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Microsoft Technology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Sarita</a:t>
            </a:r>
            <a:r>
              <a:rPr lang="en-IN" dirty="0" smtClean="0"/>
              <a:t> Lad Corporate Trainer for CG,LTI,HCL, DXC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1723" y="1902950"/>
            <a:ext cx="1456944" cy="180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01200" y="321046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F9218A-B816-4B5F-A0BE-D0AAD688BCDE}"/>
              </a:ext>
            </a:extLst>
          </p:cNvPr>
          <p:cNvSpPr/>
          <p:nvPr userDrawn="1"/>
        </p:nvSpPr>
        <p:spPr>
          <a:xfrm>
            <a:off x="3782293" y="111095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1902" y="2108049"/>
            <a:ext cx="1456944" cy="180441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318EDC7-CDC2-4407-9F8F-C0CEAA400966}"/>
              </a:ext>
            </a:extLst>
          </p:cNvPr>
          <p:cNvSpPr txBox="1">
            <a:spLocks/>
          </p:cNvSpPr>
          <p:nvPr userDrawn="1"/>
        </p:nvSpPr>
        <p:spPr>
          <a:xfrm>
            <a:off x="4002992" y="61412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Sarita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Lad Corporate Trainer for CG,LTI,HCL, DXC 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33039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2241" y="141584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209951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41585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deploying/" TargetMode="External"/><Relationship Id="rId2" Type="http://schemas.openxmlformats.org/officeDocument/2006/relationships/hyperlink" Target="https://learn.microsoft.com/en-us/dotnet/core/tools/dotnet-bu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ore/tools/dotnet-pack" TargetMode="External"/><Relationship Id="rId3" Type="http://schemas.openxmlformats.org/officeDocument/2006/relationships/hyperlink" Target="https://learn.microsoft.com/en-us/dotnet/core/tools/dotnet-build" TargetMode="External"/><Relationship Id="rId7" Type="http://schemas.openxmlformats.org/officeDocument/2006/relationships/hyperlink" Target="https://learn.microsoft.com/en-us/dotnet/core/tools/dotnet-publish" TargetMode="External"/><Relationship Id="rId2" Type="http://schemas.openxmlformats.org/officeDocument/2006/relationships/hyperlink" Target="https://learn.microsoft.com/en-us/dotnet/core/tools/dotnet-n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en-us/dotnet/core/tools/dotnet-test" TargetMode="External"/><Relationship Id="rId5" Type="http://schemas.openxmlformats.org/officeDocument/2006/relationships/hyperlink" Target="https://learn.microsoft.com/en-us/dotnet/core/tools/dotnet-run" TargetMode="External"/><Relationship Id="rId4" Type="http://schemas.openxmlformats.org/officeDocument/2006/relationships/hyperlink" Target="https://learn.microsoft.com/en-us/dotnet/core/tools/dotnet-build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0" i="0" dirty="0" err="1" smtClean="0">
                <a:effectLst/>
                <a:latin typeface="-apple-system"/>
              </a:rPr>
              <a:t>Dotnet</a:t>
            </a:r>
            <a:r>
              <a:rPr lang="en-IN" b="0" i="0" dirty="0" smtClean="0">
                <a:effectLst/>
                <a:latin typeface="-apple-system"/>
              </a:rPr>
              <a:t> CLI</a:t>
            </a:r>
            <a:endParaRPr lang="en-IN" b="0" i="0" dirty="0"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9260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-apple-system"/>
              </a:rPr>
              <a:t>What is </a:t>
            </a:r>
            <a:r>
              <a:rPr lang="en-IN" b="1" i="0" dirty="0" smtClean="0">
                <a:effectLst/>
                <a:latin typeface="-apple-system"/>
              </a:rPr>
              <a:t>CLI?</a:t>
            </a:r>
            <a:endParaRPr lang="en-IN" b="1" i="0" dirty="0">
              <a:effectLst/>
              <a:latin typeface="-apple-system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62641" y="888520"/>
            <a:ext cx="6305909" cy="10207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0313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Command Language Interface: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161616"/>
                </a:solidFill>
                <a:latin typeface="Segoe UI" pitchFamily="34" charset="0"/>
                <a:cs typeface="Segoe UI" pitchFamily="34" charset="0"/>
              </a:rPr>
              <a:t>1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dotnet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- The generic driver for the .NET CLI.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770" y="20443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dotnet</a:t>
            </a:r>
            <a:r>
              <a:rPr lang="en-US" dirty="0" smtClean="0"/>
              <a:t> [--version] [--info] [--list-runtimes] [--list-</a:t>
            </a:r>
            <a:r>
              <a:rPr lang="en-US" dirty="0" err="1" smtClean="0"/>
              <a:t>sdks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-h|--help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15" y="3195961"/>
            <a:ext cx="7563774" cy="24211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The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dotnet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command has two functions: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It provides commands for working with .NET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For example,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2"/>
              </a:rPr>
              <a:t>dotnet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2"/>
              </a:rPr>
              <a:t> build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builds a project. Each command defines its own options and arguments. All commands support the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--help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option for printing out brief documentation about how to use the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It runs .NET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You specify the path to an application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.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file to run the application. To run the application means to find and execute the entry point, which in the case of console apps is the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Main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method. For example,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dotnet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 myapp.dll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runs the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application. See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3"/>
              </a:rPr>
              <a:t>.NET application deployment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to learn about deployment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940" y="439947"/>
            <a:ext cx="466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Dotnet</a:t>
            </a:r>
            <a:r>
              <a:rPr lang="en-IN" dirty="0" smtClean="0"/>
              <a:t> new &lt;template&gt; command</a:t>
            </a:r>
          </a:p>
          <a:p>
            <a:r>
              <a:rPr lang="en-IN" dirty="0" err="1" smtClean="0"/>
              <a:t>Dotnet</a:t>
            </a:r>
            <a:r>
              <a:rPr lang="en-IN" dirty="0" smtClean="0"/>
              <a:t> new console –name </a:t>
            </a:r>
            <a:r>
              <a:rPr lang="en-IN" dirty="0" err="1" smtClean="0"/>
              <a:t>myconsole</a:t>
            </a:r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259456" y="1216324"/>
            <a:ext cx="5943600" cy="8052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0313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 restore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- Restores the dependencies and tools of a project.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95555" y="2208361"/>
            <a:ext cx="6400800" cy="2944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In most cases, you don't need to explicitly use the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  <a:cs typeface="Segoe UI" pitchFamily="34" charset="0"/>
              </a:rPr>
              <a:t> restore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 command, since if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NuGet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</a:rPr>
              <a:t> restore is necessary, the following commands run it implicitly: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2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2"/>
              </a:rPr>
              <a:t> new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3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3"/>
              </a:rPr>
              <a:t> build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4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4"/>
              </a:rPr>
              <a:t> build-server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sng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5"/>
              </a:rPr>
              <a:t>dotnet</a:t>
            </a: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5"/>
              </a:rPr>
              <a:t> run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6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6"/>
              </a:rPr>
              <a:t> test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7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7"/>
              </a:rPr>
              <a:t> publish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8"/>
              </a:rPr>
              <a:t>dotnet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Segoe UI" pitchFamily="34" charset="0"/>
                <a:cs typeface="Segoe UI" pitchFamily="34" charset="0"/>
                <a:hlinkClick r:id="rId8"/>
              </a:rPr>
              <a:t> pack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61616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883" y="1444685"/>
            <a:ext cx="927735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SaritaCorporateTrai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SaritaCorporateTrainer</Template>
  <TotalTime>26</TotalTime>
  <Words>64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SaritaCorporateTrainer</vt:lpstr>
      <vt:lpstr>Dotnet CLI</vt:lpstr>
      <vt:lpstr>What is CLI?</vt:lpstr>
      <vt:lpstr>Slide 3</vt:lpstr>
      <vt:lpstr>Slide 4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CLI</dc:title>
  <dc:creator>HP</dc:creator>
  <cp:lastModifiedBy>HP</cp:lastModifiedBy>
  <cp:revision>3</cp:revision>
  <dcterms:created xsi:type="dcterms:W3CDTF">2024-02-20T06:13:50Z</dcterms:created>
  <dcterms:modified xsi:type="dcterms:W3CDTF">2024-02-20T06:40:19Z</dcterms:modified>
</cp:coreProperties>
</file>