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Microsoft Technology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Sarita</a:t>
            </a:r>
            <a:r>
              <a:rPr lang="en-IN" dirty="0" smtClean="0"/>
              <a:t> Lad Corporate Trainer for CG,LTI,HCL, DXC Technology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12-08-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1723" y="1902950"/>
            <a:ext cx="1456944" cy="18044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601200" y="321046"/>
            <a:ext cx="2590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0F9218A-B816-4B5F-A0BE-D0AAD688BCDE}"/>
              </a:ext>
            </a:extLst>
          </p:cNvPr>
          <p:cNvSpPr/>
          <p:nvPr userDrawn="1"/>
        </p:nvSpPr>
        <p:spPr>
          <a:xfrm>
            <a:off x="3782293" y="111095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12-08-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1902" y="2108049"/>
            <a:ext cx="1456944" cy="1804416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318EDC7-CDC2-4407-9F8F-C0CEAA400966}"/>
              </a:ext>
            </a:extLst>
          </p:cNvPr>
          <p:cNvSpPr txBox="1">
            <a:spLocks/>
          </p:cNvSpPr>
          <p:nvPr userDrawn="1"/>
        </p:nvSpPr>
        <p:spPr>
          <a:xfrm>
            <a:off x="4002992" y="614128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Sarita</a:t>
            </a: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Lad Corporate Trainer for CG,LTI,HCL, DXC Technology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601200" y="133039"/>
            <a:ext cx="2590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2241" y="141584"/>
            <a:ext cx="2590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385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601200" y="209951"/>
            <a:ext cx="2590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337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601200" y="141585"/>
            <a:ext cx="25908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IN" b="0" i="0" dirty="0" smtClean="0">
                <a:effectLst/>
                <a:latin typeface="-apple-system"/>
              </a:rPr>
              <a:t>Exception Handling in Web API</a:t>
            </a:r>
            <a:endParaRPr lang="en-IN" b="0" i="0" dirty="0">
              <a:effectLst/>
              <a:latin typeface="-apple-syste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="" xmlns:p14="http://schemas.microsoft.com/office/powerpoint/2010/main" val="9260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9970" y="1293963"/>
            <a:ext cx="9163050" cy="445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301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SaritaCorporateTrai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2018" id="{B0E980CD-A54D-4681-878C-2746A87DC6E5}" vid="{62E40539-E070-47D4-8381-3EBCC8F4F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SaritaCorporateTrainer</Template>
  <TotalTime>30</TotalTime>
  <Words>10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SaritaCorporateTrainer</vt:lpstr>
      <vt:lpstr>Exception Handling in Web API</vt:lpstr>
      <vt:lpstr>Slide 2</vt:lpstr>
      <vt:lpstr>Slide 3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Web API</dc:title>
  <dc:creator>HP</dc:creator>
  <cp:lastModifiedBy>HP</cp:lastModifiedBy>
  <cp:revision>4</cp:revision>
  <dcterms:created xsi:type="dcterms:W3CDTF">2024-03-06T00:27:39Z</dcterms:created>
  <dcterms:modified xsi:type="dcterms:W3CDTF">2024-03-06T00:58:13Z</dcterms:modified>
</cp:coreProperties>
</file>