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0" r:id="rId7"/>
    <p:sldId id="262"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C9BDF6-C9E0-400A-BDB4-A316C70F19F5}" type="datetimeFigureOut">
              <a:rPr lang="en-US" smtClean="0"/>
              <a:pPr/>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28E26-179E-4C16-9038-F58663C5894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C9BDF6-C9E0-400A-BDB4-A316C70F19F5}" type="datetimeFigureOut">
              <a:rPr lang="en-US" smtClean="0"/>
              <a:pPr/>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28E26-179E-4C16-9038-F58663C5894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C9BDF6-C9E0-400A-BDB4-A316C70F19F5}" type="datetimeFigureOut">
              <a:rPr lang="en-US" smtClean="0"/>
              <a:pPr/>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28E26-179E-4C16-9038-F58663C5894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C9BDF6-C9E0-400A-BDB4-A316C70F19F5}" type="datetimeFigureOut">
              <a:rPr lang="en-US" smtClean="0"/>
              <a:pPr/>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28E26-179E-4C16-9038-F58663C5894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C9BDF6-C9E0-400A-BDB4-A316C70F19F5}" type="datetimeFigureOut">
              <a:rPr lang="en-US" smtClean="0"/>
              <a:pPr/>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28E26-179E-4C16-9038-F58663C5894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C9BDF6-C9E0-400A-BDB4-A316C70F19F5}" type="datetimeFigureOut">
              <a:rPr lang="en-US" smtClean="0"/>
              <a:pPr/>
              <a:t>3/8/2024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028E26-179E-4C16-9038-F58663C5894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C9BDF6-C9E0-400A-BDB4-A316C70F19F5}" type="datetimeFigureOut">
              <a:rPr lang="en-US" smtClean="0"/>
              <a:pPr/>
              <a:t>3/8/2024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028E26-179E-4C16-9038-F58663C5894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C9BDF6-C9E0-400A-BDB4-A316C70F19F5}" type="datetimeFigureOut">
              <a:rPr lang="en-US" smtClean="0"/>
              <a:pPr/>
              <a:t>3/8/2024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028E26-179E-4C16-9038-F58663C5894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C9BDF6-C9E0-400A-BDB4-A316C70F19F5}" type="datetimeFigureOut">
              <a:rPr lang="en-US" smtClean="0"/>
              <a:pPr/>
              <a:t>3/8/2024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028E26-179E-4C16-9038-F58663C5894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C9BDF6-C9E0-400A-BDB4-A316C70F19F5}" type="datetimeFigureOut">
              <a:rPr lang="en-US" smtClean="0"/>
              <a:pPr/>
              <a:t>3/8/2024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028E26-179E-4C16-9038-F58663C5894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C9BDF6-C9E0-400A-BDB4-A316C70F19F5}" type="datetimeFigureOut">
              <a:rPr lang="en-US" smtClean="0"/>
              <a:pPr/>
              <a:t>3/8/2024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028E26-179E-4C16-9038-F58663C5894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C9BDF6-C9E0-400A-BDB4-A316C70F19F5}" type="datetimeFigureOut">
              <a:rPr lang="en-US" smtClean="0"/>
              <a:pPr/>
              <a:t>3/8/2024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28E26-179E-4C16-9038-F58663C5894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code-maze.com/aspnetcore-api-versioning/" TargetMode="External"/><Relationship Id="rId2" Type="http://schemas.openxmlformats.org/officeDocument/2006/relationships/hyperlink" Target="https://www.dotnettricks.com/learn/webapi/what-is-web-api-and-why-to-use-it"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Web API Versioning</a:t>
            </a:r>
            <a:endParaRPr lang="en-US" dirty="0"/>
          </a:p>
        </p:txBody>
      </p:sp>
      <p:sp>
        <p:nvSpPr>
          <p:cNvPr id="3" name="Subtitle 2"/>
          <p:cNvSpPr>
            <a:spLocks noGrp="1"/>
          </p:cNvSpPr>
          <p:nvPr>
            <p:ph type="subTitle" idx="1"/>
          </p:nvPr>
        </p:nvSpPr>
        <p:spPr/>
        <p:txBody>
          <a:bodyPr/>
          <a:lstStyle/>
          <a:p>
            <a:r>
              <a:rPr lang="en-IN" dirty="0" smtClean="0"/>
              <a:t>Why?</a:t>
            </a:r>
          </a:p>
          <a:p>
            <a:r>
              <a:rPr lang="en-IN" dirty="0" smtClean="0"/>
              <a:t>How?</a:t>
            </a:r>
          </a:p>
          <a:p>
            <a:r>
              <a:rPr lang="en-IN" dirty="0" smtClean="0"/>
              <a:t>Various ways?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need -Versioning of Web API </a:t>
            </a:r>
            <a:endParaRPr lang="en-US" dirty="0"/>
          </a:p>
        </p:txBody>
      </p:sp>
      <p:sp>
        <p:nvSpPr>
          <p:cNvPr id="3" name="Rectangle 2"/>
          <p:cNvSpPr/>
          <p:nvPr/>
        </p:nvSpPr>
        <p:spPr>
          <a:xfrm>
            <a:off x="785786" y="1643050"/>
            <a:ext cx="7358114" cy="1477328"/>
          </a:xfrm>
          <a:prstGeom prst="rect">
            <a:avLst/>
          </a:prstGeom>
        </p:spPr>
        <p:txBody>
          <a:bodyPr wrap="square">
            <a:spAutoFit/>
          </a:bodyPr>
          <a:lstStyle/>
          <a:p>
            <a:r>
              <a:rPr lang="en-US" dirty="0">
                <a:hlinkClick r:id="rId2"/>
              </a:rPr>
              <a:t>Web API </a:t>
            </a:r>
            <a:r>
              <a:rPr lang="en-US" dirty="0"/>
              <a:t>Versioning is required as the business grows and business requirement changes with the time. As Web API can be consumed by multiple clients at a time, Versioning of Web API will be necessarily required so that Business changes in the API will not impact the client that are using/consuming the existing API.</a:t>
            </a:r>
          </a:p>
        </p:txBody>
      </p:sp>
      <p:sp>
        <p:nvSpPr>
          <p:cNvPr id="5" name="Rectangle 4"/>
          <p:cNvSpPr/>
          <p:nvPr/>
        </p:nvSpPr>
        <p:spPr>
          <a:xfrm>
            <a:off x="785786" y="3714752"/>
            <a:ext cx="6643734" cy="369332"/>
          </a:xfrm>
          <a:prstGeom prst="rect">
            <a:avLst/>
          </a:prstGeom>
        </p:spPr>
        <p:txBody>
          <a:bodyPr wrap="square">
            <a:spAutoFit/>
          </a:bodyPr>
          <a:lstStyle/>
          <a:p>
            <a:r>
              <a:rPr lang="en-US" dirty="0" smtClean="0">
                <a:hlinkClick r:id="rId3"/>
              </a:rPr>
              <a:t>API Versioning in ASP.NET Core - Code Maze (code-maze.com)</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714348" y="714356"/>
            <a:ext cx="7643866" cy="4131840"/>
          </a:xfrm>
          <a:prstGeom prst="rect">
            <a:avLst/>
          </a:prstGeom>
          <a:solidFill>
            <a:srgbClr val="FFFFFF"/>
          </a:solidFill>
          <a:ln w="9525">
            <a:noFill/>
            <a:miter lim="800000"/>
            <a:headEnd/>
            <a:tailEnd/>
          </a:ln>
          <a:effectLst/>
        </p:spPr>
        <p:txBody>
          <a:bodyPr vert="horz" wrap="square" lIns="0" tIns="0" rIns="0" bIns="19044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333333"/>
                </a:solidFill>
                <a:effectLst/>
                <a:latin typeface="Open Sans"/>
                <a:cs typeface="Arial" pitchFamily="34" charset="0"/>
              </a:rPr>
              <a:t>.</a:t>
            </a:r>
            <a:endParaRPr lang="en-US" sz="2400" dirty="0" smtClean="0">
              <a:solidFill>
                <a:srgbClr val="0B2E58"/>
              </a:solidFill>
              <a:latin typeface="Open Sans"/>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B2E58"/>
                </a:solidFill>
                <a:effectLst/>
                <a:latin typeface="Open Sans"/>
                <a:cs typeface="Arial" pitchFamily="34" charset="0"/>
              </a:rPr>
              <a:t> What is API Versioning?</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B2E58"/>
              </a:solidFill>
              <a:effectLst/>
              <a:latin typeface="Open Sans"/>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0" i="0" u="none" strike="noStrike" cap="none" normalizeH="0" baseline="0" dirty="0" smtClean="0">
              <a:ln>
                <a:noFill/>
              </a:ln>
              <a:solidFill>
                <a:srgbClr val="333333"/>
              </a:solidFill>
              <a:effectLst/>
              <a:latin typeface="Open Sans"/>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333333"/>
                </a:solidFill>
                <a:effectLst/>
                <a:latin typeface="Open Sans"/>
                <a:cs typeface="Arial" pitchFamily="34" charset="0"/>
              </a:rPr>
              <a:t>When it comes to deploying an API for your .NET Core project, there has to be a checklist of the features that are necessary for this process. One such feature that tops this list is to implement API versioning in ASP.NET Core. It is a very essential approach to anticipate all the changes that may be essential after the API is published and clients start using it. This means that once the API is published to a production server, the ASP.NET core development team has to be very careful with any future changes they make. The reason behind it is that the new changes made by the developer must not break the existing client applications that are using the API. And this is why the concept of API versioning came into the picture. The versioning semantics stated in the Microsoft REST Guidelines are followed by the default API versioning configuration.</a:t>
            </a:r>
            <a:endParaRPr kumimoji="0" lang="en-US" sz="1300" b="0" i="0" u="none" strike="noStrike" cap="none" normalizeH="0" baseline="0" dirty="0" smtClean="0">
              <a:ln>
                <a:noFill/>
              </a:ln>
              <a:solidFill>
                <a:srgbClr val="000000"/>
              </a:solidFill>
              <a:effectLst/>
              <a:latin typeface="Open Sans"/>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333333"/>
                </a:solidFill>
                <a:effectLst/>
                <a:latin typeface="Open Sans"/>
                <a:cs typeface="Arial" pitchFamily="34" charset="0"/>
              </a:rPr>
              <a:t>API versioning in ASP.NET core is an approach that enables different clients to get distinct implementations of the same controller base when a request is sent or a URL path is entered. So, creating an API that has multiple versions that can behave differently is essential. By following this approach, the client requirement may change with time but there is no compromise seen when it comes to the availability and integrity of the data for the existing client apps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232" y="357166"/>
            <a:ext cx="5065810" cy="646331"/>
          </a:xfrm>
          <a:prstGeom prst="rect">
            <a:avLst/>
          </a:prstGeom>
        </p:spPr>
        <p:txBody>
          <a:bodyPr wrap="none">
            <a:spAutoFit/>
          </a:bodyPr>
          <a:lstStyle/>
          <a:p>
            <a:r>
              <a:rPr lang="en-US" sz="3600" b="1" dirty="0">
                <a:solidFill>
                  <a:schemeClr val="tx2">
                    <a:lumMod val="60000"/>
                    <a:lumOff val="40000"/>
                  </a:schemeClr>
                </a:solidFill>
              </a:rPr>
              <a:t>Web API Versioning Ways</a:t>
            </a:r>
          </a:p>
        </p:txBody>
      </p:sp>
      <p:sp>
        <p:nvSpPr>
          <p:cNvPr id="3" name="Rectangle 2"/>
          <p:cNvSpPr/>
          <p:nvPr/>
        </p:nvSpPr>
        <p:spPr>
          <a:xfrm>
            <a:off x="1214414" y="1500174"/>
            <a:ext cx="6786610" cy="3046988"/>
          </a:xfrm>
          <a:prstGeom prst="rect">
            <a:avLst/>
          </a:prstGeom>
        </p:spPr>
        <p:txBody>
          <a:bodyPr wrap="square">
            <a:spAutoFit/>
          </a:bodyPr>
          <a:lstStyle/>
          <a:p>
            <a:r>
              <a:rPr lang="en-US" sz="2400" dirty="0"/>
              <a:t>Web API Versioning can be done by using the following methods:</a:t>
            </a:r>
          </a:p>
          <a:p>
            <a:pPr marL="342900" indent="-342900">
              <a:buFont typeface="+mj-lt"/>
              <a:buAutoNum type="arabicPeriod"/>
            </a:pPr>
            <a:r>
              <a:rPr lang="en-US" sz="3600" dirty="0"/>
              <a:t>URI</a:t>
            </a:r>
          </a:p>
          <a:p>
            <a:pPr marL="342900" indent="-342900">
              <a:buFont typeface="+mj-lt"/>
              <a:buAutoNum type="arabicPeriod"/>
            </a:pPr>
            <a:r>
              <a:rPr lang="en-US" sz="3600" dirty="0" err="1"/>
              <a:t>QueryString</a:t>
            </a:r>
            <a:r>
              <a:rPr lang="en-US" sz="3600" dirty="0"/>
              <a:t> parameter</a:t>
            </a:r>
          </a:p>
          <a:p>
            <a:pPr marL="342900" indent="-342900">
              <a:buFont typeface="+mj-lt"/>
              <a:buAutoNum type="arabicPeriod"/>
            </a:pPr>
            <a:r>
              <a:rPr lang="en-US" sz="3600" dirty="0"/>
              <a:t>Custom Header parameter</a:t>
            </a:r>
          </a:p>
          <a:p>
            <a:pPr marL="342900" indent="-342900">
              <a:buFont typeface="+mj-lt"/>
              <a:buAutoNum type="arabicPeriod"/>
            </a:pPr>
            <a:r>
              <a:rPr lang="en-US" sz="3600" dirty="0"/>
              <a:t>Accept Header parameter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9933"/>
                </a:solidFill>
              </a:rPr>
              <a:t>Web API Versioning using URI</a:t>
            </a:r>
            <a:br>
              <a:rPr lang="en-US" b="1" dirty="0">
                <a:solidFill>
                  <a:srgbClr val="FF9933"/>
                </a:solidFill>
              </a:rPr>
            </a:br>
            <a:endParaRPr lang="en-US" b="1" dirty="0">
              <a:solidFill>
                <a:srgbClr val="FF9933"/>
              </a:solidFill>
            </a:endParaRPr>
          </a:p>
        </p:txBody>
      </p:sp>
      <p:sp>
        <p:nvSpPr>
          <p:cNvPr id="3" name="Rectangle 2"/>
          <p:cNvSpPr/>
          <p:nvPr/>
        </p:nvSpPr>
        <p:spPr>
          <a:xfrm>
            <a:off x="1071538" y="1000108"/>
            <a:ext cx="6858000" cy="2308324"/>
          </a:xfrm>
          <a:prstGeom prst="rect">
            <a:avLst/>
          </a:prstGeom>
        </p:spPr>
        <p:txBody>
          <a:bodyPr wrap="square">
            <a:spAutoFit/>
          </a:bodyPr>
          <a:lstStyle/>
          <a:p>
            <a:r>
              <a:rPr lang="en-US" dirty="0"/>
              <a:t>In this method</a:t>
            </a:r>
            <a:r>
              <a:rPr lang="en-US" dirty="0" smtClean="0"/>
              <a:t>,</a:t>
            </a:r>
          </a:p>
          <a:p>
            <a:r>
              <a:rPr lang="en-US" dirty="0" smtClean="0"/>
              <a:t> </a:t>
            </a:r>
            <a:r>
              <a:rPr lang="en-US" dirty="0"/>
              <a:t>Web API URI is changed with the help of routing and is more readable. Let’s say, we have an existing running API in which one URI returns some response. All Clients are consuming the same API and one client wants some changes by requesting to add new properties. With Versioning, we can achieve the same without breaking the existing API flow. In this case, Web API Versioning using URI is one of the best ways to achieve the same.</a:t>
            </a:r>
          </a:p>
        </p:txBody>
      </p:sp>
      <p:sp>
        <p:nvSpPr>
          <p:cNvPr id="5" name="TextBox 4"/>
          <p:cNvSpPr txBox="1"/>
          <p:nvPr/>
        </p:nvSpPr>
        <p:spPr>
          <a:xfrm>
            <a:off x="1000100" y="3286124"/>
            <a:ext cx="7358114" cy="3139321"/>
          </a:xfrm>
          <a:prstGeom prst="rect">
            <a:avLst/>
          </a:prstGeom>
          <a:noFill/>
        </p:spPr>
        <p:txBody>
          <a:bodyPr wrap="square" rtlCol="0">
            <a:spAutoFit/>
          </a:bodyPr>
          <a:lstStyle/>
          <a:p>
            <a:r>
              <a:rPr lang="en-US" dirty="0" smtClean="0"/>
              <a:t>Steps for Web API Versioning</a:t>
            </a:r>
          </a:p>
          <a:p>
            <a:r>
              <a:rPr lang="en-US" dirty="0" smtClean="0"/>
              <a:t> </a:t>
            </a:r>
            <a:r>
              <a:rPr lang="en-US" dirty="0" err="1" smtClean="0"/>
              <a:t>Nuget</a:t>
            </a:r>
            <a:r>
              <a:rPr lang="en-US" dirty="0" smtClean="0"/>
              <a:t> Package </a:t>
            </a:r>
            <a:r>
              <a:rPr lang="en-US" dirty="0" err="1" smtClean="0"/>
              <a:t>Microsoft.Mvc.aspnetcore.Versioning</a:t>
            </a:r>
            <a:endParaRPr lang="en-US" dirty="0" smtClean="0"/>
          </a:p>
          <a:p>
            <a:r>
              <a:rPr lang="en-US" dirty="0" err="1" smtClean="0"/>
              <a:t>Microsoft.aspnetcore</a:t>
            </a:r>
            <a:r>
              <a:rPr lang="en-US" dirty="0" smtClean="0"/>
              <a:t>..</a:t>
            </a:r>
            <a:r>
              <a:rPr lang="en-US" dirty="0" err="1" smtClean="0"/>
              <a:t>Mvc.Versioning.ApiExplorer</a:t>
            </a:r>
            <a:endParaRPr lang="en-US" dirty="0" smtClean="0"/>
          </a:p>
          <a:p>
            <a:r>
              <a:rPr lang="en-US" dirty="0" smtClean="0"/>
              <a:t>Create Folder v1 in Controllers and </a:t>
            </a:r>
            <a:r>
              <a:rPr lang="en-US" dirty="0" err="1" smtClean="0"/>
              <a:t>StudentController</a:t>
            </a:r>
            <a:r>
              <a:rPr lang="en-US" dirty="0" smtClean="0"/>
              <a:t> with code Mode Studentv1 </a:t>
            </a:r>
          </a:p>
          <a:p>
            <a:r>
              <a:rPr lang="en-US" dirty="0" smtClean="0"/>
              <a:t>                         v2 in Controllers and </a:t>
            </a:r>
            <a:r>
              <a:rPr lang="en-US" dirty="0" err="1" smtClean="0"/>
              <a:t>StudentController</a:t>
            </a:r>
            <a:r>
              <a:rPr lang="en-US" dirty="0" smtClean="0"/>
              <a:t> with code ,model Studentv2</a:t>
            </a:r>
          </a:p>
          <a:p>
            <a:r>
              <a:rPr lang="en-US" dirty="0" smtClean="0"/>
              <a:t>Add Attribute for versioning (</a:t>
            </a:r>
            <a:r>
              <a:rPr lang="en-US" dirty="0" err="1" smtClean="0"/>
              <a:t>Url</a:t>
            </a:r>
            <a:r>
              <a:rPr lang="en-US" dirty="0" smtClean="0"/>
              <a:t> Versioning)</a:t>
            </a:r>
          </a:p>
          <a:p>
            <a:r>
              <a:rPr lang="en-US" dirty="0" smtClean="0"/>
              <a:t>[Route("</a:t>
            </a:r>
            <a:r>
              <a:rPr lang="en-US" dirty="0" err="1" smtClean="0"/>
              <a:t>api</a:t>
            </a:r>
            <a:r>
              <a:rPr lang="en-US" dirty="0" smtClean="0"/>
              <a:t>/v{</a:t>
            </a:r>
            <a:r>
              <a:rPr lang="en-US" dirty="0" err="1" smtClean="0"/>
              <a:t>version:apiversion</a:t>
            </a:r>
            <a:r>
              <a:rPr lang="en-US" dirty="0" smtClean="0"/>
              <a:t>}/[controller]")]</a:t>
            </a:r>
          </a:p>
          <a:p>
            <a:r>
              <a:rPr lang="en-US" dirty="0" smtClean="0"/>
              <a:t>[</a:t>
            </a:r>
            <a:r>
              <a:rPr lang="en-US" dirty="0" err="1" smtClean="0"/>
              <a:t>ApiVersion</a:t>
            </a:r>
            <a:r>
              <a:rPr lang="en-US" dirty="0" smtClean="0"/>
              <a:t>("1.0")]</a:t>
            </a:r>
          </a:p>
          <a:p>
            <a:r>
              <a:rPr lang="en-US" dirty="0" smtClean="0"/>
              <a:t>Same for V2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7290" y="357166"/>
            <a:ext cx="3860929" cy="646331"/>
          </a:xfrm>
          <a:prstGeom prst="rect">
            <a:avLst/>
          </a:prstGeom>
        </p:spPr>
        <p:txBody>
          <a:bodyPr wrap="square">
            <a:spAutoFit/>
          </a:bodyPr>
          <a:lstStyle/>
          <a:p>
            <a:r>
              <a:rPr lang="en-US" dirty="0" smtClean="0"/>
              <a:t>Create class </a:t>
            </a:r>
            <a:r>
              <a:rPr lang="en-US" dirty="0" err="1" smtClean="0"/>
              <a:t>ConfigureSwaggerOptions</a:t>
            </a:r>
            <a:endParaRPr lang="en-US" dirty="0" smtClean="0"/>
          </a:p>
          <a:p>
            <a:r>
              <a:rPr lang="en-US" dirty="0" smtClean="0"/>
              <a:t>Configure </a:t>
            </a:r>
            <a:r>
              <a:rPr lang="en-US" dirty="0" err="1" smtClean="0"/>
              <a:t>APiVersioning</a:t>
            </a:r>
            <a:r>
              <a:rPr lang="en-US" dirty="0" smtClean="0"/>
              <a:t> in program file</a:t>
            </a:r>
            <a:endParaRPr lang="en-US" dirty="0"/>
          </a:p>
        </p:txBody>
      </p:sp>
      <p:sp>
        <p:nvSpPr>
          <p:cNvPr id="3" name="Rectangle 2"/>
          <p:cNvSpPr/>
          <p:nvPr/>
        </p:nvSpPr>
        <p:spPr>
          <a:xfrm>
            <a:off x="642910" y="1214422"/>
            <a:ext cx="6643718" cy="2031325"/>
          </a:xfrm>
          <a:prstGeom prst="rect">
            <a:avLst/>
          </a:prstGeom>
        </p:spPr>
        <p:txBody>
          <a:bodyPr wrap="square">
            <a:spAutoFit/>
          </a:bodyPr>
          <a:lstStyle/>
          <a:p>
            <a:r>
              <a:rPr lang="en-US" dirty="0" err="1" smtClean="0"/>
              <a:t>builder.Services.AddApiVersioning</a:t>
            </a:r>
            <a:r>
              <a:rPr lang="en-US" dirty="0" smtClean="0"/>
              <a:t>(opt =&gt;</a:t>
            </a:r>
          </a:p>
          <a:p>
            <a:r>
              <a:rPr lang="en-US" dirty="0" smtClean="0"/>
              <a:t>{</a:t>
            </a:r>
          </a:p>
          <a:p>
            <a:r>
              <a:rPr lang="en-US" dirty="0" smtClean="0"/>
              <a:t>    </a:t>
            </a:r>
            <a:r>
              <a:rPr lang="en-US" dirty="0" err="1" smtClean="0"/>
              <a:t>opt.DefaultApiVersion</a:t>
            </a:r>
            <a:r>
              <a:rPr lang="en-US" dirty="0" smtClean="0"/>
              <a:t> = new </a:t>
            </a:r>
            <a:r>
              <a:rPr lang="en-US" dirty="0" err="1" smtClean="0"/>
              <a:t>Microsoft.AspNetCore.Mvc.ApiVersion</a:t>
            </a:r>
            <a:r>
              <a:rPr lang="en-US" dirty="0" smtClean="0"/>
              <a:t>(1, 0);</a:t>
            </a:r>
          </a:p>
          <a:p>
            <a:r>
              <a:rPr lang="en-US" dirty="0" smtClean="0"/>
              <a:t>    </a:t>
            </a:r>
            <a:r>
              <a:rPr lang="en-US" dirty="0" err="1" smtClean="0"/>
              <a:t>opt.AssumeDefaultVersionWhenUnspecified</a:t>
            </a:r>
            <a:r>
              <a:rPr lang="en-US" dirty="0" smtClean="0"/>
              <a:t> = true;</a:t>
            </a:r>
          </a:p>
          <a:p>
            <a:r>
              <a:rPr lang="en-US" dirty="0" smtClean="0"/>
              <a:t>    </a:t>
            </a:r>
            <a:r>
              <a:rPr lang="en-US" dirty="0" err="1" smtClean="0"/>
              <a:t>opt.ReportApiVersions</a:t>
            </a:r>
            <a:r>
              <a:rPr lang="en-US" dirty="0" smtClean="0"/>
              <a:t> = true;</a:t>
            </a:r>
          </a:p>
          <a:p>
            <a:endParaRPr lang="en-US" dirty="0"/>
          </a:p>
        </p:txBody>
      </p:sp>
      <p:sp>
        <p:nvSpPr>
          <p:cNvPr id="4" name="Rectangle 3"/>
          <p:cNvSpPr/>
          <p:nvPr/>
        </p:nvSpPr>
        <p:spPr>
          <a:xfrm>
            <a:off x="642910" y="2928934"/>
            <a:ext cx="6572280" cy="646331"/>
          </a:xfrm>
          <a:prstGeom prst="rect">
            <a:avLst/>
          </a:prstGeom>
        </p:spPr>
        <p:txBody>
          <a:bodyPr wrap="square">
            <a:spAutoFit/>
          </a:bodyPr>
          <a:lstStyle/>
          <a:p>
            <a:r>
              <a:rPr lang="en-US" dirty="0" err="1" smtClean="0"/>
              <a:t>opt.ApiVersionReader</a:t>
            </a:r>
            <a:r>
              <a:rPr lang="en-US" dirty="0" smtClean="0"/>
              <a:t>=new </a:t>
            </a:r>
            <a:r>
              <a:rPr lang="en-US" dirty="0" err="1" smtClean="0"/>
              <a:t>UrlSegmentApiVersionReader</a:t>
            </a:r>
            <a:r>
              <a:rPr lang="en-US" dirty="0" smtClean="0"/>
              <a:t>();</a:t>
            </a:r>
          </a:p>
          <a:p>
            <a:r>
              <a:rPr lang="en-US" dirty="0" smtClean="0"/>
              <a:t>});</a:t>
            </a:r>
            <a:endParaRPr lang="en-US" dirty="0"/>
          </a:p>
        </p:txBody>
      </p:sp>
      <p:sp>
        <p:nvSpPr>
          <p:cNvPr id="5" name="Rectangle 4"/>
          <p:cNvSpPr/>
          <p:nvPr/>
        </p:nvSpPr>
        <p:spPr>
          <a:xfrm>
            <a:off x="571472" y="3643314"/>
            <a:ext cx="5786446" cy="2308324"/>
          </a:xfrm>
          <a:prstGeom prst="rect">
            <a:avLst/>
          </a:prstGeom>
        </p:spPr>
        <p:txBody>
          <a:bodyPr wrap="square">
            <a:spAutoFit/>
          </a:bodyPr>
          <a:lstStyle/>
          <a:p>
            <a:r>
              <a:rPr lang="en-US" dirty="0" err="1" smtClean="0"/>
              <a:t>builder.Services.AddEndpointsApiExplorer</a:t>
            </a:r>
            <a:r>
              <a:rPr lang="en-US" dirty="0" smtClean="0"/>
              <a:t>();</a:t>
            </a:r>
          </a:p>
          <a:p>
            <a:r>
              <a:rPr lang="en-US" dirty="0" err="1" smtClean="0"/>
              <a:t>builder.Services.AddSwaggerGen</a:t>
            </a:r>
            <a:r>
              <a:rPr lang="en-US" dirty="0" smtClean="0"/>
              <a:t>();</a:t>
            </a:r>
          </a:p>
          <a:p>
            <a:r>
              <a:rPr lang="en-US" dirty="0" smtClean="0"/>
              <a:t>// Add </a:t>
            </a:r>
            <a:r>
              <a:rPr lang="en-US" dirty="0" err="1" smtClean="0"/>
              <a:t>ApiExplorer</a:t>
            </a:r>
            <a:r>
              <a:rPr lang="en-US" dirty="0" smtClean="0"/>
              <a:t> to discover versions</a:t>
            </a:r>
          </a:p>
          <a:p>
            <a:r>
              <a:rPr lang="en-US" dirty="0" err="1" smtClean="0"/>
              <a:t>builder.Services.AddVersionedApiExplorer</a:t>
            </a:r>
            <a:r>
              <a:rPr lang="en-US" dirty="0" smtClean="0"/>
              <a:t>(setup =&gt;</a:t>
            </a:r>
          </a:p>
          <a:p>
            <a:r>
              <a:rPr lang="en-US" dirty="0" smtClean="0"/>
              <a:t>{</a:t>
            </a:r>
          </a:p>
          <a:p>
            <a:r>
              <a:rPr lang="en-US" dirty="0" smtClean="0"/>
              <a:t>    </a:t>
            </a:r>
            <a:r>
              <a:rPr lang="en-US" dirty="0" err="1" smtClean="0"/>
              <a:t>setup.GroupNameFormat</a:t>
            </a:r>
            <a:r>
              <a:rPr lang="en-US" dirty="0" smtClean="0"/>
              <a:t> = "'</a:t>
            </a:r>
            <a:r>
              <a:rPr lang="en-US" dirty="0" err="1" smtClean="0"/>
              <a:t>v'VVV</a:t>
            </a:r>
            <a:r>
              <a:rPr lang="en-US" dirty="0" smtClean="0"/>
              <a:t>";</a:t>
            </a:r>
          </a:p>
          <a:p>
            <a:r>
              <a:rPr lang="en-US" dirty="0" smtClean="0"/>
              <a:t>    </a:t>
            </a:r>
            <a:r>
              <a:rPr lang="en-US" dirty="0" err="1" smtClean="0"/>
              <a:t>setup.SubstituteApiVersionInUrl</a:t>
            </a:r>
            <a:r>
              <a:rPr lang="en-US" dirty="0" smtClean="0"/>
              <a:t> = true;</a:t>
            </a:r>
          </a:p>
          <a:p>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1604" y="500042"/>
            <a:ext cx="4572000" cy="1477328"/>
          </a:xfrm>
          <a:prstGeom prst="rect">
            <a:avLst/>
          </a:prstGeom>
        </p:spPr>
        <p:txBody>
          <a:bodyPr>
            <a:spAutoFit/>
          </a:bodyPr>
          <a:lstStyle/>
          <a:p>
            <a:r>
              <a:rPr lang="en-US" dirty="0" smtClean="0"/>
              <a:t>Try this also</a:t>
            </a:r>
          </a:p>
          <a:p>
            <a:r>
              <a:rPr lang="en-US" dirty="0" smtClean="0"/>
              <a:t>// </a:t>
            </a:r>
            <a:r>
              <a:rPr lang="en-US" dirty="0" err="1" smtClean="0"/>
              <a:t>opt.ApiVersionReader</a:t>
            </a:r>
            <a:r>
              <a:rPr lang="en-US" dirty="0" smtClean="0"/>
              <a:t>=new </a:t>
            </a:r>
            <a:r>
              <a:rPr lang="en-US" dirty="0" err="1" smtClean="0"/>
              <a:t>UrlSegmentApiVersionReader</a:t>
            </a:r>
            <a:r>
              <a:rPr lang="en-US" dirty="0" smtClean="0"/>
              <a:t>();</a:t>
            </a:r>
          </a:p>
          <a:p>
            <a:r>
              <a:rPr lang="en-US" dirty="0" smtClean="0"/>
              <a:t>//</a:t>
            </a:r>
            <a:r>
              <a:rPr lang="en-US" dirty="0" err="1" smtClean="0"/>
              <a:t>opt.ApiVersionReader</a:t>
            </a:r>
            <a:r>
              <a:rPr lang="en-US" dirty="0" smtClean="0"/>
              <a:t>=new </a:t>
            </a:r>
            <a:r>
              <a:rPr lang="en-US" dirty="0" err="1" smtClean="0"/>
              <a:t>HeaderApiVersionReader</a:t>
            </a:r>
            <a:r>
              <a:rPr lang="en-US" dirty="0" smtClean="0"/>
              <a:t>("x-</a:t>
            </a:r>
            <a:r>
              <a:rPr lang="en-US" dirty="0" err="1" smtClean="0"/>
              <a:t>api</a:t>
            </a:r>
            <a:r>
              <a:rPr lang="en-US" dirty="0" smtClean="0"/>
              <a:t>-version");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857224" y="1714488"/>
            <a:ext cx="6718300" cy="1524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l="1953" t="22917" r="52344" b="30208"/>
          <a:stretch>
            <a:fillRect/>
          </a:stretch>
        </p:blipFill>
        <p:spPr bwMode="auto">
          <a:xfrm>
            <a:off x="1142976" y="3357562"/>
            <a:ext cx="5572164" cy="321471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732</TotalTime>
  <Words>296</Words>
  <Application>Microsoft Office PowerPoint</Application>
  <PresentationFormat>On-screen Show (4:3)</PresentationFormat>
  <Paragraphs>51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Web API Versioning</vt:lpstr>
      <vt:lpstr>Why need -Versioning of Web API </vt:lpstr>
      <vt:lpstr>Slide 3</vt:lpstr>
      <vt:lpstr>Slide 4</vt:lpstr>
      <vt:lpstr>Web API Versioning using URI </vt:lpstr>
      <vt:lpstr>Slide 6</vt:lpstr>
      <vt:lpstr>Slide 7</vt:lpstr>
      <vt:lpstr>Slide 8</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API Versioning</dc:title>
  <dc:creator>HP</dc:creator>
  <cp:lastModifiedBy>HP</cp:lastModifiedBy>
  <cp:revision>24</cp:revision>
  <dcterms:created xsi:type="dcterms:W3CDTF">2023-11-25T19:00:13Z</dcterms:created>
  <dcterms:modified xsi:type="dcterms:W3CDTF">2024-03-08T15:58:03Z</dcterms:modified>
</cp:coreProperties>
</file>