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B83C-9B9B-4B2B-8696-0BDB307892EE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C446764-172E-4958-BAF1-127E4F8F19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B83C-9B9B-4B2B-8696-0BDB307892EE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764-172E-4958-BAF1-127E4F8F19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B83C-9B9B-4B2B-8696-0BDB307892EE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764-172E-4958-BAF1-127E4F8F19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B83C-9B9B-4B2B-8696-0BDB307892EE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764-172E-4958-BAF1-127E4F8F19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B83C-9B9B-4B2B-8696-0BDB307892EE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C446764-172E-4958-BAF1-127E4F8F19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B83C-9B9B-4B2B-8696-0BDB307892EE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764-172E-4958-BAF1-127E4F8F19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B83C-9B9B-4B2B-8696-0BDB307892EE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764-172E-4958-BAF1-127E4F8F19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B83C-9B9B-4B2B-8696-0BDB307892EE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764-172E-4958-BAF1-127E4F8F19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B83C-9B9B-4B2B-8696-0BDB307892EE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764-172E-4958-BAF1-127E4F8F19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B83C-9B9B-4B2B-8696-0BDB307892EE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764-172E-4958-BAF1-127E4F8F19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B83C-9B9B-4B2B-8696-0BDB307892EE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C446764-172E-4958-BAF1-127E4F8F19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E0B83C-9B9B-4B2B-8696-0BDB307892EE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C446764-172E-4958-BAF1-127E4F8F19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Routing in Razor Pages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062" t="27083" r="46680" b="31250"/>
          <a:stretch>
            <a:fillRect/>
          </a:stretch>
        </p:blipFill>
        <p:spPr bwMode="auto">
          <a:xfrm>
            <a:off x="857224" y="928670"/>
            <a:ext cx="721523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1247775"/>
            <a:ext cx="66960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 Route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6426200" cy="384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6915154" cy="466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Using Route </a:t>
            </a:r>
            <a:r>
              <a:rPr lang="en-IN" dirty="0" smtClean="0"/>
              <a:t>Parameter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1109663"/>
            <a:ext cx="70294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729615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Route parameter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27075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</TotalTime>
  <Words>11</Words>
  <Application>Microsoft Office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Routing in Razor Pages</vt:lpstr>
      <vt:lpstr>Slide 2</vt:lpstr>
      <vt:lpstr>Slide 3</vt:lpstr>
      <vt:lpstr>Custom Route</vt:lpstr>
      <vt:lpstr>Slide 5</vt:lpstr>
      <vt:lpstr>Using Route Parameter </vt:lpstr>
      <vt:lpstr>Slide 7</vt:lpstr>
      <vt:lpstr>Route parameter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in Razor Pages</dc:title>
  <dc:creator>HP</dc:creator>
  <cp:lastModifiedBy>HP</cp:lastModifiedBy>
  <cp:revision>9</cp:revision>
  <dcterms:created xsi:type="dcterms:W3CDTF">2023-11-10T18:34:24Z</dcterms:created>
  <dcterms:modified xsi:type="dcterms:W3CDTF">2023-11-15T03:42:06Z</dcterms:modified>
</cp:coreProperties>
</file>