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C9BDF6-C9E0-400A-BDB4-A316C70F19F5}"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9BDF6-C9E0-400A-BDB4-A316C70F19F5}"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9BDF6-C9E0-400A-BDB4-A316C70F19F5}"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9BDF6-C9E0-400A-BDB4-A316C70F19F5}"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C9BDF6-C9E0-400A-BDB4-A316C70F19F5}"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C9BDF6-C9E0-400A-BDB4-A316C70F19F5}"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C9BDF6-C9E0-400A-BDB4-A316C70F19F5}" type="datetimeFigureOut">
              <a:rPr lang="en-US" smtClean="0"/>
              <a:pPr/>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C9BDF6-C9E0-400A-BDB4-A316C70F19F5}" type="datetimeFigureOut">
              <a:rPr lang="en-US" smtClean="0"/>
              <a:pPr/>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C9BDF6-C9E0-400A-BDB4-A316C70F19F5}" type="datetimeFigureOut">
              <a:rPr lang="en-US" smtClean="0"/>
              <a:pPr/>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C9BDF6-C9E0-400A-BDB4-A316C70F19F5}"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C9BDF6-C9E0-400A-BDB4-A316C70F19F5}"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28E26-179E-4C16-9038-F58663C5894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9BDF6-C9E0-400A-BDB4-A316C70F19F5}" type="datetimeFigureOut">
              <a:rPr lang="en-US" smtClean="0"/>
              <a:pPr/>
              <a:t>11/27/2023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28E26-179E-4C16-9038-F58663C589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dotnettricks.com/learn/webapi/what-is-web-api-and-why-to-use-i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Web API Versioning</a:t>
            </a:r>
            <a:endParaRPr lang="en-US" dirty="0"/>
          </a:p>
        </p:txBody>
      </p:sp>
      <p:sp>
        <p:nvSpPr>
          <p:cNvPr id="3" name="Subtitle 2"/>
          <p:cNvSpPr>
            <a:spLocks noGrp="1"/>
          </p:cNvSpPr>
          <p:nvPr>
            <p:ph type="subTitle" idx="1"/>
          </p:nvPr>
        </p:nvSpPr>
        <p:spPr/>
        <p:txBody>
          <a:bodyPr/>
          <a:lstStyle/>
          <a:p>
            <a:r>
              <a:rPr lang="en-IN" dirty="0" smtClean="0"/>
              <a:t>Why?</a:t>
            </a:r>
          </a:p>
          <a:p>
            <a:r>
              <a:rPr lang="en-IN" dirty="0" smtClean="0"/>
              <a:t>How?</a:t>
            </a:r>
          </a:p>
          <a:p>
            <a:r>
              <a:rPr lang="en-IN" dirty="0" smtClean="0"/>
              <a:t>Various ways?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need -Versioning of Web API </a:t>
            </a:r>
            <a:endParaRPr lang="en-US" dirty="0"/>
          </a:p>
        </p:txBody>
      </p:sp>
      <p:sp>
        <p:nvSpPr>
          <p:cNvPr id="3" name="Rectangle 2"/>
          <p:cNvSpPr/>
          <p:nvPr/>
        </p:nvSpPr>
        <p:spPr>
          <a:xfrm>
            <a:off x="785786" y="1643050"/>
            <a:ext cx="7358114" cy="1477328"/>
          </a:xfrm>
          <a:prstGeom prst="rect">
            <a:avLst/>
          </a:prstGeom>
        </p:spPr>
        <p:txBody>
          <a:bodyPr wrap="square">
            <a:spAutoFit/>
          </a:bodyPr>
          <a:lstStyle/>
          <a:p>
            <a:r>
              <a:rPr lang="en-US" dirty="0">
                <a:hlinkClick r:id="rId2"/>
              </a:rPr>
              <a:t>Web API </a:t>
            </a:r>
            <a:r>
              <a:rPr lang="en-US" dirty="0"/>
              <a:t>Versioning is required as the business grows and business requirement changes with the time. As Web API can be consumed by multiple clients at a time, Versioning of Web API will be necessarily required so that Business changes in the API will not impact the client that are using/consuming the existing API.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32" y="357166"/>
            <a:ext cx="5065810" cy="646331"/>
          </a:xfrm>
          <a:prstGeom prst="rect">
            <a:avLst/>
          </a:prstGeom>
        </p:spPr>
        <p:txBody>
          <a:bodyPr wrap="none">
            <a:spAutoFit/>
          </a:bodyPr>
          <a:lstStyle/>
          <a:p>
            <a:r>
              <a:rPr lang="en-US" sz="3600" b="1" dirty="0">
                <a:solidFill>
                  <a:schemeClr val="tx2">
                    <a:lumMod val="60000"/>
                    <a:lumOff val="40000"/>
                  </a:schemeClr>
                </a:solidFill>
              </a:rPr>
              <a:t>Web API Versioning Ways</a:t>
            </a:r>
          </a:p>
        </p:txBody>
      </p:sp>
      <p:sp>
        <p:nvSpPr>
          <p:cNvPr id="3" name="Rectangle 2"/>
          <p:cNvSpPr/>
          <p:nvPr/>
        </p:nvSpPr>
        <p:spPr>
          <a:xfrm>
            <a:off x="1214414" y="1500174"/>
            <a:ext cx="6786610" cy="3046988"/>
          </a:xfrm>
          <a:prstGeom prst="rect">
            <a:avLst/>
          </a:prstGeom>
        </p:spPr>
        <p:txBody>
          <a:bodyPr wrap="square">
            <a:spAutoFit/>
          </a:bodyPr>
          <a:lstStyle/>
          <a:p>
            <a:r>
              <a:rPr lang="en-US" sz="2400" dirty="0"/>
              <a:t>Web API Versioning can be done by using the following methods:</a:t>
            </a:r>
          </a:p>
          <a:p>
            <a:pPr marL="342900" indent="-342900">
              <a:buFont typeface="+mj-lt"/>
              <a:buAutoNum type="arabicPeriod"/>
            </a:pPr>
            <a:r>
              <a:rPr lang="en-US" sz="3600" dirty="0"/>
              <a:t>URI</a:t>
            </a:r>
          </a:p>
          <a:p>
            <a:pPr marL="342900" indent="-342900">
              <a:buFont typeface="+mj-lt"/>
              <a:buAutoNum type="arabicPeriod"/>
            </a:pPr>
            <a:r>
              <a:rPr lang="en-US" sz="3600" dirty="0" err="1"/>
              <a:t>QueryString</a:t>
            </a:r>
            <a:r>
              <a:rPr lang="en-US" sz="3600" dirty="0"/>
              <a:t> parameter</a:t>
            </a:r>
          </a:p>
          <a:p>
            <a:pPr marL="342900" indent="-342900">
              <a:buFont typeface="+mj-lt"/>
              <a:buAutoNum type="arabicPeriod"/>
            </a:pPr>
            <a:r>
              <a:rPr lang="en-US" sz="3600" dirty="0"/>
              <a:t>Custom Header parameter</a:t>
            </a:r>
          </a:p>
          <a:p>
            <a:pPr marL="342900" indent="-342900">
              <a:buFont typeface="+mj-lt"/>
              <a:buAutoNum type="arabicPeriod"/>
            </a:pPr>
            <a:r>
              <a:rPr lang="en-US" sz="3600" dirty="0"/>
              <a:t>Accept Header parameter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9933"/>
                </a:solidFill>
              </a:rPr>
              <a:t>Web API Versioning using URI</a:t>
            </a:r>
            <a:br>
              <a:rPr lang="en-US" b="1" dirty="0">
                <a:solidFill>
                  <a:srgbClr val="FF9933"/>
                </a:solidFill>
              </a:rPr>
            </a:br>
            <a:endParaRPr lang="en-US" b="1" dirty="0">
              <a:solidFill>
                <a:srgbClr val="FF9933"/>
              </a:solidFill>
            </a:endParaRPr>
          </a:p>
        </p:txBody>
      </p:sp>
      <p:sp>
        <p:nvSpPr>
          <p:cNvPr id="3" name="Rectangle 2"/>
          <p:cNvSpPr/>
          <p:nvPr/>
        </p:nvSpPr>
        <p:spPr>
          <a:xfrm>
            <a:off x="1071538" y="1000108"/>
            <a:ext cx="6858000" cy="2308324"/>
          </a:xfrm>
          <a:prstGeom prst="rect">
            <a:avLst/>
          </a:prstGeom>
        </p:spPr>
        <p:txBody>
          <a:bodyPr wrap="square">
            <a:spAutoFit/>
          </a:bodyPr>
          <a:lstStyle/>
          <a:p>
            <a:r>
              <a:rPr lang="en-US" dirty="0"/>
              <a:t>In this method</a:t>
            </a:r>
            <a:r>
              <a:rPr lang="en-US" dirty="0" smtClean="0"/>
              <a:t>,</a:t>
            </a:r>
          </a:p>
          <a:p>
            <a:r>
              <a:rPr lang="en-US" dirty="0" smtClean="0"/>
              <a:t> </a:t>
            </a:r>
            <a:r>
              <a:rPr lang="en-US" dirty="0"/>
              <a:t>Web API URI is changed with the help of routing and is more readable. Let’s say, we have an existing running API in which one URI returns some response. All Clients are consuming the same API and one client wants some changes by requesting to add new properties. With Versioning, we can achieve the same without breaking the existing API flow. In this case, Web API Versioning using URI is one of the best ways to achieve the same.</a:t>
            </a:r>
          </a:p>
        </p:txBody>
      </p:sp>
      <p:sp>
        <p:nvSpPr>
          <p:cNvPr id="5" name="TextBox 4"/>
          <p:cNvSpPr txBox="1"/>
          <p:nvPr/>
        </p:nvSpPr>
        <p:spPr>
          <a:xfrm>
            <a:off x="1000100" y="3286124"/>
            <a:ext cx="7358114" cy="3139321"/>
          </a:xfrm>
          <a:prstGeom prst="rect">
            <a:avLst/>
          </a:prstGeom>
          <a:noFill/>
        </p:spPr>
        <p:txBody>
          <a:bodyPr wrap="square" rtlCol="0">
            <a:spAutoFit/>
          </a:bodyPr>
          <a:lstStyle/>
          <a:p>
            <a:r>
              <a:rPr lang="en-US" dirty="0" smtClean="0"/>
              <a:t>Steps for Web API Versioning</a:t>
            </a:r>
          </a:p>
          <a:p>
            <a:r>
              <a:rPr lang="en-US" dirty="0" smtClean="0"/>
              <a:t> </a:t>
            </a:r>
            <a:r>
              <a:rPr lang="en-US" dirty="0" err="1" smtClean="0"/>
              <a:t>Nuget</a:t>
            </a:r>
            <a:r>
              <a:rPr lang="en-US" dirty="0" smtClean="0"/>
              <a:t> Package </a:t>
            </a:r>
            <a:r>
              <a:rPr lang="en-US" dirty="0" err="1" smtClean="0"/>
              <a:t>Microsoft.Mvc.aspnetcore.Versioning</a:t>
            </a:r>
            <a:endParaRPr lang="en-US" dirty="0" smtClean="0"/>
          </a:p>
          <a:p>
            <a:r>
              <a:rPr lang="en-US" dirty="0" err="1" smtClean="0"/>
              <a:t>Microsoft.aspnetcore</a:t>
            </a:r>
            <a:r>
              <a:rPr lang="en-US" dirty="0" smtClean="0"/>
              <a:t>..</a:t>
            </a:r>
            <a:r>
              <a:rPr lang="en-US" dirty="0" err="1" smtClean="0"/>
              <a:t>Mvc.Versioning.ApiExplorer</a:t>
            </a:r>
            <a:endParaRPr lang="en-US" dirty="0" smtClean="0"/>
          </a:p>
          <a:p>
            <a:r>
              <a:rPr lang="en-US" dirty="0" smtClean="0"/>
              <a:t>Create Folder v1 in Controllers and </a:t>
            </a:r>
            <a:r>
              <a:rPr lang="en-US" dirty="0" err="1" smtClean="0"/>
              <a:t>StudentController</a:t>
            </a:r>
            <a:r>
              <a:rPr lang="en-US" dirty="0" smtClean="0"/>
              <a:t> with code Mode Studentv1 </a:t>
            </a:r>
          </a:p>
          <a:p>
            <a:r>
              <a:rPr lang="en-US" dirty="0" smtClean="0"/>
              <a:t> </a:t>
            </a:r>
            <a:r>
              <a:rPr lang="en-US" dirty="0" smtClean="0"/>
              <a:t>                        v2 in Controllers and </a:t>
            </a:r>
            <a:r>
              <a:rPr lang="en-US" dirty="0" err="1" smtClean="0"/>
              <a:t>StudentController</a:t>
            </a:r>
            <a:r>
              <a:rPr lang="en-US" dirty="0" smtClean="0"/>
              <a:t> with code ,model Studentv2</a:t>
            </a:r>
          </a:p>
          <a:p>
            <a:r>
              <a:rPr lang="en-US" dirty="0" smtClean="0"/>
              <a:t>Add Attribute for versioning (</a:t>
            </a:r>
            <a:r>
              <a:rPr lang="en-US" dirty="0" err="1" smtClean="0"/>
              <a:t>Url</a:t>
            </a:r>
            <a:r>
              <a:rPr lang="en-US" dirty="0" smtClean="0"/>
              <a:t> Versioning)</a:t>
            </a:r>
          </a:p>
          <a:p>
            <a:r>
              <a:rPr lang="en-US" dirty="0" smtClean="0"/>
              <a:t>[Route("</a:t>
            </a:r>
            <a:r>
              <a:rPr lang="en-US" dirty="0" err="1" smtClean="0"/>
              <a:t>api</a:t>
            </a:r>
            <a:r>
              <a:rPr lang="en-US" dirty="0" smtClean="0"/>
              <a:t>/v{</a:t>
            </a:r>
            <a:r>
              <a:rPr lang="en-US" dirty="0" err="1" smtClean="0"/>
              <a:t>version:apiversion</a:t>
            </a:r>
            <a:r>
              <a:rPr lang="en-US" dirty="0" smtClean="0"/>
              <a:t>}/[controller</a:t>
            </a:r>
            <a:r>
              <a:rPr lang="en-US" dirty="0" smtClean="0"/>
              <a:t>]")]</a:t>
            </a:r>
          </a:p>
          <a:p>
            <a:r>
              <a:rPr lang="en-US" dirty="0" smtClean="0"/>
              <a:t>[</a:t>
            </a:r>
            <a:r>
              <a:rPr lang="en-US" dirty="0" err="1" smtClean="0"/>
              <a:t>ApiVersion</a:t>
            </a:r>
            <a:r>
              <a:rPr lang="en-US" dirty="0" smtClean="0"/>
              <a:t>("1.0</a:t>
            </a:r>
            <a:r>
              <a:rPr lang="en-US" dirty="0" smtClean="0"/>
              <a:t>")]</a:t>
            </a:r>
          </a:p>
          <a:p>
            <a:r>
              <a:rPr lang="en-US" dirty="0" smtClean="0"/>
              <a:t>Same for V2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7290" y="357166"/>
            <a:ext cx="3860929" cy="646331"/>
          </a:xfrm>
          <a:prstGeom prst="rect">
            <a:avLst/>
          </a:prstGeom>
        </p:spPr>
        <p:txBody>
          <a:bodyPr wrap="square">
            <a:spAutoFit/>
          </a:bodyPr>
          <a:lstStyle/>
          <a:p>
            <a:r>
              <a:rPr lang="en-US" dirty="0" smtClean="0"/>
              <a:t>Create class </a:t>
            </a:r>
            <a:r>
              <a:rPr lang="en-US" dirty="0" err="1" smtClean="0"/>
              <a:t>ConfigureSwaggerOptions</a:t>
            </a:r>
            <a:endParaRPr lang="en-US" dirty="0" smtClean="0"/>
          </a:p>
          <a:p>
            <a:r>
              <a:rPr lang="en-US" dirty="0" smtClean="0"/>
              <a:t>Configure </a:t>
            </a:r>
            <a:r>
              <a:rPr lang="en-US" dirty="0" err="1" smtClean="0"/>
              <a:t>APiVersioning</a:t>
            </a:r>
            <a:r>
              <a:rPr lang="en-US" dirty="0" smtClean="0"/>
              <a:t> in program file</a:t>
            </a:r>
            <a:endParaRPr lang="en-US" dirty="0"/>
          </a:p>
        </p:txBody>
      </p:sp>
      <p:sp>
        <p:nvSpPr>
          <p:cNvPr id="3" name="Rectangle 2"/>
          <p:cNvSpPr/>
          <p:nvPr/>
        </p:nvSpPr>
        <p:spPr>
          <a:xfrm>
            <a:off x="642910" y="1214422"/>
            <a:ext cx="6643718" cy="2031325"/>
          </a:xfrm>
          <a:prstGeom prst="rect">
            <a:avLst/>
          </a:prstGeom>
        </p:spPr>
        <p:txBody>
          <a:bodyPr wrap="square">
            <a:spAutoFit/>
          </a:bodyPr>
          <a:lstStyle/>
          <a:p>
            <a:r>
              <a:rPr lang="en-US" dirty="0" err="1" smtClean="0"/>
              <a:t>builder.Services.AddApiVersioning</a:t>
            </a:r>
            <a:r>
              <a:rPr lang="en-US" dirty="0" smtClean="0"/>
              <a:t>(opt =&gt;</a:t>
            </a:r>
          </a:p>
          <a:p>
            <a:r>
              <a:rPr lang="en-US" dirty="0" smtClean="0"/>
              <a:t>{</a:t>
            </a:r>
          </a:p>
          <a:p>
            <a:r>
              <a:rPr lang="en-US" dirty="0" smtClean="0"/>
              <a:t>    </a:t>
            </a:r>
            <a:r>
              <a:rPr lang="en-US" dirty="0" err="1" smtClean="0"/>
              <a:t>opt.DefaultApiVersion</a:t>
            </a:r>
            <a:r>
              <a:rPr lang="en-US" dirty="0" smtClean="0"/>
              <a:t> = new </a:t>
            </a:r>
            <a:r>
              <a:rPr lang="en-US" dirty="0" err="1" smtClean="0"/>
              <a:t>Microsoft.AspNetCore.Mvc.ApiVersion</a:t>
            </a:r>
            <a:r>
              <a:rPr lang="en-US" dirty="0" smtClean="0"/>
              <a:t>(1, 0);</a:t>
            </a:r>
          </a:p>
          <a:p>
            <a:r>
              <a:rPr lang="en-US" dirty="0" smtClean="0"/>
              <a:t>    </a:t>
            </a:r>
            <a:r>
              <a:rPr lang="en-US" dirty="0" err="1" smtClean="0"/>
              <a:t>opt.AssumeDefaultVersionWhenUnspecified</a:t>
            </a:r>
            <a:r>
              <a:rPr lang="en-US" dirty="0" smtClean="0"/>
              <a:t> = true;</a:t>
            </a:r>
          </a:p>
          <a:p>
            <a:r>
              <a:rPr lang="en-US" dirty="0" smtClean="0"/>
              <a:t>    </a:t>
            </a:r>
            <a:r>
              <a:rPr lang="en-US" dirty="0" err="1" smtClean="0"/>
              <a:t>opt.ReportApiVersions</a:t>
            </a:r>
            <a:r>
              <a:rPr lang="en-US" dirty="0" smtClean="0"/>
              <a:t> = true</a:t>
            </a:r>
            <a:r>
              <a:rPr lang="en-US" dirty="0" smtClean="0"/>
              <a:t>;</a:t>
            </a:r>
          </a:p>
          <a:p>
            <a:endParaRPr lang="en-US" dirty="0"/>
          </a:p>
        </p:txBody>
      </p:sp>
      <p:sp>
        <p:nvSpPr>
          <p:cNvPr id="4" name="Rectangle 3"/>
          <p:cNvSpPr/>
          <p:nvPr/>
        </p:nvSpPr>
        <p:spPr>
          <a:xfrm>
            <a:off x="642910" y="2928934"/>
            <a:ext cx="6572280" cy="646331"/>
          </a:xfrm>
          <a:prstGeom prst="rect">
            <a:avLst/>
          </a:prstGeom>
        </p:spPr>
        <p:txBody>
          <a:bodyPr wrap="square">
            <a:spAutoFit/>
          </a:bodyPr>
          <a:lstStyle/>
          <a:p>
            <a:r>
              <a:rPr lang="en-US" dirty="0" err="1" smtClean="0"/>
              <a:t>opt.ApiVersionReader</a:t>
            </a:r>
            <a:r>
              <a:rPr lang="en-US" dirty="0" smtClean="0"/>
              <a:t>=new </a:t>
            </a:r>
            <a:r>
              <a:rPr lang="en-US" dirty="0" err="1" smtClean="0"/>
              <a:t>UrlSegmentApiVersionReader</a:t>
            </a:r>
            <a:r>
              <a:rPr lang="en-US" dirty="0" smtClean="0"/>
              <a:t>();</a:t>
            </a:r>
          </a:p>
          <a:p>
            <a:r>
              <a:rPr lang="en-US" dirty="0" smtClean="0"/>
              <a:t>});</a:t>
            </a:r>
            <a:endParaRPr lang="en-US" dirty="0"/>
          </a:p>
        </p:txBody>
      </p:sp>
      <p:sp>
        <p:nvSpPr>
          <p:cNvPr id="5" name="Rectangle 4"/>
          <p:cNvSpPr/>
          <p:nvPr/>
        </p:nvSpPr>
        <p:spPr>
          <a:xfrm>
            <a:off x="571472" y="3643314"/>
            <a:ext cx="5786446" cy="2308324"/>
          </a:xfrm>
          <a:prstGeom prst="rect">
            <a:avLst/>
          </a:prstGeom>
        </p:spPr>
        <p:txBody>
          <a:bodyPr wrap="square">
            <a:spAutoFit/>
          </a:bodyPr>
          <a:lstStyle/>
          <a:p>
            <a:r>
              <a:rPr lang="en-US" dirty="0" err="1" smtClean="0"/>
              <a:t>builder.Services.AddEndpointsApiExplorer</a:t>
            </a:r>
            <a:r>
              <a:rPr lang="en-US" dirty="0" smtClean="0"/>
              <a:t>();</a:t>
            </a:r>
          </a:p>
          <a:p>
            <a:r>
              <a:rPr lang="en-US" dirty="0" err="1" smtClean="0"/>
              <a:t>builder.Services.AddSwaggerGen</a:t>
            </a:r>
            <a:r>
              <a:rPr lang="en-US" dirty="0" smtClean="0"/>
              <a:t>();</a:t>
            </a:r>
          </a:p>
          <a:p>
            <a:r>
              <a:rPr lang="en-US" dirty="0" smtClean="0"/>
              <a:t>// Add </a:t>
            </a:r>
            <a:r>
              <a:rPr lang="en-US" dirty="0" err="1" smtClean="0"/>
              <a:t>ApiExplorer</a:t>
            </a:r>
            <a:r>
              <a:rPr lang="en-US" dirty="0" smtClean="0"/>
              <a:t> to discover versions</a:t>
            </a:r>
          </a:p>
          <a:p>
            <a:r>
              <a:rPr lang="en-US" dirty="0" err="1" smtClean="0"/>
              <a:t>builder.Services.AddVersionedApiExplorer</a:t>
            </a:r>
            <a:r>
              <a:rPr lang="en-US" dirty="0" smtClean="0"/>
              <a:t>(setup =&gt;</a:t>
            </a:r>
          </a:p>
          <a:p>
            <a:r>
              <a:rPr lang="en-US" dirty="0" smtClean="0"/>
              <a:t>{</a:t>
            </a:r>
          </a:p>
          <a:p>
            <a:r>
              <a:rPr lang="en-US" dirty="0" smtClean="0"/>
              <a:t>    </a:t>
            </a:r>
            <a:r>
              <a:rPr lang="en-US" dirty="0" err="1" smtClean="0"/>
              <a:t>setup.GroupNameFormat</a:t>
            </a:r>
            <a:r>
              <a:rPr lang="en-US" dirty="0" smtClean="0"/>
              <a:t> = "'</a:t>
            </a:r>
            <a:r>
              <a:rPr lang="en-US" dirty="0" err="1" smtClean="0"/>
              <a:t>v'VVV</a:t>
            </a:r>
            <a:r>
              <a:rPr lang="en-US" dirty="0" smtClean="0"/>
              <a:t>";</a:t>
            </a:r>
          </a:p>
          <a:p>
            <a:r>
              <a:rPr lang="en-US" dirty="0" smtClean="0"/>
              <a:t>    </a:t>
            </a:r>
            <a:r>
              <a:rPr lang="en-US" dirty="0" err="1" smtClean="0"/>
              <a:t>setup.SubstituteApiVersionInUrl</a:t>
            </a:r>
            <a:r>
              <a:rPr lang="en-US" dirty="0" smtClean="0"/>
              <a:t> = true;</a:t>
            </a:r>
          </a:p>
          <a:p>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04" y="500042"/>
            <a:ext cx="4572000" cy="1477328"/>
          </a:xfrm>
          <a:prstGeom prst="rect">
            <a:avLst/>
          </a:prstGeom>
        </p:spPr>
        <p:txBody>
          <a:bodyPr>
            <a:spAutoFit/>
          </a:bodyPr>
          <a:lstStyle/>
          <a:p>
            <a:r>
              <a:rPr lang="en-US" dirty="0" smtClean="0"/>
              <a:t>Try this also</a:t>
            </a:r>
          </a:p>
          <a:p>
            <a:r>
              <a:rPr lang="en-US" dirty="0" smtClean="0"/>
              <a:t>// </a:t>
            </a:r>
            <a:r>
              <a:rPr lang="en-US" dirty="0" err="1" smtClean="0"/>
              <a:t>opt.ApiVersionReader</a:t>
            </a:r>
            <a:r>
              <a:rPr lang="en-US" dirty="0" smtClean="0"/>
              <a:t>=new </a:t>
            </a:r>
            <a:r>
              <a:rPr lang="en-US" dirty="0" err="1" smtClean="0"/>
              <a:t>UrlSegmentApiVersionReader</a:t>
            </a:r>
            <a:r>
              <a:rPr lang="en-US" dirty="0" smtClean="0"/>
              <a:t>();</a:t>
            </a:r>
          </a:p>
          <a:p>
            <a:r>
              <a:rPr lang="en-US" dirty="0" smtClean="0"/>
              <a:t>//</a:t>
            </a:r>
            <a:r>
              <a:rPr lang="en-US" dirty="0" err="1" smtClean="0"/>
              <a:t>opt.ApiVersionReader</a:t>
            </a:r>
            <a:r>
              <a:rPr lang="en-US" dirty="0" smtClean="0"/>
              <a:t>=new </a:t>
            </a:r>
            <a:r>
              <a:rPr lang="en-US" dirty="0" err="1" smtClean="0"/>
              <a:t>HeaderApiVersionReader</a:t>
            </a:r>
            <a:r>
              <a:rPr lang="en-US" dirty="0" smtClean="0"/>
              <a:t>("x-</a:t>
            </a:r>
            <a:r>
              <a:rPr lang="en-US" dirty="0" err="1" smtClean="0"/>
              <a:t>api</a:t>
            </a:r>
            <a:r>
              <a:rPr lang="en-US" dirty="0" smtClean="0"/>
              <a:t>-version");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857224" y="1714488"/>
            <a:ext cx="6718300" cy="1524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1953" t="22917" r="52344" b="30208"/>
          <a:stretch>
            <a:fillRect/>
          </a:stretch>
        </p:blipFill>
        <p:spPr bwMode="auto">
          <a:xfrm>
            <a:off x="1142976" y="3357562"/>
            <a:ext cx="5572164" cy="321471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269</Words>
  <Application>Microsoft Office PowerPoint</Application>
  <PresentationFormat>On-screen Show (4:3)</PresentationFormat>
  <Paragraphs>44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Web API Versioning</vt:lpstr>
      <vt:lpstr>Why need -Versioning of Web API </vt:lpstr>
      <vt:lpstr>Slide 3</vt:lpstr>
      <vt:lpstr>Web API Versioning using URI </vt:lpstr>
      <vt:lpstr>Slide 5</vt:lpstr>
      <vt:lpstr>Slide 6</vt:lpstr>
      <vt:lpstr>Slide 7</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API Versioning</dc:title>
  <dc:creator>HP</dc:creator>
  <cp:lastModifiedBy>HP</cp:lastModifiedBy>
  <cp:revision>11</cp:revision>
  <dcterms:created xsi:type="dcterms:W3CDTF">2023-11-25T19:00:13Z</dcterms:created>
  <dcterms:modified xsi:type="dcterms:W3CDTF">2023-11-27T15:58:27Z</dcterms:modified>
</cp:coreProperties>
</file>