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E828-D25D-456F-9AFE-CF19154D8E0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8AA5E-9E3A-47EA-AAD4-9AEE8A73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8EFE-3656-4AB7-9D64-968666BDF369}" type="datetime1">
              <a:rPr lang="en-US" smtClean="0"/>
              <a:t>9/7/2022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949C-80DE-4C9E-BFF1-E39A7DBCDCDB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B1EB-CB8E-48F1-B594-AA7F7D345DEF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BFE-9E17-4AF5-9D55-9DFF224505AA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7229-30B2-4724-A41A-211DF6278BE2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10F4-7B05-49C1-B572-142D746747AD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A914-7AFA-4945-819E-88DAFCBD2453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C4A8-E20E-4E51-ABF0-6E2190C7AE62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EC7B-0A91-4A15-948C-C93D115EEBE8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248-F11B-44FF-AFA0-4AE31C6934A0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DA011D24-3847-48A3-9E66-D34882B03EF2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657A89F-4E9F-4F5A-91D9-3215064BBE72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Excel Online Classes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6BD760-C075-45B4-843B-5632F357E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linq/linq-partitioning-operators-skip-skipwhile#skipwhile" TargetMode="External"/><Relationship Id="rId2" Type="http://schemas.openxmlformats.org/officeDocument/2006/relationships/hyperlink" Target="https://www.tutorialsteacher.com/linq/linq-partitioning-operators-skip-skipwhile#ski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teacher.com/linq/linq-partitioning-operators-take-takewhi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LINQ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676400"/>
            <a:ext cx="1600200" cy="6096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C#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1600200" cy="6096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vb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334000" y="1676400"/>
            <a:ext cx="1600200" cy="6096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LANG.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5146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.Net</a:t>
            </a:r>
            <a:r>
              <a:rPr lang="en-US" sz="2800" dirty="0">
                <a:solidFill>
                  <a:schemeClr val="bg1"/>
                </a:solidFill>
              </a:rPr>
              <a:t> Language Integrated Query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36576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6576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9200" y="36576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</a:t>
            </a:r>
            <a:r>
              <a:rPr lang="en-US" dirty="0" err="1"/>
              <a:t>Entitities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867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57600" y="5105400"/>
            <a:ext cx="1143000" cy="838200"/>
            <a:chOff x="3276600" y="5257800"/>
            <a:chExt cx="1143000" cy="1066800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3276600" y="55626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3581400" y="52578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3810000" y="5638800"/>
              <a:ext cx="609600" cy="685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Sequential Access Storage 16"/>
          <p:cNvSpPr/>
          <p:nvPr/>
        </p:nvSpPr>
        <p:spPr>
          <a:xfrm>
            <a:off x="1905000" y="5181600"/>
            <a:ext cx="533400" cy="609600"/>
          </a:xfrm>
          <a:prstGeom prst="flowChartMagnetic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3581400"/>
            <a:ext cx="1600200" cy="1295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 to XML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0" y="617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601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In Memory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5309507"/>
            <a:ext cx="68580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975104"/>
          </a:xfrm>
        </p:spPr>
        <p:txBody>
          <a:bodyPr/>
          <a:lstStyle/>
          <a:p>
            <a:r>
              <a:rPr lang="en-US" dirty="0"/>
              <a:t>Features of Language </a:t>
            </a:r>
            <a:r>
              <a:rPr lang="en-US" dirty="0" err="1"/>
              <a:t>Integerated</a:t>
            </a:r>
            <a:r>
              <a:rPr lang="en-US" dirty="0"/>
              <a:t> 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772400" cy="2971800"/>
          </a:xfrm>
        </p:spPr>
        <p:txBody>
          <a:bodyPr/>
          <a:lstStyle/>
          <a:p>
            <a:r>
              <a:rPr lang="en-US" dirty="0"/>
              <a:t>LINQ offers a consistent  model for working with data across various kinds of data sources and formats.</a:t>
            </a:r>
          </a:p>
          <a:p>
            <a:r>
              <a:rPr lang="en-US" dirty="0"/>
              <a:t>A uniform way to access and manage data irrespective of data sources.</a:t>
            </a:r>
          </a:p>
          <a:p>
            <a:r>
              <a:rPr lang="en-US" dirty="0"/>
              <a:t>Integrated feature in </a:t>
            </a:r>
            <a:r>
              <a:rPr lang="en-US" dirty="0" err="1"/>
              <a:t>.Net</a:t>
            </a:r>
            <a:r>
              <a:rPr lang="en-US" dirty="0"/>
              <a:t> language</a:t>
            </a:r>
          </a:p>
          <a:p>
            <a:r>
              <a:rPr lang="en-US" dirty="0"/>
              <a:t>1  Compile time syntax checking and </a:t>
            </a:r>
            <a:r>
              <a:rPr lang="en-US" dirty="0" err="1"/>
              <a:t>intelli</a:t>
            </a:r>
            <a:r>
              <a:rPr lang="en-US" dirty="0"/>
              <a:t> sense available </a:t>
            </a:r>
          </a:p>
          <a:p>
            <a:r>
              <a:rPr lang="en-US" dirty="0"/>
              <a:t>Standard Query operators available which help in traversal , filter and projection  operation in the code.</a:t>
            </a:r>
          </a:p>
          <a:p>
            <a:r>
              <a:rPr lang="en-US" dirty="0"/>
              <a:t>LINQ API:</a:t>
            </a:r>
          </a:p>
          <a:p>
            <a:r>
              <a:rPr lang="en-US" dirty="0" err="1"/>
              <a:t>System.Linq</a:t>
            </a:r>
            <a:r>
              <a:rPr lang="en-US" dirty="0"/>
              <a:t>  namespaces provide classes and interfaces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572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System.Data.Linq</a:t>
            </a:r>
            <a:r>
              <a:rPr lang="en-US" dirty="0"/>
              <a:t> contains classes that support interaction with relational data in SQL Server db</a:t>
            </a:r>
          </a:p>
          <a:p>
            <a:r>
              <a:rPr lang="en-US" dirty="0" err="1"/>
              <a:t>System.XML.Linq</a:t>
            </a:r>
            <a:r>
              <a:rPr lang="en-US" dirty="0"/>
              <a:t> namespace contains classes for working with XML data.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Select,SelectMany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OrderBy,ThenBy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GroupBy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,All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Take,Skip,TakeWhile,SkipWhile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Distinct,Union,and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Intersect,Except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First,FirstOrDefault,ElementAt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Count,Sum,Min,Max,Average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Syntax of LINQ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057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 result = from p in </a:t>
            </a:r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                         select  p;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3316069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</a:t>
            </a:r>
          </a:p>
          <a:p>
            <a:r>
              <a:rPr lang="en-US" dirty="0" err="1"/>
              <a:t>var</a:t>
            </a:r>
            <a:r>
              <a:rPr lang="en-US" dirty="0"/>
              <a:t>  result = from p in products</a:t>
            </a:r>
          </a:p>
          <a:p>
            <a:r>
              <a:rPr lang="en-US" dirty="0"/>
              <a:t>                          new select  </a:t>
            </a:r>
            <a:r>
              <a:rPr lang="en-US" dirty="0" err="1"/>
              <a:t>p.Id,p.Name,p.Quantity,p.price</a:t>
            </a:r>
            <a:r>
              <a:rPr lang="en-US" dirty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Skip,SkipWhile,Take,TakeWhile</a:t>
            </a:r>
            <a:endParaRPr lang="en-IN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43637"/>
              </p:ext>
            </p:extLst>
          </p:nvPr>
        </p:nvGraphicFramePr>
        <p:xfrm>
          <a:off x="609600" y="1760905"/>
          <a:ext cx="8458200" cy="4574345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0338" marR="70338" marT="35169" marB="3516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0338" marR="70338" marT="35169" marB="35169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85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Skip</a:t>
                      </a:r>
                      <a:endParaRPr lang="en-IN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Skips elements up to a specified position starting from the first element in a sequence.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446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dirty="0" err="1">
                          <a:solidFill>
                            <a:srgbClr val="FF0000"/>
                          </a:solidFill>
                          <a:effectLst/>
                          <a:hlinkClick r:id="rId3"/>
                        </a:rPr>
                        <a:t>SkipWhile</a:t>
                      </a:r>
                      <a:endParaRPr lang="en-IN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Skips elements based on a condition until an element does not satisfy the condition. If the first element itself doesn't satisfy the condition, it then skips 0 elements and returns all the elements in the sequence.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85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  <a:hlinkClick r:id="rId4"/>
                        </a:rPr>
                        <a:t>Take</a:t>
                      </a:r>
                      <a:endParaRPr lang="en-IN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Takes elements up to a specified position starting from the first element in a sequence.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643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solidFill>
                            <a:srgbClr val="414141"/>
                          </a:solidFill>
                          <a:effectLst/>
                        </a:rPr>
                        <a:t>TakeWhile</a:t>
                      </a:r>
                      <a:endParaRPr lang="en-IN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Returns elements from the first element until an element does not satisfy the condition. If the first element itself doesn't satisfy the condition then returns an empty collection.</a:t>
                      </a:r>
                    </a:p>
                  </a:txBody>
                  <a:tcPr marL="70338" marR="70338" marT="35169" marB="3516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1848728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[] Numbers={10,20,30,3,45,23,7,67,35};</a:t>
            </a:r>
          </a:p>
          <a:p>
            <a:r>
              <a:rPr lang="en-US" dirty="0" err="1"/>
              <a:t>Var</a:t>
            </a:r>
            <a:r>
              <a:rPr lang="en-US" dirty="0"/>
              <a:t> result= from n in Numbers where n &lt; 5</a:t>
            </a:r>
          </a:p>
          <a:p>
            <a:r>
              <a:rPr lang="en-US" dirty="0"/>
              <a:t>		</a:t>
            </a:r>
            <a:r>
              <a:rPr lang="en-US" dirty="0" err="1"/>
              <a:t>orderBy</a:t>
            </a:r>
            <a:r>
              <a:rPr lang="en-US" dirty="0"/>
              <a:t> n</a:t>
            </a:r>
          </a:p>
          <a:p>
            <a:r>
              <a:rPr lang="en-US" dirty="0"/>
              <a:t>                                  Select  n;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In Memory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2057400"/>
            <a:ext cx="5718048" cy="533400"/>
          </a:xfrm>
        </p:spPr>
        <p:txBody>
          <a:bodyPr/>
          <a:lstStyle/>
          <a:p>
            <a:r>
              <a:rPr lang="en-US" dirty="0"/>
              <a:t>ORM class: </a:t>
            </a:r>
            <a:r>
              <a:rPr lang="en-US" dirty="0" err="1"/>
              <a:t>System.Data.Linq.DataContext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400800" cy="777240"/>
          </a:xfrm>
        </p:spPr>
        <p:txBody>
          <a:bodyPr/>
          <a:lstStyle/>
          <a:p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Class:Object</a:t>
            </a:r>
            <a:r>
              <a:rPr lang="en-US" dirty="0"/>
              <a:t> Relational Mapping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1950-05C4-C08E-51BE-7B2EB61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Categories of LINQ?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Operators?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5866-A9D5-D32C-8A6C-2D7057B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B2234-8859-813B-8F2A-8472318FF2E2}"/>
              </a:ext>
            </a:extLst>
          </p:cNvPr>
          <p:cNvSpPr txBox="1"/>
          <p:nvPr/>
        </p:nvSpPr>
        <p:spPr>
          <a:xfrm>
            <a:off x="990600" y="1426464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effectLst/>
                <a:latin typeface="arial" panose="020B0604020202020204" pitchFamily="34" charset="0"/>
              </a:rPr>
              <a:t>In LINQ, the operators are divided into the following categories: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Projection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Ordering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Filtering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Set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Quantifier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Grouping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Partitioning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Equality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Element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Conversion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Concatenation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Aggregation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Generation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Join Operators</a:t>
            </a:r>
            <a:endParaRPr lang="en-US" b="0" i="0" dirty="0"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Custom Sequence Operators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1142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949-E3D6-B1D2-A624-4F6E3FFB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LINQ Select Projection Operator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C#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CA407-0026-34D7-6266-6800813E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Online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29314-83A2-47FC-C056-1D5AC60545F4}"/>
              </a:ext>
            </a:extLst>
          </p:cNvPr>
          <p:cNvSpPr txBox="1"/>
          <p:nvPr/>
        </p:nvSpPr>
        <p:spPr>
          <a:xfrm>
            <a:off x="838200" y="19812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Select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SelectMany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87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959</TotalTime>
  <Words>490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LINQ ARCHITECTURE</vt:lpstr>
      <vt:lpstr>Features of Language Integerated Query</vt:lpstr>
      <vt:lpstr>Query Operators </vt:lpstr>
      <vt:lpstr>General Syntax of LINQ Query</vt:lpstr>
      <vt:lpstr>Skip,SkipWhile,Take,TakeWhile</vt:lpstr>
      <vt:lpstr>LINQ to In Memory Objects</vt:lpstr>
      <vt:lpstr>DataContext Class:Object Relational Mapping</vt:lpstr>
      <vt:lpstr>What are the Categories of LINQ? Operators? </vt:lpstr>
      <vt:lpstr>LINQ Select Projection Operator in C# Select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Sarita Lad</cp:lastModifiedBy>
  <cp:revision>19</cp:revision>
  <dcterms:created xsi:type="dcterms:W3CDTF">2016-06-13T14:34:38Z</dcterms:created>
  <dcterms:modified xsi:type="dcterms:W3CDTF">2022-09-07T13:51:20Z</dcterms:modified>
</cp:coreProperties>
</file>