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2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Consume </a:t>
            </a:r>
            <a:r>
              <a:rPr lang="en-IN" b="1" dirty="0" err="1">
                <a:solidFill>
                  <a:srgbClr val="1D1C29"/>
                </a:solidFill>
                <a:latin typeface="Maax"/>
              </a:rPr>
              <a:t>WebApi</a:t>
            </a:r>
            <a:r>
              <a:rPr lang="en-IN" b="1">
                <a:solidFill>
                  <a:srgbClr val="1D1C29"/>
                </a:solidFill>
                <a:latin typeface="Maax"/>
              </a:rPr>
              <a:t> in MVC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6BA4EC-46D7-2812-08C1-51DAB6BA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ormat" id="{8A50584D-2DEE-47F4-8FEB-3F8557BFAA88}" vid="{CCFC1CB6-16DE-4034-A851-EBB2E5D2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0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Maax</vt:lpstr>
      <vt:lpstr>Segoe UI</vt:lpstr>
      <vt:lpstr>Trebuchet MS</vt:lpstr>
      <vt:lpstr>2018</vt:lpstr>
      <vt:lpstr>Consume WebApi in MVC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 WebApi in MVC</dc:title>
  <dc:creator>Sarita Lad</dc:creator>
  <cp:lastModifiedBy>Sarita Lad</cp:lastModifiedBy>
  <cp:revision>2</cp:revision>
  <dcterms:created xsi:type="dcterms:W3CDTF">2022-07-28T11:19:22Z</dcterms:created>
  <dcterms:modified xsi:type="dcterms:W3CDTF">2022-08-24T05:03:34Z</dcterms:modified>
</cp:coreProperties>
</file>