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B04C-9327-4B05-AD6B-B0253C548AB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B52B-3C9B-4FF8-913B-74B246227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B04C-9327-4B05-AD6B-B0253C548AB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B52B-3C9B-4FF8-913B-74B246227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B04C-9327-4B05-AD6B-B0253C548AB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B52B-3C9B-4FF8-913B-74B246227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B04C-9327-4B05-AD6B-B0253C548AB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B52B-3C9B-4FF8-913B-74B246227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B04C-9327-4B05-AD6B-B0253C548AB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B52B-3C9B-4FF8-913B-74B246227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B04C-9327-4B05-AD6B-B0253C548AB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B52B-3C9B-4FF8-913B-74B246227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B04C-9327-4B05-AD6B-B0253C548AB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B52B-3C9B-4FF8-913B-74B246227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B04C-9327-4B05-AD6B-B0253C548AB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B52B-3C9B-4FF8-913B-74B246227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B04C-9327-4B05-AD6B-B0253C548AB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B52B-3C9B-4FF8-913B-74B246227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B04C-9327-4B05-AD6B-B0253C548AB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B52B-3C9B-4FF8-913B-74B246227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B04C-9327-4B05-AD6B-B0253C548AB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B52B-3C9B-4FF8-913B-74B246227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B04C-9327-4B05-AD6B-B0253C548AB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9B52B-3C9B-4FF8-913B-74B246227A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 Black" pitchFamily="34" charset="0"/>
              </a:rPr>
              <a:t>Developer Exception Page Middleware in ASP.NET Core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4466" r="30607" b="36350"/>
          <a:stretch>
            <a:fillRect/>
          </a:stretch>
        </p:blipFill>
        <p:spPr bwMode="auto">
          <a:xfrm>
            <a:off x="1115616" y="1772816"/>
            <a:ext cx="6696744" cy="436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6206" r="13179" b="39101"/>
          <a:stretch>
            <a:fillRect/>
          </a:stretch>
        </p:blipFill>
        <p:spPr bwMode="auto">
          <a:xfrm>
            <a:off x="0" y="1628800"/>
            <a:ext cx="982858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68803" b="33200"/>
          <a:stretch>
            <a:fillRect/>
          </a:stretch>
        </p:blipFill>
        <p:spPr bwMode="auto">
          <a:xfrm>
            <a:off x="2339752" y="0"/>
            <a:ext cx="3803576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1513" t="7350" r="18794" b="30050"/>
          <a:stretch>
            <a:fillRect/>
          </a:stretch>
        </p:blipFill>
        <p:spPr bwMode="auto">
          <a:xfrm>
            <a:off x="323528" y="1484784"/>
            <a:ext cx="8496944" cy="429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9191" t="12201" r="28244" b="36350"/>
          <a:stretch>
            <a:fillRect/>
          </a:stretch>
        </p:blipFill>
        <p:spPr bwMode="auto">
          <a:xfrm>
            <a:off x="1043608" y="1052736"/>
            <a:ext cx="640871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r="25000" b="38450"/>
          <a:stretch>
            <a:fillRect/>
          </a:stretch>
        </p:blipFill>
        <p:spPr bwMode="auto">
          <a:xfrm>
            <a:off x="0" y="1556792"/>
            <a:ext cx="8460432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3648" y="2204864"/>
            <a:ext cx="61744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/>
              <a:t>How to Customize the </a:t>
            </a:r>
            <a:r>
              <a:rPr lang="en-US" b="1" dirty="0" err="1"/>
              <a:t>UseDeveloperExceptionPage</a:t>
            </a:r>
            <a:r>
              <a:rPr lang="en-US" b="1" dirty="0"/>
              <a:t> Middleware in ASP.NET Core?</a:t>
            </a:r>
          </a:p>
          <a:p>
            <a:pPr fontAlgn="base"/>
            <a:r>
              <a:rPr lang="en-US" dirty="0"/>
              <a:t>If you want then you can also customize the </a:t>
            </a:r>
            <a:r>
              <a:rPr lang="en-US" dirty="0" err="1"/>
              <a:t>UseDeveloperExceptionPage</a:t>
            </a:r>
            <a:r>
              <a:rPr lang="en-US" dirty="0"/>
              <a:t> middleware. The point that you need to remember is whenever you want to customize a middleware component in ASP.NET Core then you need to use the respective Options object. For example</a:t>
            </a:r>
          </a:p>
          <a:p>
            <a:pPr fontAlgn="base"/>
            <a:r>
              <a:rPr lang="en-US" b="1" dirty="0" err="1"/>
              <a:t>UseDeveloperExceptionPage</a:t>
            </a:r>
            <a:r>
              <a:rPr lang="en-US" b="1" dirty="0"/>
              <a:t> =&gt;</a:t>
            </a:r>
            <a:r>
              <a:rPr lang="en-US" dirty="0"/>
              <a:t> to customize this middleware use </a:t>
            </a:r>
            <a:r>
              <a:rPr lang="en-US" dirty="0" err="1"/>
              <a:t>DeveloperExceptionPageOptions</a:t>
            </a:r>
            <a:r>
              <a:rPr lang="en-US" dirty="0"/>
              <a:t> object</a:t>
            </a:r>
          </a:p>
          <a:p>
            <a:pPr fontAlgn="base"/>
            <a:r>
              <a:rPr lang="en-US" b="1" dirty="0" err="1"/>
              <a:t>UseDefaultFiles</a:t>
            </a:r>
            <a:r>
              <a:rPr lang="en-US" b="1" dirty="0"/>
              <a:t> =&gt;</a:t>
            </a:r>
            <a:r>
              <a:rPr lang="en-US" dirty="0"/>
              <a:t> to customize this middleware use </a:t>
            </a:r>
            <a:r>
              <a:rPr lang="en-US" dirty="0" err="1"/>
              <a:t>DefaultFilesOptions</a:t>
            </a:r>
            <a:r>
              <a:rPr lang="en-US" dirty="0"/>
              <a:t> object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62</Words>
  <Application>Microsoft Office PowerPoint</Application>
  <PresentationFormat>On-screen Show (4:3)</PresentationFormat>
  <Paragraphs>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Developer Exception Page Middleware in ASP.NET Core </vt:lpstr>
      <vt:lpstr>Slide 2</vt:lpstr>
      <vt:lpstr>Slide 3</vt:lpstr>
      <vt:lpstr>Slide 4</vt:lpstr>
      <vt:lpstr>Slide 5</vt:lpstr>
      <vt:lpstr>Slide 6</vt:lpstr>
      <vt:lpstr>Slide 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Exception Page Middleware in ASP.NET Core </dc:title>
  <dc:creator>HP</dc:creator>
  <cp:lastModifiedBy>HP</cp:lastModifiedBy>
  <cp:revision>2</cp:revision>
  <dcterms:created xsi:type="dcterms:W3CDTF">2023-07-06T08:48:16Z</dcterms:created>
  <dcterms:modified xsi:type="dcterms:W3CDTF">2023-07-06T10:38:32Z</dcterms:modified>
</cp:coreProperties>
</file>