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4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761A-5A13-4F25-838D-9790500E194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668AB-75CC-420F-AF7F-76919A6D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964" y="2175020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JavaScript</a:t>
            </a:r>
            <a:r>
              <a:rPr lang="en-US" dirty="0"/>
              <a:t> is a lightweight, interpreted programming language. It is designed for creating network-centric applications. It is complimentary to and integrated with Java. </a:t>
            </a:r>
            <a:r>
              <a:rPr lang="en-US" b="1" dirty="0"/>
              <a:t>JavaScript</a:t>
            </a:r>
            <a:r>
              <a:rPr lang="en-US" dirty="0"/>
              <a:t> is very easy to implement because it is integrated with HTML. It is open and cross-platform.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6255" y="1072561"/>
            <a:ext cx="27853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JavaScript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85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syntax </a:t>
            </a:r>
            <a:br>
              <a:rPr lang="en-US" dirty="0"/>
            </a:br>
            <a:r>
              <a:rPr lang="en-US" sz="2700" dirty="0"/>
              <a:t>is the set of rules, how JavaScript programs are constructed:</a:t>
            </a:r>
            <a:endParaRPr lang="en-IN" sz="2700" dirty="0"/>
          </a:p>
        </p:txBody>
      </p:sp>
      <p:sp>
        <p:nvSpPr>
          <p:cNvPr id="3" name="Rectangle 2"/>
          <p:cNvSpPr/>
          <p:nvPr/>
        </p:nvSpPr>
        <p:spPr>
          <a:xfrm>
            <a:off x="984069" y="17786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/>
              <a:t>var</a:t>
            </a:r>
            <a:r>
              <a:rPr lang="es-ES" dirty="0"/>
              <a:t> x, y, z;       // Declare Variables</a:t>
            </a:r>
            <a:br>
              <a:rPr lang="es-ES" dirty="0"/>
            </a:br>
            <a:r>
              <a:rPr lang="es-ES" dirty="0"/>
              <a:t>x = 5; y = 6;      //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Values</a:t>
            </a:r>
            <a:br>
              <a:rPr lang="es-ES" dirty="0"/>
            </a:br>
            <a:r>
              <a:rPr lang="es-ES" dirty="0"/>
              <a:t>z = x + y;         // Compute </a:t>
            </a:r>
            <a:r>
              <a:rPr lang="es-ES" dirty="0" err="1"/>
              <a:t>Values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315" y="29667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JavaScript syntax defines two types of values:</a:t>
            </a:r>
          </a:p>
          <a:p>
            <a:r>
              <a:rPr lang="en-US" dirty="0"/>
              <a:t>Fixed values</a:t>
            </a:r>
          </a:p>
          <a:p>
            <a:r>
              <a:rPr lang="en-US" dirty="0"/>
              <a:t>Variable values</a:t>
            </a:r>
          </a:p>
          <a:p>
            <a:r>
              <a:rPr lang="en-US" dirty="0"/>
              <a:t>Fixed values are called </a:t>
            </a:r>
            <a:r>
              <a:rPr lang="en-US" b="1" dirty="0"/>
              <a:t>Literals</a:t>
            </a:r>
            <a:r>
              <a:rPr lang="en-US" dirty="0"/>
              <a:t>.</a:t>
            </a:r>
          </a:p>
          <a:p>
            <a:r>
              <a:rPr lang="en-US" dirty="0"/>
              <a:t>Variable values are called 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5223" y="1593949"/>
            <a:ext cx="465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Numbers</a:t>
            </a:r>
            <a:r>
              <a:rPr lang="en-US" dirty="0"/>
              <a:t> are written with or without decimals: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99280" y="4111841"/>
            <a:ext cx="536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Strings</a:t>
            </a:r>
            <a:r>
              <a:rPr lang="en-US" dirty="0"/>
              <a:t> are text, written within double or single quotes: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622457" y="4509365"/>
            <a:ext cx="3331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"John Doe"</a:t>
            </a:r>
            <a:br>
              <a:rPr lang="en-IN" dirty="0"/>
            </a:br>
            <a:br>
              <a:rPr lang="en-IN" dirty="0"/>
            </a:br>
            <a:r>
              <a:rPr lang="en-IN" dirty="0"/>
              <a:t>'John Doe'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7999" y="1963281"/>
            <a:ext cx="2664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10.50</a:t>
            </a:r>
            <a:br>
              <a:rPr lang="en-IN" dirty="0"/>
            </a:br>
            <a:br>
              <a:rPr lang="en-IN" dirty="0"/>
            </a:br>
            <a:r>
              <a:rPr lang="en-IN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310608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7072" y="292128"/>
            <a:ext cx="225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Single Line Comments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7072" y="8051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Change heading: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myH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 = "My First Page";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30428" y="1772416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Multi-line Comments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0428" y="22064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code below will change</a:t>
            </a:r>
            <a:br>
              <a:rPr lang="en-US" dirty="0"/>
            </a:br>
            <a:r>
              <a:rPr lang="en-US" dirty="0"/>
              <a:t>the heading with id = "</a:t>
            </a:r>
            <a:r>
              <a:rPr lang="en-US" dirty="0" err="1"/>
              <a:t>myH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and the paragraph with id = "</a:t>
            </a:r>
            <a:r>
              <a:rPr lang="en-US" dirty="0" err="1"/>
              <a:t>myP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in my web page:</a:t>
            </a:r>
            <a:br>
              <a:rPr lang="en-US" dirty="0"/>
            </a:br>
            <a:r>
              <a:rPr lang="en-US" dirty="0"/>
              <a:t>*/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68983" y="3858288"/>
            <a:ext cx="376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Comments to Prevent Execution</a:t>
            </a:r>
          </a:p>
        </p:txBody>
      </p:sp>
    </p:spTree>
    <p:extLst>
      <p:ext uri="{BB962C8B-B14F-4D97-AF65-F5344CB8AC3E}">
        <p14:creationId xmlns:p14="http://schemas.microsoft.com/office/powerpoint/2010/main" val="75870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9450" y="448883"/>
            <a:ext cx="2016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JavaScript 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2080" y="968718"/>
            <a:ext cx="2124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var x = 5;</a:t>
            </a:r>
            <a:br>
              <a:rPr lang="da-DK" dirty="0"/>
            </a:br>
            <a:r>
              <a:rPr lang="da-DK" dirty="0"/>
              <a:t>var y = 6;</a:t>
            </a:r>
            <a:br>
              <a:rPr lang="da-DK" dirty="0"/>
            </a:br>
            <a:r>
              <a:rPr lang="da-DK" dirty="0"/>
              <a:t>var z = x + y;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97427" y="1938820"/>
            <a:ext cx="9797143" cy="11951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ECMAScript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ES2015 introduced two important new JavaScript keywords: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const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These two keywords provide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Block Scope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variables (and constants) in JavaScript.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Before ES2015, JavaScript had only two types of scope: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Global Scope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Function Scope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 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7427" y="3181177"/>
            <a:ext cx="8051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Global Scope</a:t>
            </a:r>
          </a:p>
          <a:p>
            <a:r>
              <a:rPr lang="en-US" dirty="0"/>
              <a:t>Variables declared </a:t>
            </a:r>
            <a:r>
              <a:rPr lang="en-US" b="1" dirty="0"/>
              <a:t>Globally</a:t>
            </a:r>
            <a:r>
              <a:rPr lang="en-US" dirty="0"/>
              <a:t> (outside any function) have </a:t>
            </a:r>
            <a:r>
              <a:rPr lang="en-US" b="1" dirty="0"/>
              <a:t>Global Scope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9450" y="395083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code here can use </a:t>
            </a:r>
            <a:r>
              <a:rPr lang="en-US" dirty="0" err="1"/>
              <a:t>carName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// code here can also use </a:t>
            </a:r>
            <a:r>
              <a:rPr lang="en-US" dirty="0" err="1"/>
              <a:t>carName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25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32410" y="380097"/>
            <a:ext cx="6230983" cy="251858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Before ES2015 JavaScript did not have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Block Scope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Variables declared with the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keyword can have Block Scope.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Variables declared inside a block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{}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cannot be accessed from outside the block: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let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x =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2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Arial" pitchFamily="34" charset="0"/>
              </a:rPr>
              <a:t>// x can NOT be used here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2410" y="3059668"/>
            <a:ext cx="2189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Redeclaring</a:t>
            </a:r>
            <a:r>
              <a:rPr lang="en-IN" dirty="0"/>
              <a:t> Variables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226" y="3470961"/>
            <a:ext cx="589134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Redeclaring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 variable using the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keyword can impose problems.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Redeclaring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 variable inside a block will also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redeclare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the variable outside the block: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7393" y="454817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 x = 10;</a:t>
            </a:r>
            <a:br>
              <a:rPr lang="en-US" dirty="0"/>
            </a:br>
            <a:r>
              <a:rPr lang="en-US" dirty="0"/>
              <a:t>// Here x is 10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var</a:t>
            </a:r>
            <a:r>
              <a:rPr lang="en-US" dirty="0"/>
              <a:t> x = 2;</a:t>
            </a:r>
            <a:br>
              <a:rPr lang="en-US" dirty="0"/>
            </a:br>
            <a:r>
              <a:rPr lang="en-US" dirty="0"/>
              <a:t>  // Here x is 2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// Here x is 2</a:t>
            </a:r>
          </a:p>
        </p:txBody>
      </p:sp>
    </p:spTree>
    <p:extLst>
      <p:ext uri="{BB962C8B-B14F-4D97-AF65-F5344CB8AC3E}">
        <p14:creationId xmlns:p14="http://schemas.microsoft.com/office/powerpoint/2010/main" val="261098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78383" cy="692965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JavaScript Operators</a:t>
            </a:r>
            <a:br>
              <a:rPr lang="en-IN" dirty="0"/>
            </a:b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089" y="1008293"/>
            <a:ext cx="9342122" cy="247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 </a:t>
            </a:r>
            <a:r>
              <a:rPr lang="en-US" sz="2400" dirty="0"/>
              <a:t>The </a:t>
            </a:r>
            <a:r>
              <a:rPr lang="en-US" sz="2400" b="1" dirty="0"/>
              <a:t>assignment</a:t>
            </a:r>
            <a:r>
              <a:rPr lang="en-US" sz="2400" dirty="0"/>
              <a:t> operator (=) assigns a value to a variable.</a:t>
            </a:r>
            <a:br>
              <a:rPr lang="en-IN" sz="2400" dirty="0"/>
            </a:br>
            <a:r>
              <a:rPr lang="en-US" sz="2400" dirty="0"/>
              <a:t>The </a:t>
            </a:r>
            <a:r>
              <a:rPr lang="en-US" sz="2400" b="1" dirty="0"/>
              <a:t>addition</a:t>
            </a:r>
            <a:r>
              <a:rPr lang="en-US" sz="2400" dirty="0"/>
              <a:t> operator (+) adds numbers: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addition</a:t>
            </a:r>
            <a:r>
              <a:rPr lang="en-US" sz="2400" dirty="0"/>
              <a:t> operator (-) adds numbers: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addition</a:t>
            </a:r>
            <a:r>
              <a:rPr lang="en-US" sz="2400" dirty="0"/>
              <a:t> operator (*) adds numbers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addition</a:t>
            </a:r>
            <a:r>
              <a:rPr lang="en-US" sz="2400" dirty="0"/>
              <a:t> operator (/) adds numbers: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addition</a:t>
            </a:r>
            <a:r>
              <a:rPr lang="en-US" sz="2400" dirty="0"/>
              <a:t> operator (%) adds numbers:</a:t>
            </a:r>
            <a:r>
              <a:rPr lang="en-IN" sz="2400" dirty="0"/>
              <a:t>Division Remainder)</a:t>
            </a:r>
          </a:p>
          <a:p>
            <a:r>
              <a:rPr lang="en-US" sz="2400" dirty="0"/>
              <a:t>Unary Operators</a:t>
            </a:r>
            <a:endParaRPr lang="en-IN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8071" y="4247216"/>
            <a:ext cx="540006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++ operator   is increment operator  increments the value by one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-- operator decrements the value by 1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968071" y="3644537"/>
            <a:ext cx="173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Unary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5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Variables defined with </a:t>
            </a:r>
            <a:r>
              <a:rPr lang="en-US" sz="2700" dirty="0" err="1"/>
              <a:t>const</a:t>
            </a:r>
            <a:r>
              <a:rPr lang="en-US" sz="2700" dirty="0"/>
              <a:t> behave like let variables, except they cannot be reassigned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05692" y="17968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 err="1"/>
              <a:t>const</a:t>
            </a:r>
            <a:r>
              <a:rPr lang="en-US" dirty="0"/>
              <a:t> PI = 3.141592653589793;</a:t>
            </a:r>
            <a:br>
              <a:rPr lang="en-US" dirty="0"/>
            </a:br>
            <a:r>
              <a:rPr lang="en-US" dirty="0"/>
              <a:t>PI = 3.14;      // This will give an error</a:t>
            </a:r>
            <a:br>
              <a:rPr lang="en-US" dirty="0"/>
            </a:br>
            <a:r>
              <a:rPr lang="en-US" dirty="0"/>
              <a:t>PI = PI + 10;   // This will also give an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734D5-BC89-F3E3-2109-CE89A305DA4B}"/>
              </a:ext>
            </a:extLst>
          </p:cNvPr>
          <p:cNvSpPr txBox="1"/>
          <p:nvPr/>
        </p:nvSpPr>
        <p:spPr>
          <a:xfrm>
            <a:off x="907171" y="3860801"/>
            <a:ext cx="799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https://www.w3resource.com/javascript/form/credit-card-validation.php</a:t>
            </a:r>
          </a:p>
        </p:txBody>
      </p:sp>
    </p:spTree>
    <p:extLst>
      <p:ext uri="{BB962C8B-B14F-4D97-AF65-F5344CB8AC3E}">
        <p14:creationId xmlns:p14="http://schemas.microsoft.com/office/powerpoint/2010/main" val="381125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3927" y="27043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 &lt;body&gt;   </a:t>
            </a:r>
          </a:p>
          <a:p>
            <a:r>
              <a:rPr lang="en-US" dirty="0"/>
              <a:t>      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 &lt;!--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("Hello World!")</a:t>
            </a:r>
          </a:p>
          <a:p>
            <a:r>
              <a:rPr lang="en-US" dirty="0"/>
              <a:t>         //--&gt;</a:t>
            </a:r>
          </a:p>
          <a:p>
            <a:r>
              <a:rPr lang="en-US" dirty="0"/>
              <a:t>      &lt;/script&gt;      </a:t>
            </a:r>
          </a:p>
          <a:p>
            <a:r>
              <a:rPr lang="en-US" dirty="0"/>
              <a:t>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6504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err="1"/>
              <a:t>Javascript</a:t>
            </a:r>
            <a:r>
              <a:rPr lang="en-US" dirty="0"/>
              <a:t>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9309" y="1690688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is one of the most widely used programming languages (Front-end as well as Back-end). It has it's presence in almost every area of software development. I'm going to list few of them here:</a:t>
            </a:r>
          </a:p>
          <a:p>
            <a:endParaRPr lang="en-US" dirty="0"/>
          </a:p>
          <a:p>
            <a:r>
              <a:rPr lang="en-US" dirty="0"/>
              <a:t>Client side validation - This is really important to verify any user input before submitting it to the server and </a:t>
            </a:r>
            <a:r>
              <a:rPr lang="en-US" dirty="0" err="1"/>
              <a:t>Javascript</a:t>
            </a:r>
            <a:r>
              <a:rPr lang="en-US" dirty="0"/>
              <a:t> plays an important role in </a:t>
            </a:r>
            <a:r>
              <a:rPr lang="en-US" dirty="0" err="1"/>
              <a:t>validting</a:t>
            </a:r>
            <a:r>
              <a:rPr lang="en-US" dirty="0"/>
              <a:t> those inputs at front-end itself.</a:t>
            </a:r>
          </a:p>
          <a:p>
            <a:endParaRPr lang="en-US" dirty="0"/>
          </a:p>
          <a:p>
            <a:r>
              <a:rPr lang="en-US" dirty="0"/>
              <a:t>Manipulating HTML Pages - </a:t>
            </a:r>
            <a:r>
              <a:rPr lang="en-US" dirty="0" err="1"/>
              <a:t>Javascript</a:t>
            </a:r>
            <a:r>
              <a:rPr lang="en-US" dirty="0"/>
              <a:t> helps in manipulating HTML page on the fly. This helps in adding and deleting any HTML tag very easily using </a:t>
            </a:r>
            <a:r>
              <a:rPr lang="en-US" dirty="0" err="1"/>
              <a:t>javascript</a:t>
            </a:r>
            <a:r>
              <a:rPr lang="en-US" dirty="0"/>
              <a:t> and modify your HTML to change its look and feel based on different devices and requirements.</a:t>
            </a:r>
          </a:p>
          <a:p>
            <a:endParaRPr lang="en-US" dirty="0"/>
          </a:p>
          <a:p>
            <a:r>
              <a:rPr lang="en-US" dirty="0"/>
              <a:t>User Notifications - You can use </a:t>
            </a:r>
            <a:r>
              <a:rPr lang="en-US" dirty="0" err="1"/>
              <a:t>Javascript</a:t>
            </a:r>
            <a:r>
              <a:rPr lang="en-US" dirty="0"/>
              <a:t> to raise dynamic pop-ups on the webpages to give different types of notifications to your website visitors.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9419" y="1720932"/>
            <a:ext cx="76754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Back-end Data Loading - </a:t>
            </a:r>
            <a:r>
              <a:rPr lang="en-US" dirty="0" err="1"/>
              <a:t>Javascript</a:t>
            </a:r>
            <a:r>
              <a:rPr lang="en-US" dirty="0"/>
              <a:t> provides Ajax library which helps in loading back-end data while you are doing some other processing. This really gives an amazing experience to your website visitors.</a:t>
            </a:r>
          </a:p>
          <a:p>
            <a:endParaRPr lang="en-US" dirty="0"/>
          </a:p>
          <a:p>
            <a:r>
              <a:rPr lang="en-US" dirty="0"/>
              <a:t>Presentations - JavaScript also provides the facility of creating presentations which gives website look and feel. JavaScript provides </a:t>
            </a:r>
            <a:r>
              <a:rPr lang="en-US" dirty="0" err="1"/>
              <a:t>RevealJS</a:t>
            </a:r>
            <a:r>
              <a:rPr lang="en-US" dirty="0"/>
              <a:t> and </a:t>
            </a:r>
            <a:r>
              <a:rPr lang="en-US" dirty="0" err="1"/>
              <a:t>BespokeJS</a:t>
            </a:r>
            <a:r>
              <a:rPr lang="en-US" dirty="0"/>
              <a:t> libraries to build a web-based slide presentations.</a:t>
            </a:r>
          </a:p>
          <a:p>
            <a:endParaRPr lang="en-US" dirty="0"/>
          </a:p>
          <a:p>
            <a:r>
              <a:rPr lang="en-US" dirty="0"/>
              <a:t>Server Applications - Node JS is built on Chrome's </a:t>
            </a:r>
            <a:r>
              <a:rPr lang="en-US" dirty="0" err="1"/>
              <a:t>Javascript</a:t>
            </a:r>
            <a:r>
              <a:rPr lang="en-US" dirty="0"/>
              <a:t> runtime for building fast and scalable network applications. This is an event based library which helps in developing very sophisticated server applications including Web Servers.</a:t>
            </a:r>
          </a:p>
        </p:txBody>
      </p:sp>
    </p:spTree>
    <p:extLst>
      <p:ext uri="{BB962C8B-B14F-4D97-AF65-F5344CB8AC3E}">
        <p14:creationId xmlns:p14="http://schemas.microsoft.com/office/powerpoint/2010/main" val="413870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618" y="697634"/>
            <a:ext cx="6324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Comments in JavaScript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565967"/>
            <a:ext cx="85621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supports both C-style and C++-style comments, Thus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text between a // and the end of a line is treated as a comment and is ignored by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text between the characters /* and */ is treated as a comment. This may span multiple lines.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also recognizes the HTML comment opening sequence &lt;!--. JavaScript treats this as a single-line comment, just as it does the // comment.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HTML comment closing sequence --&gt; is not recognized by JavaScript so it should be written as //--&gt;.</a:t>
            </a:r>
          </a:p>
        </p:txBody>
      </p:sp>
    </p:spTree>
    <p:extLst>
      <p:ext uri="{BB962C8B-B14F-4D97-AF65-F5344CB8AC3E}">
        <p14:creationId xmlns:p14="http://schemas.microsoft.com/office/powerpoint/2010/main" val="165707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for Non-JavaScript Browsers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5564" y="1690688"/>
            <a:ext cx="7786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user's browser does not support JavaScript or JavaScript is not enabled, then the message from &lt;/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noscript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will be displayed on the screen.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1" y="2863851"/>
            <a:ext cx="79940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 &lt;body&gt;</a:t>
            </a:r>
          </a:p>
          <a:p>
            <a:r>
              <a:rPr lang="en-US" dirty="0"/>
              <a:t>      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 &lt;!--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("Hello World!")</a:t>
            </a:r>
          </a:p>
          <a:p>
            <a:r>
              <a:rPr lang="en-US" dirty="0"/>
              <a:t>         //--&gt;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r>
              <a:rPr lang="en-US" dirty="0"/>
              <a:t>         Sorry...JavaScript is needed to go ahead.</a:t>
            </a:r>
          </a:p>
          <a:p>
            <a:r>
              <a:rPr lang="en-US" dirty="0"/>
              <a:t>      &lt;/</a:t>
            </a:r>
            <a:r>
              <a:rPr lang="en-US" dirty="0" err="1"/>
              <a:t>noscript</a:t>
            </a:r>
            <a:r>
              <a:rPr lang="en-US" dirty="0"/>
              <a:t>&gt;      </a:t>
            </a:r>
          </a:p>
          <a:p>
            <a:r>
              <a:rPr lang="en-US" dirty="0"/>
              <a:t>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7934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9091" y="515127"/>
            <a:ext cx="7980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JavaScript in &lt;head&gt;...&lt;/head&gt; section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want to have a script run on some event, such as when a user clicks somewhere, then you will place that script in the head as follows −</a:t>
            </a:r>
          </a:p>
        </p:txBody>
      </p:sp>
    </p:spTree>
    <p:extLst>
      <p:ext uri="{BB962C8B-B14F-4D97-AF65-F5344CB8AC3E}">
        <p14:creationId xmlns:p14="http://schemas.microsoft.com/office/powerpoint/2010/main" val="263180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6570" y="3492083"/>
            <a:ext cx="106462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&lt;button type="button"</a:t>
            </a:r>
          </a:p>
          <a:p>
            <a:r>
              <a:rPr lang="en-IN" sz="3200" dirty="0" err="1"/>
              <a:t>onclick</a:t>
            </a:r>
            <a:r>
              <a:rPr lang="en-IN" sz="3200" dirty="0"/>
              <a:t>="</a:t>
            </a:r>
            <a:r>
              <a:rPr lang="en-IN" sz="3200" dirty="0" err="1"/>
              <a:t>document.getElementById</a:t>
            </a:r>
            <a:r>
              <a:rPr lang="en-IN" sz="3200" dirty="0"/>
              <a:t>('demo').</a:t>
            </a:r>
            <a:r>
              <a:rPr lang="en-IN" sz="3200" dirty="0" err="1"/>
              <a:t>innerHTML</a:t>
            </a:r>
            <a:r>
              <a:rPr lang="en-IN" sz="3200" dirty="0"/>
              <a:t> = Date()"&gt;</a:t>
            </a:r>
          </a:p>
          <a:p>
            <a:r>
              <a:rPr lang="en-IN" sz="3200" dirty="0"/>
              <a:t>Click me to display Date and Time.&lt;/button&gt;</a:t>
            </a:r>
          </a:p>
          <a:p>
            <a:endParaRPr lang="en-IN" sz="3200" dirty="0"/>
          </a:p>
          <a:p>
            <a:r>
              <a:rPr lang="en-IN" sz="3200" dirty="0"/>
              <a:t>&lt;p id="demo"&gt;&lt;/p&gt;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5028" y="1628507"/>
            <a:ext cx="101672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&lt;script&gt;</a:t>
            </a:r>
            <a:br>
              <a:rPr lang="en-IN" sz="2800" dirty="0"/>
            </a:br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 = "My First JavaScript";</a:t>
            </a:r>
            <a:br>
              <a:rPr lang="en-IN" sz="2800" dirty="0"/>
            </a:br>
            <a:r>
              <a:rPr lang="en-IN" sz="2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65543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JavaScript Statements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0743" y="1065350"/>
            <a:ext cx="1097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statements are composed of:</a:t>
            </a:r>
          </a:p>
          <a:p>
            <a:r>
              <a:rPr lang="en-US" sz="2800" b="1" dirty="0"/>
              <a:t>Values, Operators, Expressions, Keywords, and Comments.</a:t>
            </a:r>
          </a:p>
          <a:p>
            <a:r>
              <a:rPr lang="en-US" dirty="0"/>
              <a:t>This statement tells the browser to write "Hello World." inside an HTML element with id="demo":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743" y="2879468"/>
            <a:ext cx="10588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 = "Hello World.";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3886" y="42702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Most JavaScript programs contain many JavaScript statements.</a:t>
            </a:r>
          </a:p>
          <a:p>
            <a:r>
              <a:rPr lang="en-US" dirty="0"/>
              <a:t>The statements are executed, one by one, in the same order as they are written.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8388" y="529073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 err="1"/>
              <a:t>Semicolons</a:t>
            </a:r>
            <a:r>
              <a:rPr lang="fr-FR" sz="2400" b="1" dirty="0"/>
              <a:t> ;</a:t>
            </a:r>
          </a:p>
          <a:p>
            <a:r>
              <a:rPr lang="fr-FR" dirty="0" err="1"/>
              <a:t>Semicolons</a:t>
            </a:r>
            <a:r>
              <a:rPr lang="fr-FR" dirty="0"/>
              <a:t> </a:t>
            </a:r>
            <a:r>
              <a:rPr lang="fr-FR" dirty="0" err="1"/>
              <a:t>separate</a:t>
            </a:r>
            <a:r>
              <a:rPr lang="fr-FR" dirty="0"/>
              <a:t> JavaScript </a:t>
            </a:r>
            <a:r>
              <a:rPr lang="fr-FR" dirty="0" err="1"/>
              <a:t>statements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11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1249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Example:</vt:lpstr>
      <vt:lpstr>Applications of Javascript Programming </vt:lpstr>
      <vt:lpstr>PowerPoint Presentation</vt:lpstr>
      <vt:lpstr>Comments in JavaScript </vt:lpstr>
      <vt:lpstr>Warning for Non-JavaScript Browsers </vt:lpstr>
      <vt:lpstr>PowerPoint Presentation</vt:lpstr>
      <vt:lpstr>example</vt:lpstr>
      <vt:lpstr>JavaScript Statements </vt:lpstr>
      <vt:lpstr>JavaScript syntax  is the set of rules, how JavaScript programs are constructed:</vt:lpstr>
      <vt:lpstr>PowerPoint Presentation</vt:lpstr>
      <vt:lpstr>PowerPoint Presentation</vt:lpstr>
      <vt:lpstr>PowerPoint Presentation</vt:lpstr>
      <vt:lpstr>JavaScript Operators </vt:lpstr>
      <vt:lpstr>Variables defined with const behave like let variables, except they cannot be reassigned: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Sarita Lad</cp:lastModifiedBy>
  <cp:revision>14</cp:revision>
  <dcterms:created xsi:type="dcterms:W3CDTF">2019-08-28T15:08:00Z</dcterms:created>
  <dcterms:modified xsi:type="dcterms:W3CDTF">2023-01-04T16:13:53Z</dcterms:modified>
</cp:coreProperties>
</file>