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  <p:sldId id="262" r:id="rId3"/>
    <p:sldId id="263" r:id="rId4"/>
    <p:sldId id="264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474CCF-98B4-411A-8810-C31E8C29E1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 err="1">
                <a:solidFill>
                  <a:srgbClr val="1D1C29"/>
                </a:solidFill>
                <a:latin typeface="Maax"/>
              </a:rPr>
              <a:t>AddMvc</a:t>
            </a:r>
            <a:r>
              <a:rPr lang="en-IN" b="1" dirty="0">
                <a:solidFill>
                  <a:srgbClr val="1D1C29"/>
                </a:solidFill>
                <a:latin typeface="Maax"/>
              </a:rPr>
              <a:t>() vs </a:t>
            </a:r>
            <a:r>
              <a:rPr lang="en-IN" b="1" dirty="0" err="1">
                <a:solidFill>
                  <a:srgbClr val="1D1C29"/>
                </a:solidFill>
                <a:latin typeface="Maax"/>
              </a:rPr>
              <a:t>AddMvcCore</a:t>
            </a:r>
            <a:r>
              <a:rPr lang="en-IN" b="1" dirty="0">
                <a:solidFill>
                  <a:srgbClr val="1D1C29"/>
                </a:solidFill>
                <a:latin typeface="Maax"/>
              </a:rPr>
              <a:t>()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AddMvcCore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62" y="2034553"/>
            <a:ext cx="8159353" cy="1916010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AddMvcCore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, as the name implies,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only adds core components of the MVC pipeline, requiring you to add any other middleware (needed for your project) by yourself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961006-E57F-293D-6C22-ED9EB6B3B86B}"/>
              </a:ext>
            </a:extLst>
          </p:cNvPr>
          <p:cNvSpPr txBox="1"/>
          <p:nvPr/>
        </p:nvSpPr>
        <p:spPr>
          <a:xfrm>
            <a:off x="1032027" y="4558657"/>
            <a:ext cx="79344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way your application says that you want the MVC services available to the system (needed in order for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UseMvc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) to work correctly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B5CEFB-8991-8C6A-913B-91FD877B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49" y="5736567"/>
            <a:ext cx="4996995" cy="714652"/>
          </a:xfrm>
        </p:spPr>
        <p:txBody>
          <a:bodyPr/>
          <a:lstStyle/>
          <a:p>
            <a:r>
              <a:rPr lang="en-IN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AddMvcCore</a:t>
            </a:r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Method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9BA313-C27C-34BD-EFC9-4C7D296EBC4E}"/>
              </a:ext>
            </a:extLst>
          </p:cNvPr>
          <p:cNvSpPr txBox="1"/>
          <p:nvPr/>
        </p:nvSpPr>
        <p:spPr>
          <a:xfrm>
            <a:off x="700177" y="519169"/>
            <a:ext cx="84049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US" dirty="0" err="1">
                <a:solidFill>
                  <a:srgbClr val="212121"/>
                </a:solidFill>
                <a:latin typeface="open sans" panose="020B0606030504020204" pitchFamily="34" charset="0"/>
              </a:rPr>
              <a:t>Core</a:t>
            </a:r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() calls only add the core methods :</a:t>
            </a: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Adding this method enables the minimum dependency required to run the MVC framework. It adds essential MVC services to the specified method.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What is in this method?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ApplicationPartManager</a:t>
            </a:r>
            <a: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Manages the parts and features(list of controllers) of an MVC application.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DefaultFeatureProviders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Adds the controller feature providers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 services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Adds the routing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CoreServiecs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These are the basic services to run the MVC framework with minimum dependencies.</a:t>
            </a:r>
          </a:p>
        </p:txBody>
      </p:sp>
    </p:spTree>
    <p:extLst>
      <p:ext uri="{BB962C8B-B14F-4D97-AF65-F5344CB8AC3E}">
        <p14:creationId xmlns="" xmlns:p14="http://schemas.microsoft.com/office/powerpoint/2010/main" val="2812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C52A8-E9CD-F2BB-277D-2D221781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Method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3AAD83-6CC0-C9FA-93F1-88E8A237D192}"/>
              </a:ext>
            </a:extLst>
          </p:cNvPr>
          <p:cNvSpPr txBox="1"/>
          <p:nvPr/>
        </p:nvSpPr>
        <p:spPr>
          <a:xfrm>
            <a:off x="767179" y="1690688"/>
            <a:ext cx="98697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1" i="1" dirty="0" err="1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US" b="1" i="1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internally calls internally </a:t>
            </a:r>
            <a:r>
              <a:rPr lang="en-US" b="1" i="1" dirty="0" err="1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AddMVCCore</a:t>
            </a:r>
            <a:r>
              <a:rPr lang="en-US" b="1" i="1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() methods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MvcCore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his is the core dependency of MVC framework . These are the minimum dependencies required to run the MVC framework. The list of below features will not be available in this method.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sz="1200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ApiExplorer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API help pages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Authorization - Middleware for security and authorization of web apps.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DefaultFrameworkParts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adds some application part dependencies. Application part manager takes care of application parts and application features.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FormatterMappings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A filter that will use the format value in the route data or query string to set the content type on an Object Result.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Views - This enables the Views feature and makes it work.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RazorViewEngine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Parser and code generator for CSHTML files are used in View pages for MVC web apps.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RazorPages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Razor Pages is a new feature of ASP.NET Core MVC that makes coding page-focused scenarios easier and more productive.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CacheTagHelper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Tag Helpers enable server-side code to participate in creating and rendering HTML elements in Razor files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DataAnnotations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Data annotations enable validations and decorates the model.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JsonFormatters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JSON data formatters 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Cross-origin resource sharing (CORS), which is a mechanism that allows restricted resources .</a:t>
            </a:r>
          </a:p>
        </p:txBody>
      </p:sp>
    </p:spTree>
    <p:extLst>
      <p:ext uri="{BB962C8B-B14F-4D97-AF65-F5344CB8AC3E}">
        <p14:creationId xmlns="" xmlns:p14="http://schemas.microsoft.com/office/powerpoint/2010/main" val="273372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AddController() vs AddMvc() vs AddControllersWithViews() vs AddRazorPages() method in ASP.NET Core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AddController() vs AddMvc() vs AddControllersWithViews() vs AddRazorPages() method in ASP.NET Core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33409" t="27475" r="11023" b="29697"/>
          <a:stretch>
            <a:fillRect/>
          </a:stretch>
        </p:blipFill>
        <p:spPr bwMode="auto">
          <a:xfrm>
            <a:off x="304800" y="0"/>
            <a:ext cx="118872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363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</TotalTime>
  <Words>109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AddMvc() vs AddMvcCore()</vt:lpstr>
      <vt:lpstr>AddMvcCore()</vt:lpstr>
      <vt:lpstr>AddMvcCore Method</vt:lpstr>
      <vt:lpstr>AddMvc Method </vt:lpstr>
      <vt:lpstr>Slide 5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</dc:title>
  <dc:creator>Sarita Lad</dc:creator>
  <cp:lastModifiedBy>HP</cp:lastModifiedBy>
  <cp:revision>5</cp:revision>
  <dcterms:created xsi:type="dcterms:W3CDTF">2022-06-11T05:42:25Z</dcterms:created>
  <dcterms:modified xsi:type="dcterms:W3CDTF">2023-09-10T10:09:40Z</dcterms:modified>
</cp:coreProperties>
</file>