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2" r:id="rId1"/>
  </p:sldMasterIdLst>
  <p:sldIdLst>
    <p:sldId id="256" r:id="rId2"/>
    <p:sldId id="262" r:id="rId3"/>
    <p:sldId id="263" r:id="rId4"/>
    <p:sldId id="264" r:id="rId5"/>
    <p:sldId id="265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2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2474CCF-98B4-411A-8810-C31E8C29E19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74CCF-98B4-411A-8810-C31E8C29E19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D2474CCF-98B4-411A-8810-C31E8C29E19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74CCF-98B4-411A-8810-C31E8C29E19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2474CCF-98B4-411A-8810-C31E8C29E19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74CCF-98B4-411A-8810-C31E8C29E19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74CCF-98B4-411A-8810-C31E8C29E19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74CCF-98B4-411A-8810-C31E8C29E19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2474CCF-98B4-411A-8810-C31E8C29E19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74CCF-98B4-411A-8810-C31E8C29E19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74CCF-98B4-411A-8810-C31E8C29E19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2474CCF-98B4-411A-8810-C31E8C29E19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javascript-tutorial/introduction-to-javascript" TargetMode="External"/><Relationship Id="rId2" Type="http://schemas.openxmlformats.org/officeDocument/2006/relationships/hyperlink" Target="https://www.simplilearn.com/tutorials/html-tutorial/what-is-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IN" b="1" dirty="0">
                <a:solidFill>
                  <a:srgbClr val="1D1C29"/>
                </a:solidFill>
                <a:latin typeface="Maax"/>
              </a:rPr>
              <a:t>Model in ASPNET Core  </a:t>
            </a:r>
            <a:br>
              <a:rPr lang="en-IN" b="1" dirty="0">
                <a:solidFill>
                  <a:srgbClr val="1D1C29"/>
                </a:solidFill>
                <a:latin typeface="Maax"/>
              </a:rPr>
            </a:br>
            <a:r>
              <a:rPr lang="en-IN" b="1" dirty="0">
                <a:solidFill>
                  <a:srgbClr val="1D1C29"/>
                </a:solidFill>
                <a:latin typeface="Maax"/>
              </a:rPr>
              <a:t>Validation</a:t>
            </a:r>
            <a:endParaRPr lang="en-IN" b="1" i="0" dirty="0">
              <a:solidFill>
                <a:srgbClr val="1D1C29"/>
              </a:solidFill>
              <a:effectLst/>
              <a:latin typeface="Maax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Sarita Lad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</a:p>
        </p:txBody>
      </p:sp>
    </p:spTree>
    <p:extLst>
      <p:ext uri="{BB962C8B-B14F-4D97-AF65-F5344CB8AC3E}">
        <p14:creationId xmlns="" xmlns:p14="http://schemas.microsoft.com/office/powerpoint/2010/main" val="9260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F33AFC-C220-4038-ACF0-E5D4B3B5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41" y="198406"/>
            <a:ext cx="9652000" cy="496019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Why Do We Need Data Annotation Attributes in ASP.NET MVC?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146DD26-E59E-4BAA-A74F-05E44312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49" y="1075765"/>
            <a:ext cx="10408387" cy="505338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In ASP.NET MVC web applications, we have the three types of data validations: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Client-Side Validation: </a:t>
            </a:r>
            <a:r>
              <a:rPr lang="en-US" b="0" i="0" u="none" strike="noStrike" dirty="0">
                <a:solidFill>
                  <a:srgbClr val="1179EF"/>
                </a:solidFill>
                <a:effectLst/>
                <a:latin typeface="Roboto" panose="02000000000000000000" pitchFamily="2" charset="0"/>
                <a:hlinkClick r:id="rId2" tooltip="HTML"/>
              </a:rPr>
              <a:t>HTML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US" b="0" i="0" u="none" strike="noStrike" dirty="0">
                <a:solidFill>
                  <a:srgbClr val="1179EF"/>
                </a:solidFill>
                <a:effectLst/>
                <a:latin typeface="Roboto" panose="02000000000000000000" pitchFamily="2" charset="0"/>
                <a:hlinkClick r:id="rId3" tooltip="JavaScript"/>
              </a:rPr>
              <a:t>JavaScript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validation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Server-side Validation:</a:t>
            </a:r>
          </a:p>
          <a:p>
            <a:pPr lvl="1"/>
            <a:r>
              <a:rPr lang="en-IN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ASP.NET MVC Model validation </a:t>
            </a:r>
          </a:p>
          <a:p>
            <a:pPr lvl="1"/>
            <a:r>
              <a:rPr lang="en-IN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Database validation</a:t>
            </a:r>
          </a:p>
          <a:p>
            <a:r>
              <a:rPr lang="en-IN" dirty="0">
                <a:solidFill>
                  <a:srgbClr val="51565E"/>
                </a:solidFill>
                <a:latin typeface="Roboto" panose="02000000000000000000" pitchFamily="2" charset="0"/>
              </a:rPr>
              <a:t>4Remote Validation</a:t>
            </a:r>
          </a:p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we have ASP.NET MVC model validation that is a more secure validation where as HTML/JavaScript validation is unsafe and can break after disabling the 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javascript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while running the application.</a:t>
            </a:r>
            <a:endParaRPr lang="en-IN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7177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861AD5-BCAB-E34A-15A9-2D33DB11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Validation : on  Server side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9908C5-BBB0-B4A7-B581-3BE7F2E849EB}"/>
              </a:ext>
            </a:extLst>
          </p:cNvPr>
          <p:cNvSpPr txBox="1"/>
          <p:nvPr/>
        </p:nvSpPr>
        <p:spPr>
          <a:xfrm>
            <a:off x="838200" y="1490527"/>
            <a:ext cx="70288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we have a 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System.ComponentModel.DataAnnotations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assembly which has several built-in validation types of attributes’ properties which we can implement as per the code logic.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36CB59-9EE0-F6D6-1C9D-4F1C962B935D}"/>
              </a:ext>
            </a:extLst>
          </p:cNvPr>
          <p:cNvSpPr txBox="1"/>
          <p:nvPr/>
        </p:nvSpPr>
        <p:spPr>
          <a:xfrm>
            <a:off x="1358653" y="2516611"/>
            <a:ext cx="27694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Required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Data type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RegularExpression</a:t>
            </a: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Compare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StringLength</a:t>
            </a: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Range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Credit Card 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Currency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Multi-line text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EECFE42-D8E2-5E59-A954-74D73A80C9CF}"/>
              </a:ext>
            </a:extLst>
          </p:cNvPr>
          <p:cNvSpPr txBox="1"/>
          <p:nvPr/>
        </p:nvSpPr>
        <p:spPr>
          <a:xfrm>
            <a:off x="4973714" y="2471353"/>
            <a:ext cx="36198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Custom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Date or 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DateTime</a:t>
            </a: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Duration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Email Address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HTML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Image URL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Password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Upload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Phone 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Postal Code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4656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8787BB-37A9-6ACF-AAD3-4DEE00D0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Built-in Validation Attributes</a:t>
            </a: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9D56AF1-5A64-3D01-EB57-FD9DFEB174A5}"/>
              </a:ext>
            </a:extLst>
          </p:cNvPr>
          <p:cNvSpPr txBox="1"/>
          <p:nvPr/>
        </p:nvSpPr>
        <p:spPr>
          <a:xfrm>
            <a:off x="994300" y="1611193"/>
            <a:ext cx="84404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Compare: It validates and matches two fields' properties in a model.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Range: It validates when a certain property value comes into a certain range.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RegularExpression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: It validates when a property value meets a certain regular expression.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Remote: It works on a remote validation; we can call an action method function on the server and validate specific inputs on the client's side.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DevExtremeRequired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: It validates when the certain 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boolean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property value is true or false.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Custom : It allows you to define a custom validation attribute.</a:t>
            </a:r>
          </a:p>
        </p:txBody>
      </p:sp>
    </p:spTree>
    <p:extLst>
      <p:ext uri="{BB962C8B-B14F-4D97-AF65-F5344CB8AC3E}">
        <p14:creationId xmlns="" xmlns:p14="http://schemas.microsoft.com/office/powerpoint/2010/main" val="3417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AD5415-3DD2-52E9-111C-0A25DFBC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9" y="6204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Enabling Client-Side Validation in ASP.NET MVC Application</a:t>
            </a:r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DBFCA5-413E-58A6-33CC-F85C586349A8}"/>
              </a:ext>
            </a:extLst>
          </p:cNvPr>
          <p:cNvSpPr txBox="1"/>
          <p:nvPr/>
        </p:nvSpPr>
        <p:spPr>
          <a:xfrm>
            <a:off x="969885" y="1690688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Add reference  to  </a:t>
            </a:r>
          </a:p>
          <a:p>
            <a:r>
              <a:rPr lang="en-IN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jquery.validate.unobtrusive.js</a:t>
            </a:r>
          </a:p>
          <a:p>
            <a:r>
              <a:rPr lang="en-IN" dirty="0">
                <a:solidFill>
                  <a:srgbClr val="51565E"/>
                </a:solidFill>
                <a:latin typeface="Roboto" panose="02000000000000000000" pitchFamily="2" charset="0"/>
              </a:rPr>
              <a:t>j</a:t>
            </a:r>
            <a:r>
              <a:rPr lang="en-IN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query.validate.min.js 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2A0EBD3-16E6-63F4-92C1-101AD7A5D69F}"/>
              </a:ext>
            </a:extLst>
          </p:cNvPr>
          <p:cNvSpPr txBox="1"/>
          <p:nvPr/>
        </p:nvSpPr>
        <p:spPr>
          <a:xfrm>
            <a:off x="810088" y="2905217"/>
            <a:ext cx="97898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Add these scripts into _</a:t>
            </a:r>
            <a:r>
              <a:rPr lang="en-IN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Layout.csHtml</a:t>
            </a:r>
            <a:endParaRPr lang="en-IN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IN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@Scripts.Render("~/Scripts/jquery.validate.min.js")</a:t>
            </a:r>
          </a:p>
          <a:p>
            <a:pPr algn="l"/>
            <a:r>
              <a:rPr lang="en-IN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 @Scripts.Render("~/Scripts/jquery.validate.unobtrusive.min.js")</a:t>
            </a:r>
          </a:p>
        </p:txBody>
      </p:sp>
    </p:spTree>
    <p:extLst>
      <p:ext uri="{BB962C8B-B14F-4D97-AF65-F5344CB8AC3E}">
        <p14:creationId xmlns="" xmlns:p14="http://schemas.microsoft.com/office/powerpoint/2010/main" val="178541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9363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91</TotalTime>
  <Words>217</Words>
  <Application>Microsoft Office PowerPoint</Application>
  <PresentationFormat>Custom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Model in ASPNET Core   Validation</vt:lpstr>
      <vt:lpstr>Why Do We Need Data Annotation Attributes in ASP.NET MVC?</vt:lpstr>
      <vt:lpstr>Model Validation : on  Server side </vt:lpstr>
      <vt:lpstr>Built-in Validation Attributes </vt:lpstr>
      <vt:lpstr>Enabling Client-Side Validation in ASP.NET MVC Application 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in ASPNET Core </dc:title>
  <dc:creator>Sarita Lad</dc:creator>
  <cp:lastModifiedBy>HP</cp:lastModifiedBy>
  <cp:revision>8</cp:revision>
  <dcterms:created xsi:type="dcterms:W3CDTF">2022-06-11T05:57:50Z</dcterms:created>
  <dcterms:modified xsi:type="dcterms:W3CDTF">2023-10-27T17:40:53Z</dcterms:modified>
</cp:coreProperties>
</file>