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4" r:id="rId6"/>
    <p:sldId id="275" r:id="rId7"/>
    <p:sldId id="273" r:id="rId8"/>
    <p:sldId id="278" r:id="rId9"/>
    <p:sldId id="277" r:id="rId10"/>
    <p:sldId id="276" r:id="rId11"/>
    <p:sldId id="260" r:id="rId12"/>
    <p:sldId id="261" r:id="rId13"/>
    <p:sldId id="262" r:id="rId14"/>
    <p:sldId id="263" r:id="rId15"/>
    <p:sldId id="265" r:id="rId16"/>
    <p:sldId id="264" r:id="rId17"/>
    <p:sldId id="267" r:id="rId18"/>
    <p:sldId id="268" r:id="rId19"/>
    <p:sldId id="266" r:id="rId20"/>
    <p:sldId id="269" r:id="rId21"/>
    <p:sldId id="270" r:id="rId22"/>
    <p:sldId id="281" r:id="rId23"/>
    <p:sldId id="279" r:id="rId24"/>
    <p:sldId id="280"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6" r:id="rId46"/>
    <p:sldId id="305" r:id="rId47"/>
    <p:sldId id="283" r:id="rId48"/>
    <p:sldId id="308" r:id="rId49"/>
    <p:sldId id="309" r:id="rId50"/>
    <p:sldId id="310" r:id="rId51"/>
    <p:sldId id="311" r:id="rId52"/>
    <p:sldId id="312" r:id="rId53"/>
    <p:sldId id="313" r:id="rId54"/>
    <p:sldId id="314" r:id="rId55"/>
    <p:sldId id="315" r:id="rId56"/>
    <p:sldId id="316" r:id="rId57"/>
    <p:sldId id="307" r:id="rId58"/>
    <p:sldId id="317" r:id="rId59"/>
    <p:sldId id="318" r:id="rId60"/>
    <p:sldId id="25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E353-FB8B-4E8C-89D3-B0DFFD7839B5}" v="137" dt="2022-04-25T11:59:27.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5105" autoAdjust="0"/>
    <p:restoredTop sz="94660"/>
  </p:normalViewPr>
  <p:slideViewPr>
    <p:cSldViewPr snapToGrid="0">
      <p:cViewPr varScale="1">
        <p:scale>
          <a:sx n="87" d="100"/>
          <a:sy n="87" d="100"/>
        </p:scale>
        <p:origin x="-115"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7ACAE353-FB8B-4E8C-89D3-B0DFFD7839B5}"/>
    <pc:docChg chg="undo custSel addSld delSld modSld sldOrd">
      <pc:chgData name="Sarita Lad" userId="0ca18101c1a054c8" providerId="LiveId" clId="{7ACAE353-FB8B-4E8C-89D3-B0DFFD7839B5}" dt="2022-06-06T04:51:57.182" v="892" actId="20577"/>
      <pc:docMkLst>
        <pc:docMk/>
      </pc:docMkLst>
      <pc:sldChg chg="modSp mod">
        <pc:chgData name="Sarita Lad" userId="0ca18101c1a054c8" providerId="LiveId" clId="{7ACAE353-FB8B-4E8C-89D3-B0DFFD7839B5}" dt="2022-04-25T09:37:40.663" v="0" actId="20577"/>
        <pc:sldMkLst>
          <pc:docMk/>
          <pc:sldMk cId="926091206" sldId="256"/>
        </pc:sldMkLst>
        <pc:spChg chg="mod">
          <ac:chgData name="Sarita Lad" userId="0ca18101c1a054c8" providerId="LiveId" clId="{7ACAE353-FB8B-4E8C-89D3-B0DFFD7839B5}" dt="2022-04-25T09:37:40.663" v="0" actId="20577"/>
          <ac:spMkLst>
            <pc:docMk/>
            <pc:sldMk cId="926091206" sldId="256"/>
            <ac:spMk id="2" creationId="{C70F88C2-D62C-496E-8359-A6E42ABBE5C2}"/>
          </ac:spMkLst>
        </pc:spChg>
      </pc:sldChg>
      <pc:sldChg chg="modSp mod">
        <pc:chgData name="Sarita Lad" userId="0ca18101c1a054c8" providerId="LiveId" clId="{7ACAE353-FB8B-4E8C-89D3-B0DFFD7839B5}" dt="2022-04-25T09:38:42.224" v="7"/>
        <pc:sldMkLst>
          <pc:docMk/>
          <pc:sldMk cId="2290764849" sldId="257"/>
        </pc:sldMkLst>
        <pc:spChg chg="mod">
          <ac:chgData name="Sarita Lad" userId="0ca18101c1a054c8" providerId="LiveId" clId="{7ACAE353-FB8B-4E8C-89D3-B0DFFD7839B5}" dt="2022-04-25T09:37:56.353" v="4"/>
          <ac:spMkLst>
            <pc:docMk/>
            <pc:sldMk cId="2290764849" sldId="257"/>
            <ac:spMk id="2" creationId="{426EEFDC-790E-4E47-A515-1EBCF1F2F2CD}"/>
          </ac:spMkLst>
        </pc:spChg>
        <pc:spChg chg="mod">
          <ac:chgData name="Sarita Lad" userId="0ca18101c1a054c8" providerId="LiveId" clId="{7ACAE353-FB8B-4E8C-89D3-B0DFFD7839B5}" dt="2022-04-25T09:38:42.224" v="7"/>
          <ac:spMkLst>
            <pc:docMk/>
            <pc:sldMk cId="2290764849" sldId="257"/>
            <ac:spMk id="16" creationId="{C110FDCF-2EC3-46D4-A98B-824D58833898}"/>
          </ac:spMkLst>
        </pc:spChg>
      </pc:sldChg>
      <pc:sldChg chg="modSp mod">
        <pc:chgData name="Sarita Lad" userId="0ca18101c1a054c8" providerId="LiveId" clId="{7ACAE353-FB8B-4E8C-89D3-B0DFFD7839B5}" dt="2022-04-25T09:53:43.612" v="326" actId="20577"/>
        <pc:sldMkLst>
          <pc:docMk/>
          <pc:sldMk cId="2967395188" sldId="258"/>
        </pc:sldMkLst>
        <pc:spChg chg="mod">
          <ac:chgData name="Sarita Lad" userId="0ca18101c1a054c8" providerId="LiveId" clId="{7ACAE353-FB8B-4E8C-89D3-B0DFFD7839B5}" dt="2022-04-25T09:53:43.612" v="326" actId="20577"/>
          <ac:spMkLst>
            <pc:docMk/>
            <pc:sldMk cId="2967395188" sldId="258"/>
            <ac:spMk id="2" creationId="{45F33AFC-C220-4038-ACF0-E5D4B3B57FD0}"/>
          </ac:spMkLst>
        </pc:spChg>
        <pc:spChg chg="mod">
          <ac:chgData name="Sarita Lad" userId="0ca18101c1a054c8" providerId="LiveId" clId="{7ACAE353-FB8B-4E8C-89D3-B0DFFD7839B5}" dt="2022-04-25T09:52:15.720" v="324" actId="20577"/>
          <ac:spMkLst>
            <pc:docMk/>
            <pc:sldMk cId="2967395188" sldId="258"/>
            <ac:spMk id="4" creationId="{0146DD26-E59E-4BAA-A74F-05E44312CC29}"/>
          </ac:spMkLst>
        </pc:spChg>
      </pc:sldChg>
      <pc:sldChg chg="addSp delSp modSp mod">
        <pc:chgData name="Sarita Lad" userId="0ca18101c1a054c8" providerId="LiveId" clId="{7ACAE353-FB8B-4E8C-89D3-B0DFFD7839B5}" dt="2022-04-25T10:54:42.124" v="385" actId="478"/>
        <pc:sldMkLst>
          <pc:docMk/>
          <pc:sldMk cId="1175063985" sldId="262"/>
        </pc:sldMkLst>
        <pc:spChg chg="del">
          <ac:chgData name="Sarita Lad" userId="0ca18101c1a054c8" providerId="LiveId" clId="{7ACAE353-FB8B-4E8C-89D3-B0DFFD7839B5}" dt="2022-04-25T10:54:40.249" v="384" actId="478"/>
          <ac:spMkLst>
            <pc:docMk/>
            <pc:sldMk cId="1175063985" sldId="262"/>
            <ac:spMk id="2" creationId="{45F33AFC-C220-4038-ACF0-E5D4B3B57FD0}"/>
          </ac:spMkLst>
        </pc:spChg>
        <pc:spChg chg="add del mod">
          <ac:chgData name="Sarita Lad" userId="0ca18101c1a054c8" providerId="LiveId" clId="{7ACAE353-FB8B-4E8C-89D3-B0DFFD7839B5}" dt="2022-04-25T10:54:42.124" v="385" actId="478"/>
          <ac:spMkLst>
            <pc:docMk/>
            <pc:sldMk cId="1175063985" sldId="262"/>
            <ac:spMk id="5" creationId="{FF3FE8E2-C856-44DE-AF25-28972511453B}"/>
          </ac:spMkLst>
        </pc:spChg>
      </pc:sldChg>
      <pc:sldChg chg="addSp delSp modSp new mod ord">
        <pc:chgData name="Sarita Lad" userId="0ca18101c1a054c8" providerId="LiveId" clId="{7ACAE353-FB8B-4E8C-89D3-B0DFFD7839B5}" dt="2022-06-06T04:51:57.182" v="892" actId="20577"/>
        <pc:sldMkLst>
          <pc:docMk/>
          <pc:sldMk cId="1121653266" sldId="271"/>
        </pc:sldMkLst>
        <pc:spChg chg="mod">
          <ac:chgData name="Sarita Lad" userId="0ca18101c1a054c8" providerId="LiveId" clId="{7ACAE353-FB8B-4E8C-89D3-B0DFFD7839B5}" dt="2022-04-25T09:47:12.147" v="107" actId="14100"/>
          <ac:spMkLst>
            <pc:docMk/>
            <pc:sldMk cId="1121653266" sldId="271"/>
            <ac:spMk id="2" creationId="{FD909185-D06B-43E5-A27E-0F43834C8076}"/>
          </ac:spMkLst>
        </pc:spChg>
        <pc:spChg chg="add mod">
          <ac:chgData name="Sarita Lad" userId="0ca18101c1a054c8" providerId="LiveId" clId="{7ACAE353-FB8B-4E8C-89D3-B0DFFD7839B5}" dt="2022-04-25T09:47:14.258" v="108" actId="1076"/>
          <ac:spMkLst>
            <pc:docMk/>
            <pc:sldMk cId="1121653266" sldId="271"/>
            <ac:spMk id="4" creationId="{3C6EBB81-9510-4B2C-B567-4DE397AC2E91}"/>
          </ac:spMkLst>
        </pc:spChg>
        <pc:spChg chg="add mod">
          <ac:chgData name="Sarita Lad" userId="0ca18101c1a054c8" providerId="LiveId" clId="{7ACAE353-FB8B-4E8C-89D3-B0DFFD7839B5}" dt="2022-06-06T04:51:57.182" v="892" actId="20577"/>
          <ac:spMkLst>
            <pc:docMk/>
            <pc:sldMk cId="1121653266" sldId="271"/>
            <ac:spMk id="5" creationId="{8C9B319B-6F9E-475D-8605-E69B9AE8CB3E}"/>
          </ac:spMkLst>
        </pc:spChg>
        <pc:spChg chg="add mod">
          <ac:chgData name="Sarita Lad" userId="0ca18101c1a054c8" providerId="LiveId" clId="{7ACAE353-FB8B-4E8C-89D3-B0DFFD7839B5}" dt="2022-04-25T09:47:20.554" v="110" actId="1076"/>
          <ac:spMkLst>
            <pc:docMk/>
            <pc:sldMk cId="1121653266" sldId="271"/>
            <ac:spMk id="7" creationId="{24D9E84C-3891-4E67-ABC4-D961A1A0A01E}"/>
          </ac:spMkLst>
        </pc:spChg>
        <pc:spChg chg="add mod">
          <ac:chgData name="Sarita Lad" userId="0ca18101c1a054c8" providerId="LiveId" clId="{7ACAE353-FB8B-4E8C-89D3-B0DFFD7839B5}" dt="2022-04-25T09:47:22.954" v="111" actId="1076"/>
          <ac:spMkLst>
            <pc:docMk/>
            <pc:sldMk cId="1121653266" sldId="271"/>
            <ac:spMk id="9" creationId="{11264158-86C4-47FA-9B7C-554F4C786DC7}"/>
          </ac:spMkLst>
        </pc:spChg>
        <pc:spChg chg="add mod">
          <ac:chgData name="Sarita Lad" userId="0ca18101c1a054c8" providerId="LiveId" clId="{7ACAE353-FB8B-4E8C-89D3-B0DFFD7839B5}" dt="2022-04-25T09:47:28.299" v="113" actId="14100"/>
          <ac:spMkLst>
            <pc:docMk/>
            <pc:sldMk cId="1121653266" sldId="271"/>
            <ac:spMk id="10" creationId="{E8D68849-6A2D-4432-A66E-7D639C7147B2}"/>
          </ac:spMkLst>
        </pc:spChg>
        <pc:spChg chg="add mod">
          <ac:chgData name="Sarita Lad" userId="0ca18101c1a054c8" providerId="LiveId" clId="{7ACAE353-FB8B-4E8C-89D3-B0DFFD7839B5}" dt="2022-04-25T09:48:47.274" v="129" actId="1076"/>
          <ac:spMkLst>
            <pc:docMk/>
            <pc:sldMk cId="1121653266" sldId="271"/>
            <ac:spMk id="11" creationId="{2B187E38-6175-4774-855F-CF523803CF6E}"/>
          </ac:spMkLst>
        </pc:spChg>
        <pc:spChg chg="add del mod">
          <ac:chgData name="Sarita Lad" userId="0ca18101c1a054c8" providerId="LiveId" clId="{7ACAE353-FB8B-4E8C-89D3-B0DFFD7839B5}" dt="2022-04-25T09:48:12.441" v="122"/>
          <ac:spMkLst>
            <pc:docMk/>
            <pc:sldMk cId="1121653266" sldId="271"/>
            <ac:spMk id="12" creationId="{97C1BCF3-1189-42A4-8D3A-B9358990EDE7}"/>
          </ac:spMkLst>
        </pc:spChg>
        <pc:spChg chg="add del mod">
          <ac:chgData name="Sarita Lad" userId="0ca18101c1a054c8" providerId="LiveId" clId="{7ACAE353-FB8B-4E8C-89D3-B0DFFD7839B5}" dt="2022-04-25T09:48:29.519" v="128" actId="478"/>
          <ac:spMkLst>
            <pc:docMk/>
            <pc:sldMk cId="1121653266" sldId="271"/>
            <ac:spMk id="13" creationId="{EAEF9CD7-EC4C-4549-BCDC-C9E7F98F92FF}"/>
          </ac:spMkLst>
        </pc:spChg>
      </pc:sldChg>
      <pc:sldChg chg="addSp delSp modSp new del mod">
        <pc:chgData name="Sarita Lad" userId="0ca18101c1a054c8" providerId="LiveId" clId="{7ACAE353-FB8B-4E8C-89D3-B0DFFD7839B5}" dt="2022-04-25T09:55:37.762" v="327" actId="2696"/>
        <pc:sldMkLst>
          <pc:docMk/>
          <pc:sldMk cId="82156930" sldId="272"/>
        </pc:sldMkLst>
        <pc:spChg chg="del">
          <ac:chgData name="Sarita Lad" userId="0ca18101c1a054c8" providerId="LiveId" clId="{7ACAE353-FB8B-4E8C-89D3-B0DFFD7839B5}" dt="2022-04-25T09:45:02.659" v="50" actId="478"/>
          <ac:spMkLst>
            <pc:docMk/>
            <pc:sldMk cId="82156930" sldId="272"/>
            <ac:spMk id="2" creationId="{CD2B6599-9278-490E-8AF5-BB1D657E67CE}"/>
          </ac:spMkLst>
        </pc:spChg>
        <pc:spChg chg="add del mod">
          <ac:chgData name="Sarita Lad" userId="0ca18101c1a054c8" providerId="LiveId" clId="{7ACAE353-FB8B-4E8C-89D3-B0DFFD7839B5}" dt="2022-04-25T09:44:43.340" v="47" actId="478"/>
          <ac:spMkLst>
            <pc:docMk/>
            <pc:sldMk cId="82156930" sldId="272"/>
            <ac:spMk id="4" creationId="{F06724F2-C371-4DBC-8EFB-CB82E0E69817}"/>
          </ac:spMkLst>
        </pc:spChg>
        <pc:spChg chg="add del mod">
          <ac:chgData name="Sarita Lad" userId="0ca18101c1a054c8" providerId="LiveId" clId="{7ACAE353-FB8B-4E8C-89D3-B0DFFD7839B5}" dt="2022-04-25T09:46:55.175" v="103" actId="21"/>
          <ac:spMkLst>
            <pc:docMk/>
            <pc:sldMk cId="82156930" sldId="272"/>
            <ac:spMk id="6" creationId="{C0459E06-A006-417D-9CDE-10E442DE4088}"/>
          </ac:spMkLst>
        </pc:spChg>
        <pc:spChg chg="add del mod">
          <ac:chgData name="Sarita Lad" userId="0ca18101c1a054c8" providerId="LiveId" clId="{7ACAE353-FB8B-4E8C-89D3-B0DFFD7839B5}" dt="2022-04-25T09:47:34.109" v="114" actId="21"/>
          <ac:spMkLst>
            <pc:docMk/>
            <pc:sldMk cId="82156930" sldId="272"/>
            <ac:spMk id="7" creationId="{1663CD8A-355D-40C2-A303-1188BE7AA3E2}"/>
          </ac:spMkLst>
        </pc:spChg>
        <pc:spChg chg="add del mod">
          <ac:chgData name="Sarita Lad" userId="0ca18101c1a054c8" providerId="LiveId" clId="{7ACAE353-FB8B-4E8C-89D3-B0DFFD7839B5}" dt="2022-04-25T09:48:20.929" v="125" actId="21"/>
          <ac:spMkLst>
            <pc:docMk/>
            <pc:sldMk cId="82156930" sldId="272"/>
            <ac:spMk id="8" creationId="{EA259B59-423D-4B32-ADD9-08DE4EF1E76A}"/>
          </ac:spMkLst>
        </pc:spChg>
        <pc:spChg chg="add del mod">
          <ac:chgData name="Sarita Lad" userId="0ca18101c1a054c8" providerId="LiveId" clId="{7ACAE353-FB8B-4E8C-89D3-B0DFFD7839B5}" dt="2022-04-25T09:47:53.832" v="117" actId="21"/>
          <ac:spMkLst>
            <pc:docMk/>
            <pc:sldMk cId="82156930" sldId="272"/>
            <ac:spMk id="9" creationId="{EF8CE66A-E9AB-4780-BA84-E3A0FE09D445}"/>
          </ac:spMkLst>
        </pc:spChg>
      </pc:sldChg>
      <pc:sldChg chg="addSp modSp add mod">
        <pc:chgData name="Sarita Lad" userId="0ca18101c1a054c8" providerId="LiveId" clId="{7ACAE353-FB8B-4E8C-89D3-B0DFFD7839B5}" dt="2022-04-25T10:07:11.447" v="345" actId="207"/>
        <pc:sldMkLst>
          <pc:docMk/>
          <pc:sldMk cId="3251726283" sldId="273"/>
        </pc:sldMkLst>
        <pc:spChg chg="mod">
          <ac:chgData name="Sarita Lad" userId="0ca18101c1a054c8" providerId="LiveId" clId="{7ACAE353-FB8B-4E8C-89D3-B0DFFD7839B5}" dt="2022-04-25T10:06:45.751" v="342"/>
          <ac:spMkLst>
            <pc:docMk/>
            <pc:sldMk cId="3251726283" sldId="273"/>
            <ac:spMk id="2" creationId="{CD2B6599-9278-490E-8AF5-BB1D657E67CE}"/>
          </ac:spMkLst>
        </pc:spChg>
        <pc:spChg chg="add mod">
          <ac:chgData name="Sarita Lad" userId="0ca18101c1a054c8" providerId="LiveId" clId="{7ACAE353-FB8B-4E8C-89D3-B0DFFD7839B5}" dt="2022-04-25T10:07:11.447" v="345" actId="207"/>
          <ac:spMkLst>
            <pc:docMk/>
            <pc:sldMk cId="3251726283" sldId="273"/>
            <ac:spMk id="4" creationId="{B40D7B25-B07B-4BD4-8F12-8372EC336541}"/>
          </ac:spMkLst>
        </pc:spChg>
      </pc:sldChg>
      <pc:sldChg chg="addSp modSp add mod">
        <pc:chgData name="Sarita Lad" userId="0ca18101c1a054c8" providerId="LiveId" clId="{7ACAE353-FB8B-4E8C-89D3-B0DFFD7839B5}" dt="2022-04-25T09:56:21.147" v="336" actId="255"/>
        <pc:sldMkLst>
          <pc:docMk/>
          <pc:sldMk cId="967772542" sldId="274"/>
        </pc:sldMkLst>
        <pc:spChg chg="mod">
          <ac:chgData name="Sarita Lad" userId="0ca18101c1a054c8" providerId="LiveId" clId="{7ACAE353-FB8B-4E8C-89D3-B0DFFD7839B5}" dt="2022-04-25T09:56:03.635" v="333" actId="20577"/>
          <ac:spMkLst>
            <pc:docMk/>
            <pc:sldMk cId="967772542" sldId="274"/>
            <ac:spMk id="2" creationId="{CD2B6599-9278-490E-8AF5-BB1D657E67CE}"/>
          </ac:spMkLst>
        </pc:spChg>
        <pc:spChg chg="add mod">
          <ac:chgData name="Sarita Lad" userId="0ca18101c1a054c8" providerId="LiveId" clId="{7ACAE353-FB8B-4E8C-89D3-B0DFFD7839B5}" dt="2022-04-25T09:56:21.147" v="336" actId="255"/>
          <ac:spMkLst>
            <pc:docMk/>
            <pc:sldMk cId="967772542" sldId="274"/>
            <ac:spMk id="4" creationId="{EC85823D-956B-4936-9E4F-4053C6D57228}"/>
          </ac:spMkLst>
        </pc:spChg>
      </pc:sldChg>
      <pc:sldChg chg="addSp modSp new mod modClrScheme chgLayout">
        <pc:chgData name="Sarita Lad" userId="0ca18101c1a054c8" providerId="LiveId" clId="{7ACAE353-FB8B-4E8C-89D3-B0DFFD7839B5}" dt="2022-04-25T10:06:23.426" v="341" actId="26606"/>
        <pc:sldMkLst>
          <pc:docMk/>
          <pc:sldMk cId="4036345129" sldId="275"/>
        </pc:sldMkLst>
        <pc:spChg chg="mod">
          <ac:chgData name="Sarita Lad" userId="0ca18101c1a054c8" providerId="LiveId" clId="{7ACAE353-FB8B-4E8C-89D3-B0DFFD7839B5}" dt="2022-04-25T10:06:23.426" v="341" actId="26606"/>
          <ac:spMkLst>
            <pc:docMk/>
            <pc:sldMk cId="4036345129" sldId="275"/>
            <ac:spMk id="2" creationId="{F84AC1E7-90E2-4A31-8130-466C54C26C8B}"/>
          </ac:spMkLst>
        </pc:spChg>
        <pc:picChg chg="add mod">
          <ac:chgData name="Sarita Lad" userId="0ca18101c1a054c8" providerId="LiveId" clId="{7ACAE353-FB8B-4E8C-89D3-B0DFFD7839B5}" dt="2022-04-25T10:06:23.426" v="341" actId="26606"/>
          <ac:picMkLst>
            <pc:docMk/>
            <pc:sldMk cId="4036345129" sldId="275"/>
            <ac:picMk id="1026" creationId="{7F90B10B-8FDE-49EF-9A3E-53C503BE87AC}"/>
          </ac:picMkLst>
        </pc:picChg>
      </pc:sldChg>
      <pc:sldChg chg="addSp modSp new mod">
        <pc:chgData name="Sarita Lad" userId="0ca18101c1a054c8" providerId="LiveId" clId="{7ACAE353-FB8B-4E8C-89D3-B0DFFD7839B5}" dt="2022-04-25T10:09:02.648" v="359" actId="1076"/>
        <pc:sldMkLst>
          <pc:docMk/>
          <pc:sldMk cId="2013254776" sldId="276"/>
        </pc:sldMkLst>
        <pc:spChg chg="mod">
          <ac:chgData name="Sarita Lad" userId="0ca18101c1a054c8" providerId="LiveId" clId="{7ACAE353-FB8B-4E8C-89D3-B0DFFD7839B5}" dt="2022-04-25T10:07:36.302" v="347"/>
          <ac:spMkLst>
            <pc:docMk/>
            <pc:sldMk cId="2013254776" sldId="276"/>
            <ac:spMk id="2" creationId="{61B08C83-48FE-4F31-9D04-92006FF55EE8}"/>
          </ac:spMkLst>
        </pc:spChg>
        <pc:spChg chg="add mod">
          <ac:chgData name="Sarita Lad" userId="0ca18101c1a054c8" providerId="LiveId" clId="{7ACAE353-FB8B-4E8C-89D3-B0DFFD7839B5}" dt="2022-04-25T10:07:56.878" v="351" actId="255"/>
          <ac:spMkLst>
            <pc:docMk/>
            <pc:sldMk cId="2013254776" sldId="276"/>
            <ac:spMk id="4" creationId="{A79E95CA-F53E-4764-9FB8-CD15FA0A8C04}"/>
          </ac:spMkLst>
        </pc:spChg>
        <pc:spChg chg="add mod">
          <ac:chgData name="Sarita Lad" userId="0ca18101c1a054c8" providerId="LiveId" clId="{7ACAE353-FB8B-4E8C-89D3-B0DFFD7839B5}" dt="2022-04-25T10:09:02.648" v="359" actId="1076"/>
          <ac:spMkLst>
            <pc:docMk/>
            <pc:sldMk cId="2013254776" sldId="276"/>
            <ac:spMk id="6" creationId="{0FBEBC50-41AC-4939-8893-C88791F34C34}"/>
          </ac:spMkLst>
        </pc:spChg>
        <pc:picChg chg="add mod">
          <ac:chgData name="Sarita Lad" userId="0ca18101c1a054c8" providerId="LiveId" clId="{7ACAE353-FB8B-4E8C-89D3-B0DFFD7839B5}" dt="2022-04-25T10:08:59.744" v="358" actId="1076"/>
          <ac:picMkLst>
            <pc:docMk/>
            <pc:sldMk cId="2013254776" sldId="276"/>
            <ac:picMk id="2050" creationId="{08F0C2A7-B37E-4C69-8A8E-3D7090B20A8D}"/>
          </ac:picMkLst>
        </pc:picChg>
      </pc:sldChg>
      <pc:sldChg chg="addSp modSp new mod">
        <pc:chgData name="Sarita Lad" userId="0ca18101c1a054c8" providerId="LiveId" clId="{7ACAE353-FB8B-4E8C-89D3-B0DFFD7839B5}" dt="2022-04-25T10:11:15.450" v="374" actId="1076"/>
        <pc:sldMkLst>
          <pc:docMk/>
          <pc:sldMk cId="679476120" sldId="277"/>
        </pc:sldMkLst>
        <pc:spChg chg="mod">
          <ac:chgData name="Sarita Lad" userId="0ca18101c1a054c8" providerId="LiveId" clId="{7ACAE353-FB8B-4E8C-89D3-B0DFFD7839B5}" dt="2022-04-25T10:09:24.950" v="361"/>
          <ac:spMkLst>
            <pc:docMk/>
            <pc:sldMk cId="679476120" sldId="277"/>
            <ac:spMk id="2" creationId="{7107BB0C-B681-495F-8625-1C3480313A16}"/>
          </ac:spMkLst>
        </pc:spChg>
        <pc:spChg chg="add mod">
          <ac:chgData name="Sarita Lad" userId="0ca18101c1a054c8" providerId="LiveId" clId="{7ACAE353-FB8B-4E8C-89D3-B0DFFD7839B5}" dt="2022-04-25T10:10:15.496" v="367" actId="1076"/>
          <ac:spMkLst>
            <pc:docMk/>
            <pc:sldMk cId="679476120" sldId="277"/>
            <ac:spMk id="3" creationId="{9398D7E1-111D-4ED8-939E-396CF5541E46}"/>
          </ac:spMkLst>
        </pc:spChg>
        <pc:spChg chg="add mod">
          <ac:chgData name="Sarita Lad" userId="0ca18101c1a054c8" providerId="LiveId" clId="{7ACAE353-FB8B-4E8C-89D3-B0DFFD7839B5}" dt="2022-04-25T10:10:37.233" v="369" actId="1076"/>
          <ac:spMkLst>
            <pc:docMk/>
            <pc:sldMk cId="679476120" sldId="277"/>
            <ac:spMk id="5" creationId="{A2AAA975-049C-4D65-9730-110D3AEC5AC0}"/>
          </ac:spMkLst>
        </pc:spChg>
        <pc:spChg chg="add mod">
          <ac:chgData name="Sarita Lad" userId="0ca18101c1a054c8" providerId="LiveId" clId="{7ACAE353-FB8B-4E8C-89D3-B0DFFD7839B5}" dt="2022-04-25T10:11:02.529" v="372" actId="14100"/>
          <ac:spMkLst>
            <pc:docMk/>
            <pc:sldMk cId="679476120" sldId="277"/>
            <ac:spMk id="7" creationId="{688B96A2-A95D-4C89-B06D-DF5DED452D23}"/>
          </ac:spMkLst>
        </pc:spChg>
        <pc:spChg chg="add mod">
          <ac:chgData name="Sarita Lad" userId="0ca18101c1a054c8" providerId="LiveId" clId="{7ACAE353-FB8B-4E8C-89D3-B0DFFD7839B5}" dt="2022-04-25T10:11:15.450" v="374" actId="1076"/>
          <ac:spMkLst>
            <pc:docMk/>
            <pc:sldMk cId="679476120" sldId="277"/>
            <ac:spMk id="9" creationId="{478CDDCA-9F93-4333-929B-16079844A1CE}"/>
          </ac:spMkLst>
        </pc:spChg>
      </pc:sldChg>
      <pc:sldChg chg="addSp modSp new mod">
        <pc:chgData name="Sarita Lad" userId="0ca18101c1a054c8" providerId="LiveId" clId="{7ACAE353-FB8B-4E8C-89D3-B0DFFD7839B5}" dt="2022-04-25T10:12:08.306" v="381" actId="14100"/>
        <pc:sldMkLst>
          <pc:docMk/>
          <pc:sldMk cId="2358179700" sldId="278"/>
        </pc:sldMkLst>
        <pc:spChg chg="mod">
          <ac:chgData name="Sarita Lad" userId="0ca18101c1a054c8" providerId="LiveId" clId="{7ACAE353-FB8B-4E8C-89D3-B0DFFD7839B5}" dt="2022-04-25T10:11:34.249" v="376"/>
          <ac:spMkLst>
            <pc:docMk/>
            <pc:sldMk cId="2358179700" sldId="278"/>
            <ac:spMk id="2" creationId="{D114F1AB-45B6-41D9-8637-F49A4822C782}"/>
          </ac:spMkLst>
        </pc:spChg>
        <pc:spChg chg="add mod">
          <ac:chgData name="Sarita Lad" userId="0ca18101c1a054c8" providerId="LiveId" clId="{7ACAE353-FB8B-4E8C-89D3-B0DFFD7839B5}" dt="2022-04-25T10:12:08.306" v="381" actId="14100"/>
          <ac:spMkLst>
            <pc:docMk/>
            <pc:sldMk cId="2358179700" sldId="278"/>
            <ac:spMk id="4" creationId="{B232EA54-BB8A-4EE8-ABF2-28F5FBFD5259}"/>
          </ac:spMkLst>
        </pc:spChg>
      </pc:sldChg>
      <pc:sldChg chg="addSp modSp new mod">
        <pc:chgData name="Sarita Lad" userId="0ca18101c1a054c8" providerId="LiveId" clId="{7ACAE353-FB8B-4E8C-89D3-B0DFFD7839B5}" dt="2022-04-25T10:58:35.185" v="466" actId="20577"/>
        <pc:sldMkLst>
          <pc:docMk/>
          <pc:sldMk cId="1620174924" sldId="279"/>
        </pc:sldMkLst>
        <pc:spChg chg="mod">
          <ac:chgData name="Sarita Lad" userId="0ca18101c1a054c8" providerId="LiveId" clId="{7ACAE353-FB8B-4E8C-89D3-B0DFFD7839B5}" dt="2022-04-25T10:56:47.947" v="427" actId="20577"/>
          <ac:spMkLst>
            <pc:docMk/>
            <pc:sldMk cId="1620174924" sldId="279"/>
            <ac:spMk id="2" creationId="{CE77486F-6A02-481C-91D3-23FDE87A42EE}"/>
          </ac:spMkLst>
        </pc:spChg>
        <pc:spChg chg="add mod">
          <ac:chgData name="Sarita Lad" userId="0ca18101c1a054c8" providerId="LiveId" clId="{7ACAE353-FB8B-4E8C-89D3-B0DFFD7839B5}" dt="2022-04-25T10:57:02.412" v="430" actId="1076"/>
          <ac:spMkLst>
            <pc:docMk/>
            <pc:sldMk cId="1620174924" sldId="279"/>
            <ac:spMk id="4" creationId="{43334FE2-9634-4456-A02D-505E20E92A02}"/>
          </ac:spMkLst>
        </pc:spChg>
        <pc:spChg chg="add mod">
          <ac:chgData name="Sarita Lad" userId="0ca18101c1a054c8" providerId="LiveId" clId="{7ACAE353-FB8B-4E8C-89D3-B0DFFD7839B5}" dt="2022-04-25T10:57:28.453" v="432" actId="1076"/>
          <ac:spMkLst>
            <pc:docMk/>
            <pc:sldMk cId="1620174924" sldId="279"/>
            <ac:spMk id="6" creationId="{6C2B2059-A3BD-4862-80E9-42094D0C050F}"/>
          </ac:spMkLst>
        </pc:spChg>
        <pc:spChg chg="add mod">
          <ac:chgData name="Sarita Lad" userId="0ca18101c1a054c8" providerId="LiveId" clId="{7ACAE353-FB8B-4E8C-89D3-B0DFFD7839B5}" dt="2022-04-25T10:58:35.185" v="466" actId="20577"/>
          <ac:spMkLst>
            <pc:docMk/>
            <pc:sldMk cId="1620174924" sldId="279"/>
            <ac:spMk id="7" creationId="{8340CB73-A5C4-4587-A027-1128739688A1}"/>
          </ac:spMkLst>
        </pc:spChg>
      </pc:sldChg>
      <pc:sldChg chg="addSp delSp modSp new mod">
        <pc:chgData name="Sarita Lad" userId="0ca18101c1a054c8" providerId="LiveId" clId="{7ACAE353-FB8B-4E8C-89D3-B0DFFD7839B5}" dt="2022-04-25T11:00:13.619" v="543" actId="1076"/>
        <pc:sldMkLst>
          <pc:docMk/>
          <pc:sldMk cId="3919782850" sldId="280"/>
        </pc:sldMkLst>
        <pc:spChg chg="del">
          <ac:chgData name="Sarita Lad" userId="0ca18101c1a054c8" providerId="LiveId" clId="{7ACAE353-FB8B-4E8C-89D3-B0DFFD7839B5}" dt="2022-04-25T10:59:11.691" v="470" actId="478"/>
          <ac:spMkLst>
            <pc:docMk/>
            <pc:sldMk cId="3919782850" sldId="280"/>
            <ac:spMk id="2" creationId="{51CA4A51-AD81-4023-911E-E47AB4318F89}"/>
          </ac:spMkLst>
        </pc:spChg>
        <pc:spChg chg="add mod">
          <ac:chgData name="Sarita Lad" userId="0ca18101c1a054c8" providerId="LiveId" clId="{7ACAE353-FB8B-4E8C-89D3-B0DFFD7839B5}" dt="2022-04-25T11:00:13.619" v="543" actId="1076"/>
          <ac:spMkLst>
            <pc:docMk/>
            <pc:sldMk cId="3919782850" sldId="280"/>
            <ac:spMk id="3" creationId="{8188F6D0-8AB8-475D-A2C8-7C1219AC05AE}"/>
          </ac:spMkLst>
        </pc:spChg>
      </pc:sldChg>
      <pc:sldChg chg="modSp new mod ord">
        <pc:chgData name="Sarita Lad" userId="0ca18101c1a054c8" providerId="LiveId" clId="{7ACAE353-FB8B-4E8C-89D3-B0DFFD7839B5}" dt="2022-04-25T10:55:14.061" v="412"/>
        <pc:sldMkLst>
          <pc:docMk/>
          <pc:sldMk cId="3178464860" sldId="281"/>
        </pc:sldMkLst>
        <pc:spChg chg="mod">
          <ac:chgData name="Sarita Lad" userId="0ca18101c1a054c8" providerId="LiveId" clId="{7ACAE353-FB8B-4E8C-89D3-B0DFFD7839B5}" dt="2022-04-25T10:55:09.515" v="410" actId="20577"/>
          <ac:spMkLst>
            <pc:docMk/>
            <pc:sldMk cId="3178464860" sldId="281"/>
            <ac:spMk id="2" creationId="{1A29541F-A007-4277-BAD1-1991823EA0AC}"/>
          </ac:spMkLst>
        </pc:spChg>
      </pc:sldChg>
      <pc:sldChg chg="addSp modSp new mod">
        <pc:chgData name="Sarita Lad" userId="0ca18101c1a054c8" providerId="LiveId" clId="{7ACAE353-FB8B-4E8C-89D3-B0DFFD7839B5}" dt="2022-04-25T11:06:08.133" v="660" actId="20577"/>
        <pc:sldMkLst>
          <pc:docMk/>
          <pc:sldMk cId="4219578756" sldId="282"/>
        </pc:sldMkLst>
        <pc:spChg chg="add mod">
          <ac:chgData name="Sarita Lad" userId="0ca18101c1a054c8" providerId="LiveId" clId="{7ACAE353-FB8B-4E8C-89D3-B0DFFD7839B5}" dt="2022-04-25T11:06:08.133" v="660" actId="20577"/>
          <ac:spMkLst>
            <pc:docMk/>
            <pc:sldMk cId="4219578756" sldId="282"/>
            <ac:spMk id="3" creationId="{7CF968C8-2EF2-4CAA-8488-2EAE63C28BE7}"/>
          </ac:spMkLst>
        </pc:spChg>
      </pc:sldChg>
      <pc:sldChg chg="addSp modSp new mod">
        <pc:chgData name="Sarita Lad" userId="0ca18101c1a054c8" providerId="LiveId" clId="{7ACAE353-FB8B-4E8C-89D3-B0DFFD7839B5}" dt="2022-04-25T11:28:44.464" v="809" actId="1076"/>
        <pc:sldMkLst>
          <pc:docMk/>
          <pc:sldMk cId="4239409232" sldId="283"/>
        </pc:sldMkLst>
        <pc:spChg chg="mod">
          <ac:chgData name="Sarita Lad" userId="0ca18101c1a054c8" providerId="LiveId" clId="{7ACAE353-FB8B-4E8C-89D3-B0DFFD7839B5}" dt="2022-04-25T11:27:40.629" v="803" actId="20577"/>
          <ac:spMkLst>
            <pc:docMk/>
            <pc:sldMk cId="4239409232" sldId="283"/>
            <ac:spMk id="2" creationId="{3F3C0651-3EA5-429D-AC9D-9F198A84E64C}"/>
          </ac:spMkLst>
        </pc:spChg>
        <pc:spChg chg="add mod">
          <ac:chgData name="Sarita Lad" userId="0ca18101c1a054c8" providerId="LiveId" clId="{7ACAE353-FB8B-4E8C-89D3-B0DFFD7839B5}" dt="2022-04-25T11:28:24.056" v="804" actId="1076"/>
          <ac:spMkLst>
            <pc:docMk/>
            <pc:sldMk cId="4239409232" sldId="283"/>
            <ac:spMk id="4" creationId="{B4703632-67E9-4CA4-B10B-A119CDF606B8}"/>
          </ac:spMkLst>
        </pc:spChg>
        <pc:spChg chg="add mod">
          <ac:chgData name="Sarita Lad" userId="0ca18101c1a054c8" providerId="LiveId" clId="{7ACAE353-FB8B-4E8C-89D3-B0DFFD7839B5}" dt="2022-04-25T11:28:29.034" v="806" actId="1076"/>
          <ac:spMkLst>
            <pc:docMk/>
            <pc:sldMk cId="4239409232" sldId="283"/>
            <ac:spMk id="6" creationId="{E5BC0FE9-01C3-42DB-B8C1-DD31B0A1FE18}"/>
          </ac:spMkLst>
        </pc:spChg>
        <pc:spChg chg="add mod">
          <ac:chgData name="Sarita Lad" userId="0ca18101c1a054c8" providerId="LiveId" clId="{7ACAE353-FB8B-4E8C-89D3-B0DFFD7839B5}" dt="2022-04-25T11:28:44.464" v="809" actId="1076"/>
          <ac:spMkLst>
            <pc:docMk/>
            <pc:sldMk cId="4239409232" sldId="283"/>
            <ac:spMk id="8" creationId="{50F711B9-B487-4EC6-A39D-2F7677F3ED5C}"/>
          </ac:spMkLst>
        </pc:spChg>
      </pc:sldChg>
      <pc:sldChg chg="modSp new mod ord">
        <pc:chgData name="Sarita Lad" userId="0ca18101c1a054c8" providerId="LiveId" clId="{7ACAE353-FB8B-4E8C-89D3-B0DFFD7839B5}" dt="2022-04-25T11:08:23.769" v="666"/>
        <pc:sldMkLst>
          <pc:docMk/>
          <pc:sldMk cId="3526995743" sldId="284"/>
        </pc:sldMkLst>
        <pc:spChg chg="mod">
          <ac:chgData name="Sarita Lad" userId="0ca18101c1a054c8" providerId="LiveId" clId="{7ACAE353-FB8B-4E8C-89D3-B0DFFD7839B5}" dt="2022-04-25T11:08:15.235" v="665"/>
          <ac:spMkLst>
            <pc:docMk/>
            <pc:sldMk cId="3526995743" sldId="284"/>
            <ac:spMk id="2" creationId="{D4E622E6-C2F3-44DA-BFF1-85820440B91E}"/>
          </ac:spMkLst>
        </pc:spChg>
        <pc:spChg chg="mod">
          <ac:chgData name="Sarita Lad" userId="0ca18101c1a054c8" providerId="LiveId" clId="{7ACAE353-FB8B-4E8C-89D3-B0DFFD7839B5}" dt="2022-04-25T11:08:23.769" v="666"/>
          <ac:spMkLst>
            <pc:docMk/>
            <pc:sldMk cId="3526995743" sldId="284"/>
            <ac:spMk id="3" creationId="{8DFD0D7A-02B4-4EED-8A8C-6BF92761D8F4}"/>
          </ac:spMkLst>
        </pc:spChg>
      </pc:sldChg>
      <pc:sldChg chg="add">
        <pc:chgData name="Sarita Lad" userId="0ca18101c1a054c8" providerId="LiveId" clId="{7ACAE353-FB8B-4E8C-89D3-B0DFFD7839B5}" dt="2022-04-25T11:08:45.360" v="667"/>
        <pc:sldMkLst>
          <pc:docMk/>
          <pc:sldMk cId="200134535" sldId="285"/>
        </pc:sldMkLst>
      </pc:sldChg>
      <pc:sldChg chg="add">
        <pc:chgData name="Sarita Lad" userId="0ca18101c1a054c8" providerId="LiveId" clId="{7ACAE353-FB8B-4E8C-89D3-B0DFFD7839B5}" dt="2022-04-25T11:09:10.414" v="668"/>
        <pc:sldMkLst>
          <pc:docMk/>
          <pc:sldMk cId="1947663124" sldId="286"/>
        </pc:sldMkLst>
      </pc:sldChg>
      <pc:sldChg chg="add">
        <pc:chgData name="Sarita Lad" userId="0ca18101c1a054c8" providerId="LiveId" clId="{7ACAE353-FB8B-4E8C-89D3-B0DFFD7839B5}" dt="2022-04-25T11:09:26.383" v="669"/>
        <pc:sldMkLst>
          <pc:docMk/>
          <pc:sldMk cId="3113969711" sldId="287"/>
        </pc:sldMkLst>
      </pc:sldChg>
      <pc:sldChg chg="add">
        <pc:chgData name="Sarita Lad" userId="0ca18101c1a054c8" providerId="LiveId" clId="{7ACAE353-FB8B-4E8C-89D3-B0DFFD7839B5}" dt="2022-04-25T11:09:34.204" v="670"/>
        <pc:sldMkLst>
          <pc:docMk/>
          <pc:sldMk cId="1580679019" sldId="288"/>
        </pc:sldMkLst>
      </pc:sldChg>
      <pc:sldChg chg="add">
        <pc:chgData name="Sarita Lad" userId="0ca18101c1a054c8" providerId="LiveId" clId="{7ACAE353-FB8B-4E8C-89D3-B0DFFD7839B5}" dt="2022-04-25T11:09:44.845" v="671"/>
        <pc:sldMkLst>
          <pc:docMk/>
          <pc:sldMk cId="1627260868" sldId="289"/>
        </pc:sldMkLst>
      </pc:sldChg>
      <pc:sldChg chg="add">
        <pc:chgData name="Sarita Lad" userId="0ca18101c1a054c8" providerId="LiveId" clId="{7ACAE353-FB8B-4E8C-89D3-B0DFFD7839B5}" dt="2022-04-25T11:10:21.408" v="672"/>
        <pc:sldMkLst>
          <pc:docMk/>
          <pc:sldMk cId="3451464090" sldId="290"/>
        </pc:sldMkLst>
      </pc:sldChg>
      <pc:sldChg chg="add">
        <pc:chgData name="Sarita Lad" userId="0ca18101c1a054c8" providerId="LiveId" clId="{7ACAE353-FB8B-4E8C-89D3-B0DFFD7839B5}" dt="2022-04-25T11:10:33.337" v="673"/>
        <pc:sldMkLst>
          <pc:docMk/>
          <pc:sldMk cId="1160760861" sldId="291"/>
        </pc:sldMkLst>
      </pc:sldChg>
      <pc:sldChg chg="add">
        <pc:chgData name="Sarita Lad" userId="0ca18101c1a054c8" providerId="LiveId" clId="{7ACAE353-FB8B-4E8C-89D3-B0DFFD7839B5}" dt="2022-04-25T11:10:42.825" v="674"/>
        <pc:sldMkLst>
          <pc:docMk/>
          <pc:sldMk cId="3432431691" sldId="292"/>
        </pc:sldMkLst>
      </pc:sldChg>
      <pc:sldChg chg="add">
        <pc:chgData name="Sarita Lad" userId="0ca18101c1a054c8" providerId="LiveId" clId="{7ACAE353-FB8B-4E8C-89D3-B0DFFD7839B5}" dt="2022-04-25T11:10:56.913" v="675"/>
        <pc:sldMkLst>
          <pc:docMk/>
          <pc:sldMk cId="1270675655" sldId="293"/>
        </pc:sldMkLst>
      </pc:sldChg>
      <pc:sldChg chg="add">
        <pc:chgData name="Sarita Lad" userId="0ca18101c1a054c8" providerId="LiveId" clId="{7ACAE353-FB8B-4E8C-89D3-B0DFFD7839B5}" dt="2022-04-25T11:11:07.695" v="676"/>
        <pc:sldMkLst>
          <pc:docMk/>
          <pc:sldMk cId="1583689814" sldId="294"/>
        </pc:sldMkLst>
      </pc:sldChg>
      <pc:sldChg chg="add">
        <pc:chgData name="Sarita Lad" userId="0ca18101c1a054c8" providerId="LiveId" clId="{7ACAE353-FB8B-4E8C-89D3-B0DFFD7839B5}" dt="2022-04-25T11:11:21.529" v="677"/>
        <pc:sldMkLst>
          <pc:docMk/>
          <pc:sldMk cId="3076771090" sldId="295"/>
        </pc:sldMkLst>
      </pc:sldChg>
      <pc:sldChg chg="add">
        <pc:chgData name="Sarita Lad" userId="0ca18101c1a054c8" providerId="LiveId" clId="{7ACAE353-FB8B-4E8C-89D3-B0DFFD7839B5}" dt="2022-04-25T11:11:28.750" v="678"/>
        <pc:sldMkLst>
          <pc:docMk/>
          <pc:sldMk cId="2042983404" sldId="296"/>
        </pc:sldMkLst>
      </pc:sldChg>
      <pc:sldChg chg="add">
        <pc:chgData name="Sarita Lad" userId="0ca18101c1a054c8" providerId="LiveId" clId="{7ACAE353-FB8B-4E8C-89D3-B0DFFD7839B5}" dt="2022-04-25T11:11:36.456" v="679"/>
        <pc:sldMkLst>
          <pc:docMk/>
          <pc:sldMk cId="165233423" sldId="297"/>
        </pc:sldMkLst>
      </pc:sldChg>
      <pc:sldChg chg="add">
        <pc:chgData name="Sarita Lad" userId="0ca18101c1a054c8" providerId="LiveId" clId="{7ACAE353-FB8B-4E8C-89D3-B0DFFD7839B5}" dt="2022-04-25T11:11:46.053" v="680"/>
        <pc:sldMkLst>
          <pc:docMk/>
          <pc:sldMk cId="2190301990" sldId="298"/>
        </pc:sldMkLst>
      </pc:sldChg>
      <pc:sldChg chg="add">
        <pc:chgData name="Sarita Lad" userId="0ca18101c1a054c8" providerId="LiveId" clId="{7ACAE353-FB8B-4E8C-89D3-B0DFFD7839B5}" dt="2022-04-25T11:11:54.361" v="681"/>
        <pc:sldMkLst>
          <pc:docMk/>
          <pc:sldMk cId="728991440" sldId="299"/>
        </pc:sldMkLst>
      </pc:sldChg>
      <pc:sldChg chg="modSp new mod">
        <pc:chgData name="Sarita Lad" userId="0ca18101c1a054c8" providerId="LiveId" clId="{7ACAE353-FB8B-4E8C-89D3-B0DFFD7839B5}" dt="2022-04-25T11:15:41.687" v="702" actId="20577"/>
        <pc:sldMkLst>
          <pc:docMk/>
          <pc:sldMk cId="663543470" sldId="300"/>
        </pc:sldMkLst>
        <pc:spChg chg="mod">
          <ac:chgData name="Sarita Lad" userId="0ca18101c1a054c8" providerId="LiveId" clId="{7ACAE353-FB8B-4E8C-89D3-B0DFFD7839B5}" dt="2022-04-25T11:15:36.124" v="692" actId="20577"/>
          <ac:spMkLst>
            <pc:docMk/>
            <pc:sldMk cId="663543470" sldId="300"/>
            <ac:spMk id="2" creationId="{BE3591FE-9DF8-4B60-977E-BC5E40CFE42C}"/>
          </ac:spMkLst>
        </pc:spChg>
        <pc:spChg chg="mod">
          <ac:chgData name="Sarita Lad" userId="0ca18101c1a054c8" providerId="LiveId" clId="{7ACAE353-FB8B-4E8C-89D3-B0DFFD7839B5}" dt="2022-04-25T11:15:41.687" v="702" actId="20577"/>
          <ac:spMkLst>
            <pc:docMk/>
            <pc:sldMk cId="663543470" sldId="300"/>
            <ac:spMk id="3" creationId="{915D27AE-75A9-49F7-B1BB-AEE8C8F08D08}"/>
          </ac:spMkLst>
        </pc:spChg>
      </pc:sldChg>
      <pc:sldChg chg="modSp add mod">
        <pc:chgData name="Sarita Lad" userId="0ca18101c1a054c8" providerId="LiveId" clId="{7ACAE353-FB8B-4E8C-89D3-B0DFFD7839B5}" dt="2022-04-25T11:17:02.971" v="708" actId="113"/>
        <pc:sldMkLst>
          <pc:docMk/>
          <pc:sldMk cId="1416526633" sldId="301"/>
        </pc:sldMkLst>
        <pc:spChg chg="mod">
          <ac:chgData name="Sarita Lad" userId="0ca18101c1a054c8" providerId="LiveId" clId="{7ACAE353-FB8B-4E8C-89D3-B0DFFD7839B5}" dt="2022-04-25T11:17:02.971" v="708" actId="113"/>
          <ac:spMkLst>
            <pc:docMk/>
            <pc:sldMk cId="1416526633" sldId="301"/>
            <ac:spMk id="2" creationId="{426EEFDC-790E-4E47-A515-1EBCF1F2F2CD}"/>
          </ac:spMkLst>
        </pc:spChg>
      </pc:sldChg>
      <pc:sldChg chg="add del">
        <pc:chgData name="Sarita Lad" userId="0ca18101c1a054c8" providerId="LiveId" clId="{7ACAE353-FB8B-4E8C-89D3-B0DFFD7839B5}" dt="2022-04-25T11:20:01.464" v="729" actId="2696"/>
        <pc:sldMkLst>
          <pc:docMk/>
          <pc:sldMk cId="4126815829" sldId="302"/>
        </pc:sldMkLst>
      </pc:sldChg>
      <pc:sldChg chg="modSp add mod">
        <pc:chgData name="Sarita Lad" userId="0ca18101c1a054c8" providerId="LiveId" clId="{7ACAE353-FB8B-4E8C-89D3-B0DFFD7839B5}" dt="2022-04-25T11:18:00.820" v="721" actId="14100"/>
        <pc:sldMkLst>
          <pc:docMk/>
          <pc:sldMk cId="3985378571" sldId="303"/>
        </pc:sldMkLst>
        <pc:spChg chg="mod">
          <ac:chgData name="Sarita Lad" userId="0ca18101c1a054c8" providerId="LiveId" clId="{7ACAE353-FB8B-4E8C-89D3-B0DFFD7839B5}" dt="2022-04-25T11:18:00.820" v="721" actId="14100"/>
          <ac:spMkLst>
            <pc:docMk/>
            <pc:sldMk cId="3985378571" sldId="303"/>
            <ac:spMk id="6" creationId="{1FCC7DCA-B6C9-4471-AB54-3727B2B1138E}"/>
          </ac:spMkLst>
        </pc:spChg>
        <pc:spChg chg="mod">
          <ac:chgData name="Sarita Lad" userId="0ca18101c1a054c8" providerId="LiveId" clId="{7ACAE353-FB8B-4E8C-89D3-B0DFFD7839B5}" dt="2022-04-25T11:17:42.575" v="717" actId="255"/>
          <ac:spMkLst>
            <pc:docMk/>
            <pc:sldMk cId="3985378571" sldId="303"/>
            <ac:spMk id="16" creationId="{C110FDCF-2EC3-46D4-A98B-824D58833898}"/>
          </ac:spMkLst>
        </pc:spChg>
      </pc:sldChg>
      <pc:sldChg chg="add del">
        <pc:chgData name="Sarita Lad" userId="0ca18101c1a054c8" providerId="LiveId" clId="{7ACAE353-FB8B-4E8C-89D3-B0DFFD7839B5}" dt="2022-04-25T11:20:15.453" v="730" actId="2696"/>
        <pc:sldMkLst>
          <pc:docMk/>
          <pc:sldMk cId="1088435498" sldId="304"/>
        </pc:sldMkLst>
      </pc:sldChg>
      <pc:sldChg chg="modSp add mod">
        <pc:chgData name="Sarita Lad" userId="0ca18101c1a054c8" providerId="LiveId" clId="{7ACAE353-FB8B-4E8C-89D3-B0DFFD7839B5}" dt="2022-04-25T11:18:58.498" v="728" actId="1076"/>
        <pc:sldMkLst>
          <pc:docMk/>
          <pc:sldMk cId="1370047860" sldId="305"/>
        </pc:sldMkLst>
        <pc:spChg chg="mod">
          <ac:chgData name="Sarita Lad" userId="0ca18101c1a054c8" providerId="LiveId" clId="{7ACAE353-FB8B-4E8C-89D3-B0DFFD7839B5}" dt="2022-04-25T11:18:36.128" v="725" actId="255"/>
          <ac:spMkLst>
            <pc:docMk/>
            <pc:sldMk cId="1370047860" sldId="305"/>
            <ac:spMk id="5" creationId="{E88FC7BE-1080-4B37-BE06-EDE5155A87A8}"/>
          </ac:spMkLst>
        </pc:spChg>
        <pc:spChg chg="mod">
          <ac:chgData name="Sarita Lad" userId="0ca18101c1a054c8" providerId="LiveId" clId="{7ACAE353-FB8B-4E8C-89D3-B0DFFD7839B5}" dt="2022-04-25T11:18:58.498" v="728" actId="1076"/>
          <ac:spMkLst>
            <pc:docMk/>
            <pc:sldMk cId="1370047860" sldId="305"/>
            <ac:spMk id="6" creationId="{FEC247CA-62C8-45B2-8DF9-838A341D344E}"/>
          </ac:spMkLst>
        </pc:spChg>
      </pc:sldChg>
      <pc:sldChg chg="addSp delSp modSp new mod">
        <pc:chgData name="Sarita Lad" userId="0ca18101c1a054c8" providerId="LiveId" clId="{7ACAE353-FB8B-4E8C-89D3-B0DFFD7839B5}" dt="2022-04-25T11:25:23.601" v="773" actId="1076"/>
        <pc:sldMkLst>
          <pc:docMk/>
          <pc:sldMk cId="1056128777" sldId="306"/>
        </pc:sldMkLst>
        <pc:spChg chg="mod">
          <ac:chgData name="Sarita Lad" userId="0ca18101c1a054c8" providerId="LiveId" clId="{7ACAE353-FB8B-4E8C-89D3-B0DFFD7839B5}" dt="2022-04-25T11:21:39.202" v="738"/>
          <ac:spMkLst>
            <pc:docMk/>
            <pc:sldMk cId="1056128777" sldId="306"/>
            <ac:spMk id="2" creationId="{416C61A8-DAEF-48FB-AB4E-E2067BEA2B50}"/>
          </ac:spMkLst>
        </pc:spChg>
        <pc:spChg chg="add mod">
          <ac:chgData name="Sarita Lad" userId="0ca18101c1a054c8" providerId="LiveId" clId="{7ACAE353-FB8B-4E8C-89D3-B0DFFD7839B5}" dt="2022-04-25T11:22:11.544" v="742" actId="6549"/>
          <ac:spMkLst>
            <pc:docMk/>
            <pc:sldMk cId="1056128777" sldId="306"/>
            <ac:spMk id="3" creationId="{7BC45F4B-D5C4-4EEA-94BB-5A7976BC1593}"/>
          </ac:spMkLst>
        </pc:spChg>
        <pc:spChg chg="add mod">
          <ac:chgData name="Sarita Lad" userId="0ca18101c1a054c8" providerId="LiveId" clId="{7ACAE353-FB8B-4E8C-89D3-B0DFFD7839B5}" dt="2022-04-25T11:22:36.266" v="744" actId="1076"/>
          <ac:spMkLst>
            <pc:docMk/>
            <pc:sldMk cId="1056128777" sldId="306"/>
            <ac:spMk id="5" creationId="{F8F40837-32AF-447A-BED6-363C95762E2C}"/>
          </ac:spMkLst>
        </pc:spChg>
        <pc:spChg chg="add mod">
          <ac:chgData name="Sarita Lad" userId="0ca18101c1a054c8" providerId="LiveId" clId="{7ACAE353-FB8B-4E8C-89D3-B0DFFD7839B5}" dt="2022-04-25T11:25:18.561" v="772" actId="1076"/>
          <ac:spMkLst>
            <pc:docMk/>
            <pc:sldMk cId="1056128777" sldId="306"/>
            <ac:spMk id="7" creationId="{29E83599-DDE0-4922-BA1A-882478DCF338}"/>
          </ac:spMkLst>
        </pc:spChg>
        <pc:spChg chg="add del mod">
          <ac:chgData name="Sarita Lad" userId="0ca18101c1a054c8" providerId="LiveId" clId="{7ACAE353-FB8B-4E8C-89D3-B0DFFD7839B5}" dt="2022-04-25T11:24:11.588" v="755" actId="478"/>
          <ac:spMkLst>
            <pc:docMk/>
            <pc:sldMk cId="1056128777" sldId="306"/>
            <ac:spMk id="8" creationId="{FE9159D1-9BBE-47B1-86D4-DD3174A8D9AD}"/>
          </ac:spMkLst>
        </pc:spChg>
        <pc:spChg chg="add mod">
          <ac:chgData name="Sarita Lad" userId="0ca18101c1a054c8" providerId="LiveId" clId="{7ACAE353-FB8B-4E8C-89D3-B0DFFD7839B5}" dt="2022-04-25T11:24:21.570" v="758" actId="14100"/>
          <ac:spMkLst>
            <pc:docMk/>
            <pc:sldMk cId="1056128777" sldId="306"/>
            <ac:spMk id="10" creationId="{F8116901-812F-4BB2-85BF-EFAD5706EC36}"/>
          </ac:spMkLst>
        </pc:spChg>
        <pc:spChg chg="add mod">
          <ac:chgData name="Sarita Lad" userId="0ca18101c1a054c8" providerId="LiveId" clId="{7ACAE353-FB8B-4E8C-89D3-B0DFFD7839B5}" dt="2022-04-25T11:25:23.601" v="773" actId="1076"/>
          <ac:spMkLst>
            <pc:docMk/>
            <pc:sldMk cId="1056128777" sldId="306"/>
            <ac:spMk id="13" creationId="{5454AC56-7E45-46E0-9E9D-BC6FDFEB5C4A}"/>
          </ac:spMkLst>
        </pc:spChg>
        <pc:graphicFrameChg chg="add del mod">
          <ac:chgData name="Sarita Lad" userId="0ca18101c1a054c8" providerId="LiveId" clId="{7ACAE353-FB8B-4E8C-89D3-B0DFFD7839B5}" dt="2022-04-25T11:24:40.045" v="762"/>
          <ac:graphicFrameMkLst>
            <pc:docMk/>
            <pc:sldMk cId="1056128777" sldId="306"/>
            <ac:graphicFrameMk id="11" creationId="{4D0E1389-F5B9-4978-AF7A-3A4FEC0F0051}"/>
          </ac:graphicFrameMkLst>
        </pc:graphicFrameChg>
      </pc:sldChg>
      <pc:sldChg chg="addSp delSp modSp new mod ord">
        <pc:chgData name="Sarita Lad" userId="0ca18101c1a054c8" providerId="LiveId" clId="{7ACAE353-FB8B-4E8C-89D3-B0DFFD7839B5}" dt="2022-04-25T11:55:31.414" v="842" actId="1076"/>
        <pc:sldMkLst>
          <pc:docMk/>
          <pc:sldMk cId="544227532" sldId="307"/>
        </pc:sldMkLst>
        <pc:spChg chg="mod">
          <ac:chgData name="Sarita Lad" userId="0ca18101c1a054c8" providerId="LiveId" clId="{7ACAE353-FB8B-4E8C-89D3-B0DFFD7839B5}" dt="2022-04-25T11:43:14.526" v="826"/>
          <ac:spMkLst>
            <pc:docMk/>
            <pc:sldMk cId="544227532" sldId="307"/>
            <ac:spMk id="2" creationId="{58F1F591-B1BD-49AD-9D32-3D2DE6EADF1E}"/>
          </ac:spMkLst>
        </pc:spChg>
        <pc:spChg chg="add mod">
          <ac:chgData name="Sarita Lad" userId="0ca18101c1a054c8" providerId="LiveId" clId="{7ACAE353-FB8B-4E8C-89D3-B0DFFD7839B5}" dt="2022-04-25T11:44:14.655" v="832" actId="1076"/>
          <ac:spMkLst>
            <pc:docMk/>
            <pc:sldMk cId="544227532" sldId="307"/>
            <ac:spMk id="3" creationId="{5CBCC80F-7CFC-4A99-929F-A051FD8B5FCA}"/>
          </ac:spMkLst>
        </pc:spChg>
        <pc:picChg chg="add del mod">
          <ac:chgData name="Sarita Lad" userId="0ca18101c1a054c8" providerId="LiveId" clId="{7ACAE353-FB8B-4E8C-89D3-B0DFFD7839B5}" dt="2022-04-25T11:55:24.816" v="840" actId="478"/>
          <ac:picMkLst>
            <pc:docMk/>
            <pc:sldMk cId="544227532" sldId="307"/>
            <ac:picMk id="5" creationId="{ABE2C63F-939E-4574-900F-CF0EC75B3B23}"/>
          </ac:picMkLst>
        </pc:picChg>
        <pc:picChg chg="add del mod">
          <ac:chgData name="Sarita Lad" userId="0ca18101c1a054c8" providerId="LiveId" clId="{7ACAE353-FB8B-4E8C-89D3-B0DFFD7839B5}" dt="2022-04-25T11:53:40.440" v="837" actId="478"/>
          <ac:picMkLst>
            <pc:docMk/>
            <pc:sldMk cId="544227532" sldId="307"/>
            <ac:picMk id="7" creationId="{7604751D-F839-4F39-9E55-0866F5802728}"/>
          </ac:picMkLst>
        </pc:picChg>
        <pc:picChg chg="add mod">
          <ac:chgData name="Sarita Lad" userId="0ca18101c1a054c8" providerId="LiveId" clId="{7ACAE353-FB8B-4E8C-89D3-B0DFFD7839B5}" dt="2022-04-25T11:54:09.366" v="839" actId="1076"/>
          <ac:picMkLst>
            <pc:docMk/>
            <pc:sldMk cId="544227532" sldId="307"/>
            <ac:picMk id="9" creationId="{45D1A655-1170-47DF-8671-AC0DC97BE943}"/>
          </ac:picMkLst>
        </pc:picChg>
        <pc:picChg chg="add mod">
          <ac:chgData name="Sarita Lad" userId="0ca18101c1a054c8" providerId="LiveId" clId="{7ACAE353-FB8B-4E8C-89D3-B0DFFD7839B5}" dt="2022-04-25T11:55:31.414" v="842" actId="1076"/>
          <ac:picMkLst>
            <pc:docMk/>
            <pc:sldMk cId="544227532" sldId="307"/>
            <ac:picMk id="11" creationId="{4C24F51F-5635-4769-9BFA-EAE3EBC9FA79}"/>
          </ac:picMkLst>
        </pc:picChg>
      </pc:sldChg>
      <pc:sldChg chg="modSp new mod">
        <pc:chgData name="Sarita Lad" userId="0ca18101c1a054c8" providerId="LiveId" clId="{7ACAE353-FB8B-4E8C-89D3-B0DFFD7839B5}" dt="2022-04-25T11:32:54.410" v="813"/>
        <pc:sldMkLst>
          <pc:docMk/>
          <pc:sldMk cId="2435426441" sldId="308"/>
        </pc:sldMkLst>
        <pc:spChg chg="mod">
          <ac:chgData name="Sarita Lad" userId="0ca18101c1a054c8" providerId="LiveId" clId="{7ACAE353-FB8B-4E8C-89D3-B0DFFD7839B5}" dt="2022-04-25T11:32:43.514" v="812"/>
          <ac:spMkLst>
            <pc:docMk/>
            <pc:sldMk cId="2435426441" sldId="308"/>
            <ac:spMk id="2" creationId="{6F896E7C-A3D5-49CA-B8F5-4AEEC9ED2151}"/>
          </ac:spMkLst>
        </pc:spChg>
        <pc:spChg chg="mod">
          <ac:chgData name="Sarita Lad" userId="0ca18101c1a054c8" providerId="LiveId" clId="{7ACAE353-FB8B-4E8C-89D3-B0DFFD7839B5}" dt="2022-04-25T11:32:54.410" v="813"/>
          <ac:spMkLst>
            <pc:docMk/>
            <pc:sldMk cId="2435426441" sldId="308"/>
            <ac:spMk id="3" creationId="{CE844C3A-BF10-4A90-8EE5-7AF649A63FBA}"/>
          </ac:spMkLst>
        </pc:spChg>
      </pc:sldChg>
      <pc:sldChg chg="add">
        <pc:chgData name="Sarita Lad" userId="0ca18101c1a054c8" providerId="LiveId" clId="{7ACAE353-FB8B-4E8C-89D3-B0DFFD7839B5}" dt="2022-04-25T11:34:37.792" v="816"/>
        <pc:sldMkLst>
          <pc:docMk/>
          <pc:sldMk cId="4041063630" sldId="309"/>
        </pc:sldMkLst>
      </pc:sldChg>
      <pc:sldChg chg="add">
        <pc:chgData name="Sarita Lad" userId="0ca18101c1a054c8" providerId="LiveId" clId="{7ACAE353-FB8B-4E8C-89D3-B0DFFD7839B5}" dt="2022-04-25T11:34:51.397" v="817"/>
        <pc:sldMkLst>
          <pc:docMk/>
          <pc:sldMk cId="3570347136" sldId="310"/>
        </pc:sldMkLst>
      </pc:sldChg>
      <pc:sldChg chg="add">
        <pc:chgData name="Sarita Lad" userId="0ca18101c1a054c8" providerId="LiveId" clId="{7ACAE353-FB8B-4E8C-89D3-B0DFFD7839B5}" dt="2022-04-25T11:35:00.014" v="818"/>
        <pc:sldMkLst>
          <pc:docMk/>
          <pc:sldMk cId="980170712" sldId="311"/>
        </pc:sldMkLst>
      </pc:sldChg>
      <pc:sldChg chg="add">
        <pc:chgData name="Sarita Lad" userId="0ca18101c1a054c8" providerId="LiveId" clId="{7ACAE353-FB8B-4E8C-89D3-B0DFFD7839B5}" dt="2022-04-25T11:35:12.012" v="819"/>
        <pc:sldMkLst>
          <pc:docMk/>
          <pc:sldMk cId="3304829034" sldId="312"/>
        </pc:sldMkLst>
      </pc:sldChg>
      <pc:sldChg chg="add">
        <pc:chgData name="Sarita Lad" userId="0ca18101c1a054c8" providerId="LiveId" clId="{7ACAE353-FB8B-4E8C-89D3-B0DFFD7839B5}" dt="2022-04-25T11:35:20.235" v="820"/>
        <pc:sldMkLst>
          <pc:docMk/>
          <pc:sldMk cId="3365181577" sldId="313"/>
        </pc:sldMkLst>
      </pc:sldChg>
      <pc:sldChg chg="add">
        <pc:chgData name="Sarita Lad" userId="0ca18101c1a054c8" providerId="LiveId" clId="{7ACAE353-FB8B-4E8C-89D3-B0DFFD7839B5}" dt="2022-04-25T11:35:44.195" v="821"/>
        <pc:sldMkLst>
          <pc:docMk/>
          <pc:sldMk cId="1897580801" sldId="314"/>
        </pc:sldMkLst>
      </pc:sldChg>
      <pc:sldChg chg="add">
        <pc:chgData name="Sarita Lad" userId="0ca18101c1a054c8" providerId="LiveId" clId="{7ACAE353-FB8B-4E8C-89D3-B0DFFD7839B5}" dt="2022-04-25T11:35:51.238" v="822"/>
        <pc:sldMkLst>
          <pc:docMk/>
          <pc:sldMk cId="2532017899" sldId="315"/>
        </pc:sldMkLst>
      </pc:sldChg>
      <pc:sldChg chg="modSp add mod">
        <pc:chgData name="Sarita Lad" userId="0ca18101c1a054c8" providerId="LiveId" clId="{7ACAE353-FB8B-4E8C-89D3-B0DFFD7839B5}" dt="2022-04-25T11:37:02.245" v="825" actId="27636"/>
        <pc:sldMkLst>
          <pc:docMk/>
          <pc:sldMk cId="2818855821" sldId="316"/>
        </pc:sldMkLst>
        <pc:spChg chg="mod">
          <ac:chgData name="Sarita Lad" userId="0ca18101c1a054c8" providerId="LiveId" clId="{7ACAE353-FB8B-4E8C-89D3-B0DFFD7839B5}" dt="2022-04-25T11:37:02.245" v="825" actId="27636"/>
          <ac:spMkLst>
            <pc:docMk/>
            <pc:sldMk cId="2818855821" sldId="316"/>
            <ac:spMk id="5" creationId="{09A3AABB-4668-4360-89B7-5F59108D648F}"/>
          </ac:spMkLst>
        </pc:spChg>
      </pc:sldChg>
      <pc:sldChg chg="add del">
        <pc:chgData name="Sarita Lad" userId="0ca18101c1a054c8" providerId="LiveId" clId="{7ACAE353-FB8B-4E8C-89D3-B0DFFD7839B5}" dt="2022-04-25T11:57:39.475" v="844" actId="2890"/>
        <pc:sldMkLst>
          <pc:docMk/>
          <pc:sldMk cId="445116165" sldId="317"/>
        </pc:sldMkLst>
      </pc:sldChg>
      <pc:sldChg chg="addSp delSp modSp new mod">
        <pc:chgData name="Sarita Lad" userId="0ca18101c1a054c8" providerId="LiveId" clId="{7ACAE353-FB8B-4E8C-89D3-B0DFFD7839B5}" dt="2022-04-25T12:01:04.482" v="868" actId="22"/>
        <pc:sldMkLst>
          <pc:docMk/>
          <pc:sldMk cId="789104835" sldId="317"/>
        </pc:sldMkLst>
        <pc:spChg chg="mod">
          <ac:chgData name="Sarita Lad" userId="0ca18101c1a054c8" providerId="LiveId" clId="{7ACAE353-FB8B-4E8C-89D3-B0DFFD7839B5}" dt="2022-04-25T11:58:06.462" v="847" actId="14100"/>
          <ac:spMkLst>
            <pc:docMk/>
            <pc:sldMk cId="789104835" sldId="317"/>
            <ac:spMk id="2" creationId="{A4C907EB-2365-4222-9CB8-D0AB6AAF243B}"/>
          </ac:spMkLst>
        </pc:spChg>
        <pc:spChg chg="add mod">
          <ac:chgData name="Sarita Lad" userId="0ca18101c1a054c8" providerId="LiveId" clId="{7ACAE353-FB8B-4E8C-89D3-B0DFFD7839B5}" dt="2022-04-25T11:58:52.389" v="855" actId="1076"/>
          <ac:spMkLst>
            <pc:docMk/>
            <pc:sldMk cId="789104835" sldId="317"/>
            <ac:spMk id="3" creationId="{477649D3-0232-4AA8-AA54-466232397FDE}"/>
          </ac:spMkLst>
        </pc:spChg>
        <pc:spChg chg="add del">
          <ac:chgData name="Sarita Lad" userId="0ca18101c1a054c8" providerId="LiveId" clId="{7ACAE353-FB8B-4E8C-89D3-B0DFFD7839B5}" dt="2022-04-25T11:59:27.533" v="857"/>
          <ac:spMkLst>
            <pc:docMk/>
            <pc:sldMk cId="789104835" sldId="317"/>
            <ac:spMk id="4" creationId="{16790DDF-DEF9-43AA-92F4-E8AD9CD2B6D0}"/>
          </ac:spMkLst>
        </pc:spChg>
        <pc:spChg chg="add mod">
          <ac:chgData name="Sarita Lad" userId="0ca18101c1a054c8" providerId="LiveId" clId="{7ACAE353-FB8B-4E8C-89D3-B0DFFD7839B5}" dt="2022-04-25T11:59:39.514" v="862" actId="255"/>
          <ac:spMkLst>
            <pc:docMk/>
            <pc:sldMk cId="789104835" sldId="317"/>
            <ac:spMk id="6" creationId="{A785CE49-C2C3-45D3-B898-DFCFAB5FCD57}"/>
          </ac:spMkLst>
        </pc:spChg>
        <pc:spChg chg="add mod">
          <ac:chgData name="Sarita Lad" userId="0ca18101c1a054c8" providerId="LiveId" clId="{7ACAE353-FB8B-4E8C-89D3-B0DFFD7839B5}" dt="2022-04-25T11:59:55.214" v="864" actId="1076"/>
          <ac:spMkLst>
            <pc:docMk/>
            <pc:sldMk cId="789104835" sldId="317"/>
            <ac:spMk id="8" creationId="{E68FDC18-1ECF-4FC7-88EF-D29803562615}"/>
          </ac:spMkLst>
        </pc:spChg>
        <pc:spChg chg="add mod">
          <ac:chgData name="Sarita Lad" userId="0ca18101c1a054c8" providerId="LiveId" clId="{7ACAE353-FB8B-4E8C-89D3-B0DFFD7839B5}" dt="2022-04-25T12:00:11.150" v="866" actId="1076"/>
          <ac:spMkLst>
            <pc:docMk/>
            <pc:sldMk cId="789104835" sldId="317"/>
            <ac:spMk id="10" creationId="{5AA5705B-AC4F-43D0-B6A0-313806861CD1}"/>
          </ac:spMkLst>
        </pc:spChg>
        <pc:spChg chg="add del">
          <ac:chgData name="Sarita Lad" userId="0ca18101c1a054c8" providerId="LiveId" clId="{7ACAE353-FB8B-4E8C-89D3-B0DFFD7839B5}" dt="2022-04-25T12:01:04.482" v="868" actId="22"/>
          <ac:spMkLst>
            <pc:docMk/>
            <pc:sldMk cId="789104835" sldId="317"/>
            <ac:spMk id="12" creationId="{786B2C46-336F-4AD9-ACBA-E8FB8D513603}"/>
          </ac:spMkLst>
        </pc:spChg>
      </pc:sldChg>
      <pc:sldChg chg="addSp delSp modSp new mod">
        <pc:chgData name="Sarita Lad" userId="0ca18101c1a054c8" providerId="LiveId" clId="{7ACAE353-FB8B-4E8C-89D3-B0DFFD7839B5}" dt="2022-04-25T12:02:23.334" v="890" actId="1076"/>
        <pc:sldMkLst>
          <pc:docMk/>
          <pc:sldMk cId="2390518714" sldId="318"/>
        </pc:sldMkLst>
        <pc:spChg chg="mod">
          <ac:chgData name="Sarita Lad" userId="0ca18101c1a054c8" providerId="LiveId" clId="{7ACAE353-FB8B-4E8C-89D3-B0DFFD7839B5}" dt="2022-04-25T12:01:32.061" v="883" actId="14100"/>
          <ac:spMkLst>
            <pc:docMk/>
            <pc:sldMk cId="2390518714" sldId="318"/>
            <ac:spMk id="2" creationId="{6B59E34B-59AC-4FAC-B7D5-9637D4F99C8D}"/>
          </ac:spMkLst>
        </pc:spChg>
        <pc:spChg chg="add del">
          <ac:chgData name="Sarita Lad" userId="0ca18101c1a054c8" providerId="LiveId" clId="{7ACAE353-FB8B-4E8C-89D3-B0DFFD7839B5}" dt="2022-04-25T12:01:13.330" v="871" actId="22"/>
          <ac:spMkLst>
            <pc:docMk/>
            <pc:sldMk cId="2390518714" sldId="318"/>
            <ac:spMk id="4" creationId="{337A432F-A043-46FD-B0F6-42F3C5E5F4BE}"/>
          </ac:spMkLst>
        </pc:spChg>
        <pc:spChg chg="add mod">
          <ac:chgData name="Sarita Lad" userId="0ca18101c1a054c8" providerId="LiveId" clId="{7ACAE353-FB8B-4E8C-89D3-B0DFFD7839B5}" dt="2022-04-25T12:01:36.517" v="884" actId="1076"/>
          <ac:spMkLst>
            <pc:docMk/>
            <pc:sldMk cId="2390518714" sldId="318"/>
            <ac:spMk id="6" creationId="{CFE11798-C6BE-4A88-BA3E-5267B6CDCFB5}"/>
          </ac:spMkLst>
        </pc:spChg>
        <pc:spChg chg="add mod">
          <ac:chgData name="Sarita Lad" userId="0ca18101c1a054c8" providerId="LiveId" clId="{7ACAE353-FB8B-4E8C-89D3-B0DFFD7839B5}" dt="2022-04-25T12:01:56.158" v="886" actId="1076"/>
          <ac:spMkLst>
            <pc:docMk/>
            <pc:sldMk cId="2390518714" sldId="318"/>
            <ac:spMk id="8" creationId="{6283ADE1-999B-4383-98E3-0B1C9FE4D624}"/>
          </ac:spMkLst>
        </pc:spChg>
        <pc:spChg chg="add mod">
          <ac:chgData name="Sarita Lad" userId="0ca18101c1a054c8" providerId="LiveId" clId="{7ACAE353-FB8B-4E8C-89D3-B0DFFD7839B5}" dt="2022-04-25T12:02:09.222" v="888" actId="1076"/>
          <ac:spMkLst>
            <pc:docMk/>
            <pc:sldMk cId="2390518714" sldId="318"/>
            <ac:spMk id="10" creationId="{B67013ED-E379-44C5-89F8-1F00A3C5B4ED}"/>
          </ac:spMkLst>
        </pc:spChg>
        <pc:spChg chg="add mod">
          <ac:chgData name="Sarita Lad" userId="0ca18101c1a054c8" providerId="LiveId" clId="{7ACAE353-FB8B-4E8C-89D3-B0DFFD7839B5}" dt="2022-04-25T12:02:23.334" v="890" actId="1076"/>
          <ac:spMkLst>
            <pc:docMk/>
            <pc:sldMk cId="2390518714" sldId="318"/>
            <ac:spMk id="12" creationId="{BE6C6524-56C3-422F-A584-C49C97C64F3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10/29/2023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10/29/2023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api/core/Component"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ktutorialshub.com/angular/angular-input-output-eventemitter/" TargetMode="External"/><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5" Type="http://schemas.openxmlformats.org/officeDocument/2006/relationships/hyperlink" Target="https://www.tektutorialshub.com/angular/contentchild-and-contentchildren-in-angular/" TargetMode="External"/><Relationship Id="rId4" Type="http://schemas.openxmlformats.org/officeDocument/2006/relationships/hyperlink" Target="https://www.tektutorialshub.com/angular/understanding-viewchild-viewchildren-querylist-in-angula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init-and-ngondestro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tektutorialshub.com/angular/contentchild-and-contentchildren-in-angular/" TargetMode="External"/><Relationship Id="rId2" Type="http://schemas.openxmlformats.org/officeDocument/2006/relationships/hyperlink" Target="https://www.tektutorialshub.com/angular/ng-content-content-projection-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component/"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component/"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v2.angular.io/docs/ts/latest/guide/architecture.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10.0</a:t>
            </a:r>
            <a:endParaRPr lang="en-US" dirty="0"/>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08C83-48FE-4F31-9D04-92006FF55EE8}"/>
              </a:ext>
            </a:extLst>
          </p:cNvPr>
          <p:cNvSpPr>
            <a:spLocks noGrp="1"/>
          </p:cNvSpPr>
          <p:nvPr>
            <p:ph type="title"/>
          </p:nvPr>
        </p:nvSpPr>
        <p:spPr/>
        <p:txBody>
          <a:bodyPr/>
          <a:lstStyle/>
          <a:p>
            <a:r>
              <a:rPr lang="en-IN" b="1" i="0" dirty="0">
                <a:solidFill>
                  <a:srgbClr val="292929"/>
                </a:solidFill>
                <a:effectLst/>
                <a:latin typeface="sohne"/>
              </a:rPr>
              <a:t>Modules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xmlns="" id="{A79E95CA-F53E-4764-9FB8-CD15FA0A8C04}"/>
              </a:ext>
            </a:extLst>
          </p:cNvPr>
          <p:cNvSpPr txBox="1"/>
          <p:nvPr/>
        </p:nvSpPr>
        <p:spPr>
          <a:xfrm>
            <a:off x="838200" y="1241336"/>
            <a:ext cx="9359900" cy="1200329"/>
          </a:xfrm>
          <a:prstGeom prst="rect">
            <a:avLst/>
          </a:prstGeom>
          <a:noFill/>
        </p:spPr>
        <p:txBody>
          <a:bodyPr wrap="square">
            <a:spAutoFit/>
          </a:bodyPr>
          <a:lstStyle/>
          <a:p>
            <a:r>
              <a:rPr lang="en-US" sz="2400" b="0" i="0" dirty="0">
                <a:solidFill>
                  <a:srgbClr val="292929"/>
                </a:solidFill>
                <a:effectLst/>
                <a:latin typeface="charter"/>
              </a:rPr>
              <a:t>Every Angular app has a </a:t>
            </a:r>
            <a:r>
              <a:rPr lang="en-US" sz="2400" b="0" i="1" dirty="0">
                <a:solidFill>
                  <a:srgbClr val="292929"/>
                </a:solidFill>
                <a:effectLst/>
                <a:latin typeface="charter"/>
              </a:rPr>
              <a:t>root module</a:t>
            </a:r>
            <a:r>
              <a:rPr lang="en-US" sz="2400" b="0" i="0" dirty="0">
                <a:solidFill>
                  <a:srgbClr val="292929"/>
                </a:solidFill>
                <a:effectLst/>
                <a:latin typeface="charter"/>
              </a:rPr>
              <a:t>, conventionally named </a:t>
            </a:r>
            <a:r>
              <a:rPr lang="en-US" sz="2400" b="0" i="0" dirty="0" err="1">
                <a:solidFill>
                  <a:srgbClr val="292929"/>
                </a:solidFill>
                <a:effectLst/>
                <a:latin typeface="charter"/>
              </a:rPr>
              <a:t>AppModule</a:t>
            </a:r>
            <a:r>
              <a:rPr lang="en-US" sz="2400" b="0" i="0" dirty="0">
                <a:solidFill>
                  <a:srgbClr val="292929"/>
                </a:solidFill>
                <a:effectLst/>
                <a:latin typeface="charter"/>
              </a:rPr>
              <a:t>, which provides the bootstrap mechanism that launches the application. An app typically contains many functional modules.</a:t>
            </a:r>
            <a:endParaRPr lang="en-IN" sz="2400" dirty="0"/>
          </a:p>
        </p:txBody>
      </p:sp>
      <p:sp>
        <p:nvSpPr>
          <p:cNvPr id="6" name="TextBox 5">
            <a:extLst>
              <a:ext uri="{FF2B5EF4-FFF2-40B4-BE49-F238E27FC236}">
                <a16:creationId xmlns:a16="http://schemas.microsoft.com/office/drawing/2014/main" xmlns="" id="{0FBEBC50-41AC-4939-8893-C88791F34C34}"/>
              </a:ext>
            </a:extLst>
          </p:cNvPr>
          <p:cNvSpPr txBox="1"/>
          <p:nvPr/>
        </p:nvSpPr>
        <p:spPr>
          <a:xfrm>
            <a:off x="774700" y="4571911"/>
            <a:ext cx="9486900" cy="1569660"/>
          </a:xfrm>
          <a:prstGeom prst="rect">
            <a:avLst/>
          </a:prstGeom>
          <a:noFill/>
        </p:spPr>
        <p:txBody>
          <a:bodyPr wrap="square">
            <a:spAutoFit/>
          </a:bodyPr>
          <a:lstStyle/>
          <a:p>
            <a:r>
              <a:rPr lang="en-US" sz="2400" b="0" i="0" dirty="0">
                <a:solidFill>
                  <a:srgbClr val="292929"/>
                </a:solidFill>
                <a:effectLst/>
                <a:latin typeface="charter"/>
              </a:rPr>
              <a:t>If we want to use another custom Angular module, then we need to register that module inside the </a:t>
            </a:r>
            <a:r>
              <a:rPr lang="en-US" sz="2400" b="1" i="0" dirty="0" err="1">
                <a:solidFill>
                  <a:srgbClr val="292929"/>
                </a:solidFill>
                <a:effectLst/>
                <a:latin typeface="charter"/>
              </a:rPr>
              <a:t>app.module.ts</a:t>
            </a:r>
            <a:r>
              <a:rPr lang="en-US" sz="2400" b="0" i="0" dirty="0">
                <a:solidFill>
                  <a:srgbClr val="292929"/>
                </a:solidFill>
                <a:effectLst/>
                <a:latin typeface="charter"/>
              </a:rPr>
              <a:t> file. Organizing your code into distinct functional modules helps in managing the development of complex applications, and in designing for re usability.</a:t>
            </a:r>
            <a:endParaRPr lang="en-IN" sz="2400" dirty="0"/>
          </a:p>
        </p:txBody>
      </p:sp>
      <p:pic>
        <p:nvPicPr>
          <p:cNvPr id="2050" name="Picture 2">
            <a:extLst>
              <a:ext uri="{FF2B5EF4-FFF2-40B4-BE49-F238E27FC236}">
                <a16:creationId xmlns:a16="http://schemas.microsoft.com/office/drawing/2014/main" xmlns="" id="{08F0C2A7-B37E-4C69-8A8E-3D7090B20A8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16375" y="2333625"/>
            <a:ext cx="2876550" cy="2190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325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p14="http://schemas.microsoft.com/office/powerpoint/2010/main" xmlns="" val="10868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p14="http://schemas.microsoft.com/office/powerpoint/2010/main" xmlns="" val="180968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p14="http://schemas.microsoft.com/office/powerpoint/2010/main" xmlns="" val="11750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a16="http://schemas.microsoft.com/office/drawing/2014/main" xmlns="" id="{042C3EAB-3E79-429E-A098-0BB46B026257}"/>
              </a:ext>
            </a:extLst>
          </p:cNvPr>
          <p:cNvSpPr txBox="1"/>
          <p:nvPr/>
        </p:nvSpPr>
        <p:spPr>
          <a:xfrm>
            <a:off x="853439" y="812969"/>
            <a:ext cx="9231337" cy="1200329"/>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a16="http://schemas.microsoft.com/office/drawing/2014/main" xmlns="" id="{B274BC6E-D5B4-4A1D-9FD7-A4B3B35A4B68}"/>
              </a:ext>
            </a:extLst>
          </p:cNvPr>
          <p:cNvSpPr txBox="1"/>
          <p:nvPr/>
        </p:nvSpPr>
        <p:spPr>
          <a:xfrm>
            <a:off x="858141" y="2035320"/>
            <a:ext cx="8901321" cy="1754326"/>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a16="http://schemas.microsoft.com/office/drawing/2014/main" xmlns="" id="{2B2C7F73-CE6A-47F0-B6BF-910F6073EAF3}"/>
              </a:ext>
            </a:extLst>
          </p:cNvPr>
          <p:cNvSpPr txBox="1"/>
          <p:nvPr/>
        </p:nvSpPr>
        <p:spPr>
          <a:xfrm>
            <a:off x="849349" y="3824654"/>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a16="http://schemas.microsoft.com/office/drawing/2014/main" xmlns="" id="{AFA1879E-9E5D-48AD-8439-1B492A9CA2AD}"/>
              </a:ext>
            </a:extLst>
          </p:cNvPr>
          <p:cNvSpPr>
            <a:spLocks noChangeArrowheads="1"/>
          </p:cNvSpPr>
          <p:nvPr/>
        </p:nvSpPr>
        <p:spPr bwMode="auto">
          <a:xfrm>
            <a:off x="858140" y="4800073"/>
            <a:ext cx="8139314" cy="1938992"/>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09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r>
              <a:rPr lang="en-US" b="0" i="0" dirty="0">
                <a:solidFill>
                  <a:srgbClr val="616161"/>
                </a:solidFill>
                <a:effectLst/>
                <a:latin typeface="open sans" panose="020B0606030504020204" pitchFamily="34" charset="0"/>
              </a:rPr>
              <a:t/>
            </a: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xmlns=""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a16="http://schemas.microsoft.com/office/drawing/2014/main" xmlns=""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xmlns=""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xmlns=""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xmlns=""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xmlns=""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xmlns=""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2833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a16="http://schemas.microsoft.com/office/drawing/2014/main" xmlns=""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a16="http://schemas.microsoft.com/office/drawing/2014/main" xmlns="" id="{2B0CF7EA-98CE-47CB-92A0-6A7DBF7B3C35}"/>
              </a:ext>
            </a:extLst>
          </p:cNvPr>
          <p:cNvSpPr>
            <a:spLocks noChangeArrowheads="1"/>
          </p:cNvSpPr>
          <p:nvPr/>
        </p:nvSpPr>
        <p:spPr bwMode="auto">
          <a:xfrm>
            <a:off x="3837282" y="372257"/>
            <a:ext cx="7681260" cy="397031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xmlns=""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1156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a16="http://schemas.microsoft.com/office/drawing/2014/main" xmlns=""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a16="http://schemas.microsoft.com/office/drawing/2014/main" xmlns=""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p14="http://schemas.microsoft.com/office/powerpoint/2010/main" xmlns="" val="198106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a16="http://schemas.microsoft.com/office/drawing/2014/main" xmlns=""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a16="http://schemas.microsoft.com/office/drawing/2014/main" xmlns=""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a16="http://schemas.microsoft.com/office/drawing/2014/main" xmlns=""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356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a16="http://schemas.microsoft.com/office/drawing/2014/main" xmlns=""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a16="http://schemas.microsoft.com/office/drawing/2014/main" xmlns=""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a16="http://schemas.microsoft.com/office/drawing/2014/main" xmlns=""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xmlns=""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436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normAutofit/>
          </a:bodyPr>
          <a:lstStyle/>
          <a:p>
            <a:pPr algn="l"/>
            <a:r>
              <a:rPr lang="en-IN" b="1" i="0" dirty="0">
                <a:solidFill>
                  <a:srgbClr val="292929"/>
                </a:solidFill>
                <a:effectLst/>
                <a:latin typeface="sohne"/>
              </a:rPr>
              <a:t>What is Angular?</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lstStyle/>
          <a:p>
            <a:r>
              <a:rPr lang="en-US" b="0" i="0" dirty="0">
                <a:solidFill>
                  <a:srgbClr val="292929"/>
                </a:solidFill>
                <a:effectLst/>
                <a:latin typeface="charter"/>
              </a:rPr>
              <a:t>Angular is nothing but a framework that is used by app development companies to create dynamic web apps. It allows the developers to use HTML as the template language and also enables them to extend the HTML’s syntax to express the components of the application.</a:t>
            </a:r>
          </a:p>
          <a:p>
            <a:pPr algn="l"/>
            <a:r>
              <a:rPr lang="en-US" b="0" i="0" dirty="0">
                <a:solidFill>
                  <a:srgbClr val="292929"/>
                </a:solidFill>
                <a:effectLst/>
                <a:latin typeface="charter"/>
              </a:rPr>
              <a:t>Angular minimizes the impedance mismatch between what an app requires by developing new HTML constructs and document-centric HTML. It teaches the browser a syntax that helps in calling directives. For instance -</a:t>
            </a:r>
          </a:p>
          <a:p>
            <a:pPr algn="l">
              <a:buFont typeface="Arial" panose="020B0604020202020204" pitchFamily="34" charset="0"/>
              <a:buChar char="•"/>
            </a:pPr>
            <a:r>
              <a:rPr lang="en-US" b="0" i="0" dirty="0">
                <a:solidFill>
                  <a:srgbClr val="292929"/>
                </a:solidFill>
                <a:effectLst/>
                <a:latin typeface="charter"/>
              </a:rPr>
              <a:t>DOM handles structures for showing, hiding, and repeating DOM fragments.</a:t>
            </a:r>
          </a:p>
          <a:p>
            <a:pPr algn="l">
              <a:buFont typeface="Arial" panose="020B0604020202020204" pitchFamily="34" charset="0"/>
              <a:buChar char="•"/>
            </a:pPr>
            <a:r>
              <a:rPr lang="en-US" b="0" i="0" dirty="0">
                <a:solidFill>
                  <a:srgbClr val="292929"/>
                </a:solidFill>
                <a:effectLst/>
                <a:latin typeface="charter"/>
              </a:rPr>
              <a:t>Data binding</a:t>
            </a:r>
          </a:p>
          <a:p>
            <a:pPr algn="l">
              <a:buFont typeface="Arial" panose="020B0604020202020204" pitchFamily="34" charset="0"/>
              <a:buChar char="•"/>
            </a:pPr>
            <a:r>
              <a:rPr lang="en-US" b="0" i="0" dirty="0">
                <a:solidFill>
                  <a:srgbClr val="292929"/>
                </a:solidFill>
                <a:effectLst/>
                <a:latin typeface="charter"/>
              </a:rPr>
              <a:t>HTML grouping</a:t>
            </a:r>
          </a:p>
          <a:p>
            <a:pPr algn="l">
              <a:buFont typeface="Arial" panose="020B0604020202020204" pitchFamily="34" charset="0"/>
              <a:buChar char="•"/>
            </a:pPr>
            <a:r>
              <a:rPr lang="en-US" b="0" i="0" dirty="0">
                <a:solidFill>
                  <a:srgbClr val="292929"/>
                </a:solidFill>
                <a:effectLst/>
                <a:latin typeface="charter"/>
              </a:rPr>
              <a:t>Support for form validation and forms</a:t>
            </a:r>
          </a:p>
          <a:p>
            <a:endParaRPr lang="en-US" dirty="0"/>
          </a:p>
        </p:txBody>
      </p:sp>
    </p:spTree>
    <p:extLst>
      <p:ext uri="{BB962C8B-B14F-4D97-AF65-F5344CB8AC3E}">
        <p14:creationId xmlns:p14="http://schemas.microsoft.com/office/powerpoint/2010/main" xmlns=""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a16="http://schemas.microsoft.com/office/drawing/2014/main" xmlns=""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a16="http://schemas.microsoft.com/office/drawing/2014/main" xmlns=""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a16="http://schemas.microsoft.com/office/drawing/2014/main" xmlns=""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a16="http://schemas.microsoft.com/office/drawing/2014/main" xmlns="" id="{06415C56-0697-4D3A-A25B-E3A02607BFE9}"/>
              </a:ext>
            </a:extLst>
          </p:cNvPr>
          <p:cNvPicPr>
            <a:picLocks noChangeAspect="1"/>
          </p:cNvPicPr>
          <p:nvPr/>
        </p:nvPicPr>
        <p:blipFill rotWithShape="1">
          <a:blip r:embed="rId2"/>
          <a:srcRect l="19683" r="44587" b="46149"/>
          <a:stretch/>
        </p:blipFill>
        <p:spPr>
          <a:xfrm>
            <a:off x="7167027" y="958788"/>
            <a:ext cx="4356189" cy="5157927"/>
          </a:xfrm>
          <a:prstGeom prst="rect">
            <a:avLst/>
          </a:prstGeom>
        </p:spPr>
      </p:pic>
    </p:spTree>
    <p:extLst>
      <p:ext uri="{BB962C8B-B14F-4D97-AF65-F5344CB8AC3E}">
        <p14:creationId xmlns:p14="http://schemas.microsoft.com/office/powerpoint/2010/main" xmlns="" val="230227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a16="http://schemas.microsoft.com/office/drawing/2014/main" xmlns=""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a16="http://schemas.microsoft.com/office/drawing/2014/main" xmlns=""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a16="http://schemas.microsoft.com/office/drawing/2014/main" xmlns=""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a16="http://schemas.microsoft.com/office/drawing/2014/main" xmlns=""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733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9541F-A007-4277-BAD1-1991823EA0AC}"/>
              </a:ext>
            </a:extLst>
          </p:cNvPr>
          <p:cNvSpPr>
            <a:spLocks noGrp="1"/>
          </p:cNvSpPr>
          <p:nvPr>
            <p:ph type="ctrTitle"/>
          </p:nvPr>
        </p:nvSpPr>
        <p:spPr/>
        <p:txBody>
          <a:bodyPr/>
          <a:lstStyle/>
          <a:p>
            <a:r>
              <a:rPr lang="en-IN" dirty="0"/>
              <a:t>Components and Templates</a:t>
            </a:r>
          </a:p>
        </p:txBody>
      </p:sp>
      <p:sp>
        <p:nvSpPr>
          <p:cNvPr id="3" name="Subtitle 2">
            <a:extLst>
              <a:ext uri="{FF2B5EF4-FFF2-40B4-BE49-F238E27FC236}">
                <a16:creationId xmlns:a16="http://schemas.microsoft.com/office/drawing/2014/main" xmlns="" id="{C4CADFE4-DF20-4C47-9CC4-D94438FD11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17846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7486F-6A02-481C-91D3-23FDE87A42EE}"/>
              </a:ext>
            </a:extLst>
          </p:cNvPr>
          <p:cNvSpPr>
            <a:spLocks noGrp="1"/>
          </p:cNvSpPr>
          <p:nvPr>
            <p:ph type="title"/>
          </p:nvPr>
        </p:nvSpPr>
        <p:spPr/>
        <p:txBody>
          <a:bodyPr/>
          <a:lstStyle/>
          <a:p>
            <a:r>
              <a:rPr lang="en-IN" b="0" i="0" dirty="0">
                <a:solidFill>
                  <a:srgbClr val="333333"/>
                </a:solidFill>
                <a:effectLst/>
                <a:latin typeface="Roboto" panose="02000000000000000000" pitchFamily="2" charset="0"/>
              </a:rPr>
              <a:t>Angular Components </a:t>
            </a:r>
            <a:endParaRPr lang="en-IN" dirty="0"/>
          </a:p>
        </p:txBody>
      </p:sp>
      <p:sp>
        <p:nvSpPr>
          <p:cNvPr id="4" name="TextBox 3">
            <a:extLst>
              <a:ext uri="{FF2B5EF4-FFF2-40B4-BE49-F238E27FC236}">
                <a16:creationId xmlns:a16="http://schemas.microsoft.com/office/drawing/2014/main" xmlns="" id="{43334FE2-9634-4456-A02D-505E20E92A02}"/>
              </a:ext>
            </a:extLst>
          </p:cNvPr>
          <p:cNvSpPr txBox="1"/>
          <p:nvPr/>
        </p:nvSpPr>
        <p:spPr>
          <a:xfrm>
            <a:off x="838200" y="1511638"/>
            <a:ext cx="9677400" cy="2308324"/>
          </a:xfrm>
          <a:prstGeom prst="rect">
            <a:avLst/>
          </a:prstGeom>
          <a:noFill/>
        </p:spPr>
        <p:txBody>
          <a:bodyPr wrap="square">
            <a:spAutoFit/>
          </a:bodyPr>
          <a:lstStyle/>
          <a:p>
            <a:pPr algn="l"/>
            <a:r>
              <a:rPr lang="en-US" sz="2400" b="0" i="0" dirty="0">
                <a:solidFill>
                  <a:srgbClr val="444444"/>
                </a:solidFill>
                <a:effectLst/>
                <a:latin typeface="Roboto" panose="02000000000000000000" pitchFamily="2" charset="0"/>
              </a:rPr>
              <a:t>Components are the main building block for Angular applications. Each component consists of:</a:t>
            </a:r>
          </a:p>
          <a:p>
            <a:pPr algn="l">
              <a:buFont typeface="Arial" panose="020B0604020202020204" pitchFamily="34" charset="0"/>
              <a:buChar char="•"/>
            </a:pPr>
            <a:r>
              <a:rPr lang="en-US" sz="2400" b="0" i="0" dirty="0">
                <a:solidFill>
                  <a:srgbClr val="444444"/>
                </a:solidFill>
                <a:effectLst/>
                <a:latin typeface="inherit"/>
              </a:rPr>
              <a:t>An HTML template that declares what renders on the page</a:t>
            </a:r>
          </a:p>
          <a:p>
            <a:pPr algn="l">
              <a:buFont typeface="Arial" panose="020B0604020202020204" pitchFamily="34" charset="0"/>
              <a:buChar char="•"/>
            </a:pPr>
            <a:r>
              <a:rPr lang="en-US" sz="2400" b="0" i="0" dirty="0">
                <a:solidFill>
                  <a:srgbClr val="444444"/>
                </a:solidFill>
                <a:effectLst/>
                <a:latin typeface="inherit"/>
              </a:rPr>
              <a:t>A TypeScript class that defines behavior</a:t>
            </a:r>
          </a:p>
          <a:p>
            <a:pPr algn="l">
              <a:buFont typeface="Arial" panose="020B0604020202020204" pitchFamily="34" charset="0"/>
              <a:buChar char="•"/>
            </a:pPr>
            <a:r>
              <a:rPr lang="en-US" sz="2400" b="0" i="0" dirty="0">
                <a:solidFill>
                  <a:srgbClr val="444444"/>
                </a:solidFill>
                <a:effectLst/>
                <a:latin typeface="inherit"/>
              </a:rPr>
              <a:t>A CSS selector that defines how the component is used in a template</a:t>
            </a:r>
          </a:p>
          <a:p>
            <a:pPr algn="l">
              <a:buFont typeface="Arial" panose="020B0604020202020204" pitchFamily="34" charset="0"/>
              <a:buChar char="•"/>
            </a:pPr>
            <a:r>
              <a:rPr lang="en-US" sz="2400" b="0" i="0" dirty="0">
                <a:solidFill>
                  <a:srgbClr val="444444"/>
                </a:solidFill>
                <a:effectLst/>
                <a:latin typeface="inherit"/>
              </a:rPr>
              <a:t>Optionally, CSS styles applied to the template</a:t>
            </a:r>
          </a:p>
        </p:txBody>
      </p:sp>
      <p:sp>
        <p:nvSpPr>
          <p:cNvPr id="6" name="TextBox 5">
            <a:extLst>
              <a:ext uri="{FF2B5EF4-FFF2-40B4-BE49-F238E27FC236}">
                <a16:creationId xmlns:a16="http://schemas.microsoft.com/office/drawing/2014/main" xmlns="" id="{6C2B2059-A3BD-4862-80E9-42094D0C050F}"/>
              </a:ext>
            </a:extLst>
          </p:cNvPr>
          <p:cNvSpPr txBox="1"/>
          <p:nvPr/>
        </p:nvSpPr>
        <p:spPr>
          <a:xfrm>
            <a:off x="965200" y="4031734"/>
            <a:ext cx="60960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Creating a component using the Angular CLI</a:t>
            </a:r>
          </a:p>
        </p:txBody>
      </p:sp>
      <p:sp>
        <p:nvSpPr>
          <p:cNvPr id="7" name="Rectangle 1">
            <a:extLst>
              <a:ext uri="{FF2B5EF4-FFF2-40B4-BE49-F238E27FC236}">
                <a16:creationId xmlns:a16="http://schemas.microsoft.com/office/drawing/2014/main" xmlns="" id="{8340CB73-A5C4-4587-A027-1128739688A1}"/>
              </a:ext>
            </a:extLst>
          </p:cNvPr>
          <p:cNvSpPr>
            <a:spLocks noChangeArrowheads="1"/>
          </p:cNvSpPr>
          <p:nvPr/>
        </p:nvSpPr>
        <p:spPr bwMode="auto">
          <a:xfrm>
            <a:off x="838200" y="4474339"/>
            <a:ext cx="116459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444444"/>
                </a:solidFill>
                <a:effectLst/>
                <a:latin typeface="inherit"/>
              </a:rPr>
              <a:t>Run the </a:t>
            </a:r>
            <a:r>
              <a:rPr kumimoji="0" lang="en-US" altLang="en-US" b="0" i="0" u="none" strike="noStrike" cap="none" normalizeH="0" baseline="0" dirty="0">
                <a:ln>
                  <a:noFill/>
                </a:ln>
                <a:solidFill>
                  <a:srgbClr val="444444"/>
                </a:solidFill>
                <a:effectLst/>
                <a:latin typeface="Roboto Mono"/>
              </a:rPr>
              <a:t>ng generate component &lt;component-name&gt;</a:t>
            </a:r>
            <a:r>
              <a:rPr kumimoji="0" lang="en-US" altLang="en-US" b="0" i="0" u="none" strike="noStrike" cap="none" normalizeH="0" baseline="0" dirty="0">
                <a:ln>
                  <a:noFill/>
                </a:ln>
                <a:solidFill>
                  <a:srgbClr val="444444"/>
                </a:solidFill>
                <a:effectLst/>
                <a:latin typeface="inherit"/>
              </a:rPr>
              <a:t> command, where </a:t>
            </a:r>
            <a:r>
              <a:rPr kumimoji="0" lang="en-US" altLang="en-US" b="0" i="0" u="none" strike="noStrike" cap="none" normalizeH="0" baseline="0" dirty="0">
                <a:ln>
                  <a:noFill/>
                </a:ln>
                <a:solidFill>
                  <a:srgbClr val="444444"/>
                </a:solidFill>
                <a:effectLst/>
                <a:latin typeface="Roboto Mono"/>
              </a:rPr>
              <a:t>&lt;component-name&gt;</a:t>
            </a:r>
            <a:r>
              <a:rPr kumimoji="0" lang="en-US" altLang="en-US" b="0" i="0" u="none" strike="noStrike" cap="none" normalizeH="0" baseline="0" dirty="0">
                <a:ln>
                  <a:noFill/>
                </a:ln>
                <a:solidFill>
                  <a:srgbClr val="444444"/>
                </a:solidFill>
                <a:effectLst/>
                <a:latin typeface="inherit"/>
              </a:rPr>
              <a:t> is the name of your new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444444"/>
                </a:solidFill>
                <a:latin typeface="inherit"/>
              </a:rPr>
              <a:t>Ex Ng g c </a:t>
            </a:r>
            <a:r>
              <a:rPr lang="en-US" altLang="en-US" dirty="0" err="1">
                <a:solidFill>
                  <a:srgbClr val="444444"/>
                </a:solidFill>
                <a:latin typeface="inherit"/>
              </a:rPr>
              <a:t>mycomponent</a:t>
            </a:r>
            <a:r>
              <a:rPr lang="en-US" altLang="en-US" dirty="0">
                <a:solidFill>
                  <a:srgbClr val="444444"/>
                </a:solidFill>
                <a:latin typeface="inherit"/>
              </a:rPr>
              <a:t> </a:t>
            </a:r>
            <a:endParaRPr kumimoji="0" lang="en-US" altLang="en-US"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2017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8188F6D0-8AB8-475D-A2C8-7C1219AC05AE}"/>
              </a:ext>
            </a:extLst>
          </p:cNvPr>
          <p:cNvSpPr>
            <a:spLocks noChangeArrowheads="1"/>
          </p:cNvSpPr>
          <p:nvPr/>
        </p:nvSpPr>
        <p:spPr bwMode="auto">
          <a:xfrm>
            <a:off x="1041400" y="1469206"/>
            <a:ext cx="9104352" cy="4503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By default, this command creates the following: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folder named after the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component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component.ts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template file, </a:t>
            </a:r>
            <a:r>
              <a:rPr kumimoji="0" lang="en-US" altLang="en-US" sz="2400" b="0" i="0" u="none" strike="noStrike" cap="none" normalizeH="0" baseline="0" dirty="0">
                <a:ln>
                  <a:noFill/>
                </a:ln>
                <a:solidFill>
                  <a:srgbClr val="444444"/>
                </a:solidFill>
                <a:effectLst/>
                <a:latin typeface="Roboto Mono"/>
              </a:rPr>
              <a:t>&lt;component-name&gt;.component.html</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CSS file, </a:t>
            </a:r>
            <a:r>
              <a:rPr kumimoji="0" lang="en-US" altLang="en-US" sz="2400" b="0" i="0" u="none" strike="noStrike" cap="none" normalizeH="0" baseline="0" dirty="0">
                <a:ln>
                  <a:noFill/>
                </a:ln>
                <a:solidFill>
                  <a:srgbClr val="444444"/>
                </a:solidFill>
                <a:effectLst/>
                <a:latin typeface="Roboto Mono"/>
              </a:rPr>
              <a:t>&lt;component-name&gt;.component.css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testing specification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444444"/>
                </a:solidFill>
                <a:latin typeface="Roboto Mono"/>
              </a:rPr>
              <a:t>Mycomponent.ts</a:t>
            </a:r>
            <a:endParaRPr lang="en-US" altLang="en-US" sz="2400" dirty="0">
              <a:solidFill>
                <a:srgbClr val="444444"/>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Roboto Mono"/>
              </a:rPr>
              <a:t>Mycomponent.css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444444"/>
                </a:solidFill>
                <a:latin typeface="Roboto Mono"/>
              </a:rPr>
              <a:t>Mycomponent.html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444444"/>
                </a:solidFill>
                <a:effectLst/>
                <a:latin typeface="Roboto Mono"/>
              </a:rPr>
              <a:t>Mycomponent.spec.ts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19782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7CF968C8-2EF2-4CAA-8488-2EAE63C28BE7}"/>
              </a:ext>
            </a:extLst>
          </p:cNvPr>
          <p:cNvSpPr>
            <a:spLocks noChangeArrowheads="1"/>
          </p:cNvSpPr>
          <p:nvPr/>
        </p:nvSpPr>
        <p:spPr bwMode="auto">
          <a:xfrm>
            <a:off x="698500" y="1136880"/>
            <a:ext cx="10883900" cy="3898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2352" tIns="101568" rIns="152352"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Define the HTML template that the component uses to display information. In most cases, this template is a separate HTML file.</a:t>
            </a:r>
            <a:endParaRPr kumimoji="0" lang="en-US" altLang="en-US" sz="2400" b="0" i="0" u="none" strike="noStrike" cap="none" normalizeH="0" baseline="0" dirty="0">
              <a:ln>
                <a:noFill/>
              </a:ln>
              <a:solidFill>
                <a:srgbClr val="0088CC"/>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8CC"/>
                </a:solidFill>
                <a:effectLst/>
                <a:latin typeface="Roboto Mono"/>
              </a:rPr>
              <a:t>@</a:t>
            </a:r>
            <a:r>
              <a:rPr kumimoji="0" lang="en-US" altLang="en-US" sz="2400" b="0" i="0" u="none" strike="noStrike" cap="none" normalizeH="0" baseline="0" dirty="0">
                <a:ln>
                  <a:noFill/>
                </a:ln>
                <a:solidFill>
                  <a:srgbClr val="0088CC"/>
                </a:solidFill>
                <a:effectLst/>
                <a:latin typeface="inherit"/>
                <a:hlinkClick r:id="rId2"/>
              </a:rPr>
              <a:t>Component</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selector</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'app-</a:t>
            </a:r>
            <a:r>
              <a:rPr lang="en-US" altLang="en-US" sz="2400" dirty="0" err="1">
                <a:solidFill>
                  <a:srgbClr val="880000"/>
                </a:solidFill>
                <a:latin typeface="Roboto Mono"/>
              </a:rPr>
              <a:t>m</a:t>
            </a:r>
            <a:r>
              <a:rPr kumimoji="0" lang="en-US" altLang="en-US" sz="2400" b="0" i="0" u="none" strike="noStrike" cap="none" normalizeH="0" baseline="0" dirty="0" err="1">
                <a:ln>
                  <a:noFill/>
                </a:ln>
                <a:solidFill>
                  <a:srgbClr val="880000"/>
                </a:solidFill>
                <a:effectLst/>
                <a:latin typeface="Roboto Mono"/>
              </a:rPr>
              <a:t>ycomponent</a:t>
            </a:r>
            <a:r>
              <a:rPr kumimoji="0" lang="en-US" altLang="en-US" sz="2400" b="0" i="0" u="none" strike="noStrike" cap="none" normalizeH="0" baseline="0" dirty="0">
                <a:ln>
                  <a:noFill/>
                </a:ln>
                <a:solidFill>
                  <a:srgbClr val="880000"/>
                </a:solidFill>
                <a:effectLst/>
                <a:latin typeface="Roboto Mono"/>
              </a:rPr>
              <a:t>’</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a:rPr>
              <a:t>templateUrl</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‘./mycomponent.component.html’</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666600"/>
                </a:solidFill>
                <a:latin typeface="Roboto Mono"/>
              </a:rPr>
              <a:t>This Component should be registered in App. Module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xmlns="" val="421957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622E6-C2F3-44DA-BFF1-85820440B91E}"/>
              </a:ext>
            </a:extLst>
          </p:cNvPr>
          <p:cNvSpPr>
            <a:spLocks noGrp="1"/>
          </p:cNvSpPr>
          <p:nvPr>
            <p:ph type="ctrTitle"/>
          </p:nvPr>
        </p:nvSpPr>
        <p:spPr/>
        <p:txBody>
          <a:bodyPr/>
          <a:lstStyle/>
          <a:p>
            <a:r>
              <a:rPr lang="en-IN" b="1" i="0" dirty="0">
                <a:effectLst/>
                <a:latin typeface="-apple-system"/>
              </a:rPr>
              <a:t>Angular Component lifecycle hooks</a:t>
            </a:r>
            <a:endParaRPr lang="en-IN" dirty="0"/>
          </a:p>
        </p:txBody>
      </p:sp>
      <p:sp>
        <p:nvSpPr>
          <p:cNvPr id="3" name="Subtitle 2">
            <a:extLst>
              <a:ext uri="{FF2B5EF4-FFF2-40B4-BE49-F238E27FC236}">
                <a16:creationId xmlns:a16="http://schemas.microsoft.com/office/drawing/2014/main" xmlns="" id="{8DFD0D7A-02B4-4EED-8A8C-6BF92761D8F4}"/>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xmlns="" val="352699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xmlns="" val="20013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xmlns="" val="194766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IN" b="1" i="0" dirty="0">
                <a:effectLst/>
                <a:latin typeface="-apple-system"/>
              </a:rPr>
              <a:t>Angular lifecycle hooks</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p:txBody>
          <a:bodyPr/>
          <a:lstStyle/>
          <a:p>
            <a:pPr algn="l" fontAlgn="base"/>
            <a:r>
              <a:rPr lang="en-IN" b="0" i="0" dirty="0">
                <a:solidFill>
                  <a:srgbClr val="000000"/>
                </a:solidFill>
                <a:effectLst/>
                <a:latin typeface="-apple-system"/>
              </a:rPr>
              <a:t>Here is the complete list of life cycle hooks, which angular invokes during the component life cycle. Angular invokes them when a certain event occurs.</a:t>
            </a:r>
          </a:p>
          <a:p>
            <a:pPr algn="l" fontAlgn="base">
              <a:buFont typeface="Arial" panose="020B0604020202020204" pitchFamily="34" charset="0"/>
              <a:buChar char="•"/>
            </a:pPr>
            <a:r>
              <a:rPr lang="en-IN" b="0" i="0" dirty="0" err="1">
                <a:solidFill>
                  <a:srgbClr val="000000"/>
                </a:solidFill>
                <a:effectLst/>
                <a:latin typeface="-apple-system"/>
              </a:rPr>
              <a:t>ngOnChanges</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ngDoCheck</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ngOnDestroy</a:t>
            </a:r>
            <a:endParaRPr lang="en-IN"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xmlns="" val="311396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a:xfrm>
            <a:off x="479090" y="104705"/>
            <a:ext cx="9438716" cy="797605"/>
          </a:xfrm>
        </p:spPr>
        <p:txBody>
          <a:bodyPr/>
          <a:lstStyle/>
          <a:p>
            <a:r>
              <a:rPr lang="en-US" dirty="0"/>
              <a:t> features of Angular 12</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673458" y="902310"/>
            <a:ext cx="11039452" cy="5053380"/>
          </a:xfrm>
        </p:spPr>
        <p:txBody>
          <a:bodyPr>
            <a:normAutofit fontScale="85000" lnSpcReduction="20000"/>
          </a:bodyPr>
          <a:lstStyle/>
          <a:p>
            <a:pPr algn="l"/>
            <a:r>
              <a:rPr lang="en-US" b="0" i="0" dirty="0">
                <a:solidFill>
                  <a:srgbClr val="292929"/>
                </a:solidFill>
                <a:effectLst/>
                <a:latin typeface="charter"/>
              </a:rPr>
              <a:t>Angular enables the developers in creating dynamic web apps and single-page apps (SAPs). With the use of AngularJS, one does not need to rely on third-party libraries for creating applications. This framework has multiple benefits like -</a:t>
            </a:r>
          </a:p>
          <a:p>
            <a:pPr algn="l">
              <a:buFont typeface="Arial" panose="020B0604020202020204" pitchFamily="34" charset="0"/>
              <a:buChar char="•"/>
            </a:pPr>
            <a:r>
              <a:rPr lang="en-US" b="0" i="0" dirty="0">
                <a:solidFill>
                  <a:srgbClr val="292929"/>
                </a:solidFill>
                <a:effectLst/>
                <a:latin typeface="charter"/>
              </a:rPr>
              <a:t>Browser Compatibility</a:t>
            </a:r>
          </a:p>
          <a:p>
            <a:pPr algn="l">
              <a:buFont typeface="Arial" panose="020B0604020202020204" pitchFamily="34" charset="0"/>
              <a:buChar char="•"/>
            </a:pPr>
            <a:r>
              <a:rPr lang="en-US" b="0" i="0" dirty="0">
                <a:solidFill>
                  <a:srgbClr val="292929"/>
                </a:solidFill>
                <a:effectLst/>
                <a:latin typeface="charter"/>
              </a:rPr>
              <a:t>Typescript Compatibility</a:t>
            </a:r>
          </a:p>
          <a:p>
            <a:pPr algn="l">
              <a:buFont typeface="Arial" panose="020B0604020202020204" pitchFamily="34" charset="0"/>
              <a:buChar char="•"/>
            </a:pPr>
            <a:r>
              <a:rPr lang="en-US" b="0" i="0" dirty="0">
                <a:solidFill>
                  <a:srgbClr val="292929"/>
                </a:solidFill>
                <a:effectLst/>
                <a:latin typeface="charter"/>
              </a:rPr>
              <a:t>Bug Fixes</a:t>
            </a:r>
          </a:p>
          <a:p>
            <a:pPr algn="l">
              <a:buFont typeface="Arial" panose="020B0604020202020204" pitchFamily="34" charset="0"/>
              <a:buChar char="•"/>
            </a:pPr>
            <a:r>
              <a:rPr lang="en-US" b="0" i="0" dirty="0">
                <a:solidFill>
                  <a:srgbClr val="292929"/>
                </a:solidFill>
                <a:effectLst/>
                <a:latin typeface="charter"/>
              </a:rPr>
              <a:t>Date Range Picker</a:t>
            </a:r>
          </a:p>
          <a:p>
            <a:pPr algn="l">
              <a:buFont typeface="Arial" panose="020B0604020202020204" pitchFamily="34" charset="0"/>
              <a:buChar char="•"/>
            </a:pPr>
            <a:r>
              <a:rPr lang="en-US" b="0" i="0" dirty="0">
                <a:solidFill>
                  <a:srgbClr val="292929"/>
                </a:solidFill>
                <a:effectLst/>
                <a:latin typeface="charter"/>
              </a:rPr>
              <a:t>Angular NPM</a:t>
            </a:r>
          </a:p>
          <a:p>
            <a:pPr algn="l">
              <a:buFont typeface="Arial" panose="020B0604020202020204" pitchFamily="34" charset="0"/>
              <a:buChar char="•"/>
            </a:pPr>
            <a:r>
              <a:rPr lang="en-US" b="0" i="0" dirty="0">
                <a:solidFill>
                  <a:srgbClr val="292929"/>
                </a:solidFill>
                <a:effectLst/>
                <a:latin typeface="charter"/>
              </a:rPr>
              <a:t>Router</a:t>
            </a:r>
          </a:p>
          <a:p>
            <a:pPr algn="l">
              <a:buFont typeface="Arial" panose="020B0604020202020204" pitchFamily="34" charset="0"/>
              <a:buChar char="•"/>
            </a:pPr>
            <a:r>
              <a:rPr lang="en-US" b="0" i="0" dirty="0">
                <a:solidFill>
                  <a:srgbClr val="292929"/>
                </a:solidFill>
                <a:effectLst/>
                <a:latin typeface="charter"/>
              </a:rPr>
              <a:t>Async Locker Timeouts</a:t>
            </a:r>
          </a:p>
          <a:p>
            <a:pPr algn="l">
              <a:buFont typeface="Arial" panose="020B0604020202020204" pitchFamily="34" charset="0"/>
              <a:buChar char="•"/>
            </a:pPr>
            <a:r>
              <a:rPr lang="en-US" b="0" i="0" dirty="0">
                <a:solidFill>
                  <a:srgbClr val="292929"/>
                </a:solidFill>
                <a:effectLst/>
                <a:latin typeface="charter"/>
              </a:rPr>
              <a:t>Localization</a:t>
            </a:r>
          </a:p>
          <a:p>
            <a:pPr algn="l">
              <a:buFont typeface="Arial" panose="020B0604020202020204" pitchFamily="34" charset="0"/>
              <a:buChar char="•"/>
            </a:pPr>
            <a:r>
              <a:rPr lang="en-US" dirty="0">
                <a:solidFill>
                  <a:srgbClr val="292929"/>
                </a:solidFill>
                <a:latin typeface="charter"/>
              </a:rPr>
              <a:t>Empty return pf resolver</a:t>
            </a:r>
          </a:p>
          <a:p>
            <a:pPr algn="l">
              <a:buFont typeface="Arial" panose="020B0604020202020204" pitchFamily="34" charset="0"/>
              <a:buChar char="•"/>
            </a:pPr>
            <a:r>
              <a:rPr lang="en-US" b="0" i="0" dirty="0">
                <a:solidFill>
                  <a:srgbClr val="292929"/>
                </a:solidFill>
                <a:effectLst/>
                <a:latin typeface="charter"/>
              </a:rPr>
              <a:t>NGCC</a:t>
            </a:r>
          </a:p>
          <a:p>
            <a:pPr algn="l">
              <a:buFont typeface="Arial" panose="020B0604020202020204" pitchFamily="34" charset="0"/>
              <a:buChar char="•"/>
            </a:pPr>
            <a:r>
              <a:rPr lang="en-US" dirty="0">
                <a:solidFill>
                  <a:srgbClr val="292929"/>
                </a:solidFill>
                <a:latin typeface="charter"/>
              </a:rPr>
              <a:t>Core</a:t>
            </a:r>
          </a:p>
          <a:p>
            <a:pPr algn="l">
              <a:buFont typeface="Arial" panose="020B0604020202020204" pitchFamily="34" charset="0"/>
              <a:buChar char="•"/>
            </a:pPr>
            <a:r>
              <a:rPr lang="en-US" b="0" i="0" dirty="0">
                <a:solidFill>
                  <a:srgbClr val="292929"/>
                </a:solidFill>
                <a:effectLst/>
                <a:latin typeface="charter"/>
              </a:rPr>
              <a:t>Deprecation</a:t>
            </a:r>
          </a:p>
          <a:p>
            <a:pPr marL="457200" indent="-457200" algn="l">
              <a:buFont typeface="+mj-lt"/>
              <a:buAutoNum type="arabicPeriod"/>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xmlns="" val="296739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xmlns="" val="158067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xmlns="" val="162726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ngOnChanges</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7" name="Rectangle 2">
            <a:extLst>
              <a:ext uri="{FF2B5EF4-FFF2-40B4-BE49-F238E27FC236}">
                <a16:creationId xmlns:a16="http://schemas.microsoft.com/office/drawing/2014/main" xmlns="" id="{5E977C78-17C5-42FD-88DC-41DC3E284715}"/>
              </a:ext>
            </a:extLst>
          </p:cNvPr>
          <p:cNvSpPr>
            <a:spLocks noGrp="1" noChangeArrowheads="1"/>
          </p:cNvSpPr>
          <p:nvPr>
            <p:ph idx="1"/>
          </p:nvPr>
        </p:nvSpPr>
        <p:spPr bwMode="auto">
          <a:xfrm>
            <a:off x="656325" y="1059490"/>
            <a:ext cx="10068523" cy="57985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Angular invokes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life cycle hook whenever any data-bound input property of the component or directive changes. Initializing the Input properties is the first task that angular carries during the change detection cycle. And if it detects any change in property, then it raises the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hook. It does so during every change detection cycle. This hook is not raised if change detection does not detect any changes.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hlinkClick r:id="rId3"/>
              </a:rPr>
              <a:t>Input</a:t>
            </a:r>
            <a:r>
              <a:rPr kumimoji="0" lang="en-US" altLang="en-US" b="0" i="0" u="none" strike="noStrike" cap="none" normalizeH="0" baseline="0" dirty="0">
                <a:ln>
                  <a:noFill/>
                </a:ln>
                <a:solidFill>
                  <a:srgbClr val="000000"/>
                </a:solidFill>
                <a:effectLst/>
                <a:latin typeface="-apple-system"/>
              </a:rPr>
              <a:t> properties are those properties, which we define using the </a:t>
            </a:r>
            <a:r>
              <a:rPr kumimoji="0" lang="en-US" altLang="en-US" b="0" i="0" u="none" strike="noStrike" cap="none" normalizeH="0" baseline="0" dirty="0">
                <a:ln>
                  <a:noFill/>
                </a:ln>
                <a:solidFill>
                  <a:srgbClr val="000000"/>
                </a:solidFill>
                <a:effectLst/>
                <a:latin typeface="-apple-system"/>
                <a:hlinkClick r:id="rId3"/>
              </a:rPr>
              <a:t>@Input decorator</a:t>
            </a:r>
            <a:r>
              <a:rPr kumimoji="0" lang="en-US" altLang="en-US" b="0" i="0" u="none" strike="noStrike" cap="none" normalizeH="0" baseline="0" dirty="0">
                <a:ln>
                  <a:noFill/>
                </a:ln>
                <a:solidFill>
                  <a:srgbClr val="000000"/>
                </a:solidFill>
                <a:effectLst/>
                <a:latin typeface="-apple-system"/>
              </a:rPr>
              <a:t>. It is one of the ways by which a parent communicates with the child component.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the following example, the child component declares the property message as the </a:t>
            </a:r>
            <a:r>
              <a:rPr kumimoji="0" lang="en-US" altLang="en-US" b="0" i="0" u="none" strike="noStrike" cap="none" normalizeH="0" baseline="0" dirty="0">
                <a:ln>
                  <a:noFill/>
                </a:ln>
                <a:solidFill>
                  <a:srgbClr val="000000"/>
                </a:solidFill>
                <a:effectLst/>
                <a:latin typeface="-apple-system"/>
                <a:hlinkClick r:id="rId3"/>
              </a:rPr>
              <a:t>input property</a:t>
            </a:r>
            <a:endParaRPr kumimoji="0" lang="en-US" altLang="en-US"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Verdana" panose="020B0604030504040204" pitchFamily="34" charset="0"/>
              </a:rPr>
              <a:t>@</a:t>
            </a:r>
            <a:r>
              <a:rPr lang="en-IN" b="0" i="0" dirty="0">
                <a:solidFill>
                  <a:srgbClr val="008080"/>
                </a:solidFill>
                <a:effectLst/>
                <a:latin typeface="Verdana" panose="020B0604030504040204" pitchFamily="34" charset="0"/>
              </a:rPr>
              <a:t>Input</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message</a:t>
            </a:r>
            <a:r>
              <a:rPr lang="en-IN" b="0" i="0" dirty="0" err="1">
                <a:solidFill>
                  <a:srgbClr val="333333"/>
                </a:solidFill>
                <a:effectLst/>
                <a:latin typeface="Verdana" panose="020B0604030504040204" pitchFamily="34" charset="0"/>
              </a:rPr>
              <a:t>:</a:t>
            </a:r>
            <a:r>
              <a:rPr lang="en-IN" b="1" i="0" dirty="0" err="1">
                <a:solidFill>
                  <a:srgbClr val="800080"/>
                </a:solidFill>
                <a:effectLst/>
                <a:latin typeface="Verdana" panose="020B0604030504040204" pitchFamily="34" charset="0"/>
              </a:rPr>
              <a:t>string</a:t>
            </a:r>
            <a:endParaRPr lang="en-US" dirty="0">
              <a:solidFill>
                <a:srgbClr val="000000"/>
              </a:solidFill>
              <a:latin typeface="-apple-system"/>
            </a:endParaRPr>
          </a:p>
          <a:p>
            <a:pPr marL="0" indent="0" algn="l" fontAlgn="base">
              <a:buNone/>
            </a:pPr>
            <a:r>
              <a:rPr lang="en-IN" b="0" i="0" dirty="0">
                <a:solidFill>
                  <a:srgbClr val="006FE0"/>
                </a:solidFill>
                <a:effectLst/>
                <a:latin typeface="inherit"/>
              </a:rPr>
              <a:t>&lt;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message</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"message"</a:t>
            </a:r>
            <a:r>
              <a:rPr lang="en-IN" b="0" i="0" dirty="0">
                <a:solidFill>
                  <a:srgbClr val="006FE0"/>
                </a:solidFill>
                <a:effectLst/>
                <a:latin typeface="inherit"/>
              </a:rPr>
              <a:t>&gt;&lt;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&gt;</a:t>
            </a:r>
          </a:p>
          <a:p>
            <a:pPr algn="l" fontAlgn="base"/>
            <a:r>
              <a:rPr lang="en-US" b="0" i="0" dirty="0">
                <a:solidFill>
                  <a:srgbClr val="000000"/>
                </a:solidFill>
                <a:effectLst/>
                <a:latin typeface="-apple-system"/>
              </a:rPr>
              <a:t>The change detector checks if such input properties of a component are changed by the parent component. If it is then it raises the </a:t>
            </a:r>
            <a:r>
              <a:rPr lang="en-US" b="0" i="0" u="none" strike="noStrike" dirty="0" err="1">
                <a:effectLst/>
                <a:latin typeface="-apple-system"/>
                <a:hlinkClick r:id="rId2"/>
              </a:rPr>
              <a:t>ngOnChanges</a:t>
            </a:r>
            <a:r>
              <a:rPr lang="en-US" b="0" i="0" dirty="0">
                <a:solidFill>
                  <a:srgbClr val="000000"/>
                </a:solidFill>
                <a:effectLst/>
                <a:latin typeface="-apple-system"/>
              </a:rPr>
              <a:t> hook.</a:t>
            </a:r>
            <a:endParaRPr lang="en-IN"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5146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ngOnInit</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xmlns="" id="{BB845241-0596-4EC1-9292-A99055375038}"/>
              </a:ext>
            </a:extLst>
          </p:cNvPr>
          <p:cNvSpPr>
            <a:spLocks noGrp="1"/>
          </p:cNvSpPr>
          <p:nvPr>
            <p:ph idx="1"/>
          </p:nvPr>
        </p:nvSpPr>
        <p:spPr/>
        <p:txBody>
          <a:bodyPr/>
          <a:lstStyle/>
          <a:p>
            <a:pPr algn="l" fontAlgn="base"/>
            <a:r>
              <a:rPr lang="en-US" b="0" i="0" dirty="0">
                <a:solidFill>
                  <a:srgbClr val="000000"/>
                </a:solidFill>
                <a:effectLst/>
                <a:latin typeface="-apple-system"/>
              </a:rPr>
              <a:t>The Angular raises the </a:t>
            </a:r>
            <a:r>
              <a:rPr lang="en-US" b="0" i="0" u="none" strike="noStrike" dirty="0" err="1">
                <a:solidFill>
                  <a:srgbClr val="000000"/>
                </a:solidFill>
                <a:effectLst/>
                <a:latin typeface="-apple-system"/>
                <a:hlinkClick r:id="rId2"/>
              </a:rPr>
              <a:t>ngOnInit</a:t>
            </a:r>
            <a:r>
              <a:rPr lang="en-US" b="0" i="0" dirty="0">
                <a:solidFill>
                  <a:srgbClr val="000000"/>
                </a:solidFill>
                <a:effectLst/>
                <a:latin typeface="-apple-system"/>
              </a:rPr>
              <a:t> hook, after it creates the component and updates its input properties. It raises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hook.</a:t>
            </a:r>
          </a:p>
          <a:p>
            <a:pPr algn="l" fontAlgn="base"/>
            <a:r>
              <a:rPr lang="en-US" b="0" i="0" dirty="0">
                <a:solidFill>
                  <a:srgbClr val="000000"/>
                </a:solidFill>
                <a:effectLst/>
                <a:latin typeface="-apple-system"/>
              </a:rPr>
              <a:t>This hook is fired </a:t>
            </a:r>
            <a:r>
              <a:rPr lang="en-US" b="1" i="0" dirty="0">
                <a:solidFill>
                  <a:srgbClr val="000000"/>
                </a:solidFill>
                <a:effectLst/>
                <a:latin typeface="-apple-system"/>
              </a:rPr>
              <a:t>only once</a:t>
            </a:r>
            <a:r>
              <a:rPr lang="en-US" b="0" i="0" dirty="0">
                <a:solidFill>
                  <a:srgbClr val="000000"/>
                </a:solidFill>
                <a:effectLst/>
                <a:latin typeface="-apple-system"/>
              </a:rPr>
              <a:t> and immediately after its creation (during the first change detection).</a:t>
            </a:r>
          </a:p>
          <a:p>
            <a:pPr algn="l" fontAlgn="base"/>
            <a:r>
              <a:rPr lang="en-US" b="0" i="0" dirty="0">
                <a:solidFill>
                  <a:srgbClr val="000000"/>
                </a:solidFill>
                <a:effectLst/>
                <a:latin typeface="-apple-system"/>
              </a:rPr>
              <a:t>This is a perfect place where you want to add any </a:t>
            </a:r>
            <a:r>
              <a:rPr lang="en-US" b="0" i="0" dirty="0" err="1">
                <a:solidFill>
                  <a:srgbClr val="000000"/>
                </a:solidFill>
                <a:effectLst/>
                <a:latin typeface="-apple-system"/>
              </a:rPr>
              <a:t>initialisation</a:t>
            </a:r>
            <a:r>
              <a:rPr lang="en-US" b="0" i="0" dirty="0">
                <a:solidFill>
                  <a:srgbClr val="000000"/>
                </a:solidFill>
                <a:effectLst/>
                <a:latin typeface="-apple-system"/>
              </a:rPr>
              <a:t> logic for your component.  Here you have access to every input property of the component. You can use them in  http get requests to get the data from the back end server or run some initialization logic etc.</a:t>
            </a:r>
          </a:p>
          <a:p>
            <a:pPr algn="l" fontAlgn="base"/>
            <a:r>
              <a:rPr lang="en-US" b="0" i="0" dirty="0">
                <a:solidFill>
                  <a:srgbClr val="000000"/>
                </a:solidFill>
                <a:effectLst/>
                <a:latin typeface="-apple-system"/>
              </a:rPr>
              <a:t>But note that none of child components or projected content are available at this point. Hence any properties we decorate with </a:t>
            </a:r>
            <a:r>
              <a:rPr lang="en-US" b="0" i="0" u="none" strike="noStrike" dirty="0">
                <a:solidFill>
                  <a:srgbClr val="000000"/>
                </a:solidFill>
                <a:effectLst/>
                <a:latin typeface="-apple-system"/>
                <a:hlinkClick r:id="rId4"/>
              </a:rPr>
              <a:t>@ViewChild</a:t>
            </a:r>
            <a:r>
              <a:rPr lang="en-US" b="0" i="0" dirty="0">
                <a:solidFill>
                  <a:srgbClr val="000000"/>
                </a:solidFill>
                <a:effectLst/>
                <a:latin typeface="-apple-system"/>
              </a:rPr>
              <a:t>, </a:t>
            </a:r>
            <a:r>
              <a:rPr lang="en-US" b="0" i="0" u="none" strike="noStrike" dirty="0">
                <a:solidFill>
                  <a:srgbClr val="000000"/>
                </a:solidFill>
                <a:effectLst/>
                <a:latin typeface="-apple-system"/>
                <a:hlinkClick r:id="rId4"/>
              </a:rPr>
              <a:t>@ViewChildren</a:t>
            </a:r>
            <a:r>
              <a:rPr lang="en-US" b="0" i="0" dirty="0">
                <a:solidFill>
                  <a:srgbClr val="000000"/>
                </a:solidFill>
                <a:effectLst/>
                <a:latin typeface="-apple-system"/>
              </a:rPr>
              <a:t> , </a:t>
            </a:r>
            <a:r>
              <a:rPr lang="en-US" b="0" i="0" u="none" strike="noStrike" dirty="0">
                <a:solidFill>
                  <a:srgbClr val="000000"/>
                </a:solidFill>
                <a:effectLst/>
                <a:latin typeface="-apple-system"/>
                <a:hlinkClick r:id="rId5"/>
              </a:rPr>
              <a:t>@ContentChild</a:t>
            </a:r>
            <a:r>
              <a:rPr lang="en-US" b="0" i="0" dirty="0">
                <a:solidFill>
                  <a:srgbClr val="000000"/>
                </a:solidFill>
                <a:effectLst/>
                <a:latin typeface="-apple-system"/>
              </a:rPr>
              <a:t> &amp; </a:t>
            </a:r>
            <a:r>
              <a:rPr lang="en-US" b="0" i="0" u="none" strike="noStrike" dirty="0">
                <a:solidFill>
                  <a:srgbClr val="000000"/>
                </a:solidFill>
                <a:effectLst/>
                <a:latin typeface="-apple-system"/>
                <a:hlinkClick r:id="rId5"/>
              </a:rPr>
              <a:t>@ContentChildren</a:t>
            </a:r>
            <a:r>
              <a:rPr lang="en-US" b="0" i="0" dirty="0">
                <a:solidFill>
                  <a:srgbClr val="000000"/>
                </a:solidFill>
                <a:effectLst/>
                <a:latin typeface="-apple-system"/>
              </a:rPr>
              <a:t> will not be available to use.</a:t>
            </a:r>
          </a:p>
          <a:p>
            <a:endParaRPr lang="en-IN" dirty="0"/>
          </a:p>
        </p:txBody>
      </p:sp>
    </p:spTree>
    <p:extLst>
      <p:ext uri="{BB962C8B-B14F-4D97-AF65-F5344CB8AC3E}">
        <p14:creationId xmlns:p14="http://schemas.microsoft.com/office/powerpoint/2010/main" xmlns="" val="116076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ngDoCheck</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xmlns="" id="{BB845241-0596-4EC1-9292-A99055375038}"/>
              </a:ext>
            </a:extLst>
          </p:cNvPr>
          <p:cNvSpPr>
            <a:spLocks noGrp="1"/>
          </p:cNvSpPr>
          <p:nvPr>
            <p:ph idx="1"/>
          </p:nvPr>
        </p:nvSpPr>
        <p:spPr>
          <a:xfrm>
            <a:off x="726724" y="1253331"/>
            <a:ext cx="10200454" cy="13138788"/>
          </a:xfrm>
        </p:spPr>
        <p:txBody>
          <a:bodyPr/>
          <a:lstStyle/>
          <a:p>
            <a:pPr algn="l" fontAlgn="base"/>
            <a:r>
              <a:rPr lang="en-US" b="0" i="0" dirty="0">
                <a:solidFill>
                  <a:srgbClr val="000000"/>
                </a:solidFill>
                <a:effectLst/>
                <a:latin typeface="-apple-system"/>
              </a:rPr>
              <a:t>The Angular invokes the </a:t>
            </a:r>
            <a:r>
              <a:rPr lang="en-US" b="0" i="0" u="none" strike="noStrike" dirty="0" err="1">
                <a:solidFill>
                  <a:srgbClr val="000000"/>
                </a:solidFill>
                <a:effectLst/>
                <a:latin typeface="-apple-system"/>
                <a:hlinkClick r:id="rId2"/>
              </a:rPr>
              <a:t>ngDoCheck</a:t>
            </a:r>
            <a:r>
              <a:rPr lang="en-US" b="0" i="0" dirty="0">
                <a:solidFill>
                  <a:srgbClr val="000000"/>
                </a:solidFill>
                <a:effectLst/>
                <a:latin typeface="-apple-system"/>
              </a:rPr>
              <a:t> hook event during every change detection cycle. This hook is invoked even if there is no change in any of the properties.</a:t>
            </a:r>
          </a:p>
          <a:p>
            <a:pPr algn="l" fontAlgn="base"/>
            <a:r>
              <a:rPr lang="en-US" b="0" i="0" dirty="0">
                <a:solidFill>
                  <a:srgbClr val="000000"/>
                </a:solidFill>
                <a:effectLst/>
                <a:latin typeface="-apple-system"/>
              </a:rPr>
              <a:t>Angular invokes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&amp; </a:t>
            </a:r>
            <a:r>
              <a:rPr lang="en-US" b="0" i="0" u="none" strike="noStrike" dirty="0" err="1">
                <a:solidFill>
                  <a:srgbClr val="000000"/>
                </a:solidFill>
                <a:effectLst/>
                <a:latin typeface="-apple-system"/>
                <a:hlinkClick r:id="rId4"/>
              </a:rPr>
              <a:t>ngOnInit</a:t>
            </a:r>
            <a:r>
              <a:rPr lang="en-US" b="0" i="0" dirty="0">
                <a:solidFill>
                  <a:srgbClr val="000000"/>
                </a:solidFill>
                <a:effectLst/>
                <a:latin typeface="-apple-system"/>
              </a:rPr>
              <a:t> hooks.</a:t>
            </a:r>
          </a:p>
          <a:p>
            <a:endParaRPr lang="en-IN" dirty="0"/>
          </a:p>
        </p:txBody>
      </p:sp>
      <p:sp>
        <p:nvSpPr>
          <p:cNvPr id="3" name="Rectangle 1">
            <a:extLst>
              <a:ext uri="{FF2B5EF4-FFF2-40B4-BE49-F238E27FC236}">
                <a16:creationId xmlns:a16="http://schemas.microsoft.com/office/drawing/2014/main" xmlns="" id="{32995CD7-6F45-4823-928B-968384D32142}"/>
              </a:ext>
            </a:extLst>
          </p:cNvPr>
          <p:cNvSpPr>
            <a:spLocks noChangeArrowheads="1"/>
          </p:cNvSpPr>
          <p:nvPr/>
        </p:nvSpPr>
        <p:spPr bwMode="auto">
          <a:xfrm>
            <a:off x="883920" y="2781908"/>
            <a:ext cx="10043258" cy="184665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Use this hook to Implement a custom change detection, whenever Angular fails to detect the changes made to Input properties. This hook is particularly useful when you opt for the </a:t>
            </a:r>
            <a:r>
              <a:rPr kumimoji="0" lang="en-US" altLang="en-US" sz="2400" b="0" i="0" u="none" strike="noStrike" cap="none" normalizeH="0" baseline="0" dirty="0" err="1">
                <a:ln>
                  <a:noFill/>
                </a:ln>
                <a:solidFill>
                  <a:srgbClr val="000000"/>
                </a:solidFill>
                <a:effectLst/>
                <a:latin typeface="-apple-system"/>
              </a:rPr>
              <a:t>Onpush</a:t>
            </a:r>
            <a:r>
              <a:rPr kumimoji="0" lang="en-US" altLang="en-US" sz="2400" b="0" i="0" u="none" strike="noStrike" cap="none" normalizeH="0" baseline="0" dirty="0">
                <a:ln>
                  <a:noFill/>
                </a:ln>
                <a:solidFill>
                  <a:srgbClr val="000000"/>
                </a:solidFill>
                <a:effectLst/>
                <a:latin typeface="-apple-system"/>
              </a:rPr>
              <a:t> change detection strategy.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Angular </a:t>
            </a:r>
            <a:r>
              <a:rPr kumimoji="0" lang="en-US" altLang="en-US" sz="2400" b="0" i="0" u="none" strike="noStrike" cap="none" normalizeH="0" baseline="0" dirty="0" err="1">
                <a:ln>
                  <a:noFill/>
                </a:ln>
                <a:solidFill>
                  <a:srgbClr val="000000"/>
                </a:solidFill>
                <a:effectLst/>
                <a:latin typeface="-apple-system"/>
                <a:hlinkClick r:id="rId3"/>
              </a:rPr>
              <a:t>ngOnChanges</a:t>
            </a:r>
            <a:r>
              <a:rPr kumimoji="0" lang="en-US" altLang="en-US" sz="2400" b="0" i="0" u="none" strike="noStrike" cap="none" normalizeH="0" baseline="0" dirty="0">
                <a:ln>
                  <a:noFill/>
                </a:ln>
                <a:solidFill>
                  <a:srgbClr val="000000"/>
                </a:solidFill>
                <a:effectLst/>
                <a:latin typeface="-apple-system"/>
              </a:rPr>
              <a:t> hook </a:t>
            </a:r>
            <a:r>
              <a:rPr kumimoji="0" lang="en-US" altLang="en-US" sz="2400" b="0" i="0" u="none" strike="noStrike" cap="none" normalizeH="0" baseline="0" dirty="0">
                <a:ln>
                  <a:noFill/>
                </a:ln>
                <a:solidFill>
                  <a:srgbClr val="000000"/>
                </a:solidFill>
                <a:effectLst/>
                <a:latin typeface="-apple-system"/>
                <a:hlinkClick r:id="rId3"/>
              </a:rPr>
              <a:t>does not detect all the changes made to the input properties</a:t>
            </a:r>
            <a:r>
              <a:rPr kumimoji="0" lang="en-US" altLang="en-US" sz="2400" b="0" i="0" u="none" strike="noStrike" cap="none" normalizeH="0" baseline="0" dirty="0">
                <a:ln>
                  <a:noFill/>
                </a:ln>
                <a:solidFill>
                  <a:srgbClr val="000000"/>
                </a:solidFill>
                <a:effectLst/>
                <a:latin typeface="-apple-syste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32431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a:xfrm>
            <a:off x="353565" y="304793"/>
            <a:ext cx="9438716" cy="797605"/>
          </a:xfrm>
        </p:spPr>
        <p:txBody>
          <a:bodyPr>
            <a:normAutofit fontScale="90000"/>
          </a:bodyPr>
          <a:lstStyle/>
          <a:p>
            <a:pPr fontAlgn="base"/>
            <a:r>
              <a:rPr lang="en-IN" b="1" i="0" dirty="0" err="1">
                <a:effectLst/>
                <a:latin typeface="-apple-system"/>
              </a:rPr>
              <a:t>ngAfterContentInit</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xmlns="" id="{BB845241-0596-4EC1-9292-A99055375038}"/>
              </a:ext>
            </a:extLst>
          </p:cNvPr>
          <p:cNvSpPr>
            <a:spLocks noGrp="1"/>
          </p:cNvSpPr>
          <p:nvPr>
            <p:ph idx="1"/>
          </p:nvPr>
        </p:nvSpPr>
        <p:spPr>
          <a:xfrm>
            <a:off x="424972" y="902310"/>
            <a:ext cx="11039452" cy="5873394"/>
          </a:xfrm>
        </p:spPr>
        <p:txBody>
          <a:bodyPr>
            <a:normAutofit lnSpcReduction="10000"/>
          </a:bodyPr>
          <a:lstStyle/>
          <a:p>
            <a:pPr algn="l" fontAlgn="base"/>
            <a:r>
              <a:rPr lang="en-US" b="0" i="0" dirty="0" err="1">
                <a:solidFill>
                  <a:srgbClr val="000000"/>
                </a:solidFill>
                <a:effectLst/>
                <a:latin typeface="-apple-system"/>
              </a:rPr>
              <a:t>ngAfterContentInit</a:t>
            </a:r>
            <a:r>
              <a:rPr lang="en-US" b="0" i="0" dirty="0">
                <a:solidFill>
                  <a:srgbClr val="000000"/>
                </a:solidFill>
                <a:effectLst/>
                <a:latin typeface="-apple-system"/>
              </a:rPr>
              <a:t> Life cycle hook is called after the Component’s </a:t>
            </a:r>
            <a:r>
              <a:rPr lang="en-US" b="0" i="0" u="none" strike="noStrike" dirty="0">
                <a:solidFill>
                  <a:srgbClr val="000000"/>
                </a:solidFill>
                <a:effectLst/>
                <a:latin typeface="-apple-system"/>
                <a:hlinkClick r:id="rId2"/>
              </a:rPr>
              <a:t>projected content</a:t>
            </a:r>
            <a:r>
              <a:rPr lang="en-US" b="0" i="0" dirty="0">
                <a:solidFill>
                  <a:srgbClr val="000000"/>
                </a:solidFill>
                <a:effectLst/>
                <a:latin typeface="-apple-system"/>
              </a:rPr>
              <a:t> has been fully initialized. Angular also updates the properties decorated with the </a:t>
            </a:r>
            <a:r>
              <a:rPr lang="en-US" b="0" i="0" u="none" strike="noStrike" dirty="0" err="1">
                <a:solidFill>
                  <a:srgbClr val="000000"/>
                </a:solidFill>
                <a:effectLst/>
                <a:latin typeface="-apple-system"/>
                <a:hlinkClick r:id="rId3"/>
              </a:rPr>
              <a:t>ContentChild</a:t>
            </a:r>
            <a:r>
              <a:rPr lang="en-US" b="0" i="0" u="none" strike="noStrike" dirty="0">
                <a:solidFill>
                  <a:srgbClr val="000000"/>
                </a:solidFill>
                <a:effectLst/>
                <a:latin typeface="-apple-system"/>
                <a:hlinkClick r:id="rId3"/>
              </a:rPr>
              <a:t> and </a:t>
            </a:r>
            <a:r>
              <a:rPr lang="en-US" b="0" i="0" u="none" strike="noStrike" dirty="0" err="1">
                <a:solidFill>
                  <a:srgbClr val="000000"/>
                </a:solidFill>
                <a:effectLst/>
                <a:latin typeface="-apple-system"/>
                <a:hlinkClick r:id="rId3"/>
              </a:rPr>
              <a:t>ContentChildren</a:t>
            </a:r>
            <a:r>
              <a:rPr lang="en-US" b="0" i="0" dirty="0">
                <a:solidFill>
                  <a:srgbClr val="000000"/>
                </a:solidFill>
                <a:effectLst/>
                <a:latin typeface="-apple-system"/>
              </a:rPr>
              <a:t> before raising this hook. This hook is also raised, even if there is no content to project.</a:t>
            </a:r>
          </a:p>
          <a:p>
            <a:pPr algn="l" fontAlgn="base"/>
            <a:r>
              <a:rPr lang="en-US" b="0" i="0" dirty="0">
                <a:solidFill>
                  <a:srgbClr val="000000"/>
                </a:solidFill>
                <a:effectLst/>
                <a:latin typeface="-apple-system"/>
              </a:rPr>
              <a:t>The content here refers to the external content injected from the parent component via </a:t>
            </a:r>
            <a:r>
              <a:rPr lang="en-US" b="0" i="0" u="none" strike="noStrike" dirty="0">
                <a:solidFill>
                  <a:srgbClr val="000000"/>
                </a:solidFill>
                <a:effectLst/>
                <a:latin typeface="-apple-system"/>
                <a:hlinkClick r:id="rId2"/>
              </a:rPr>
              <a:t>Content Projection</a:t>
            </a:r>
            <a:r>
              <a:rPr lang="en-US" b="0" i="0" dirty="0">
                <a:solidFill>
                  <a:srgbClr val="000000"/>
                </a:solidFill>
                <a:effectLst/>
                <a:latin typeface="-apple-system"/>
              </a:rPr>
              <a:t>. </a:t>
            </a:r>
          </a:p>
          <a:p>
            <a:pPr algn="l" fontAlgn="base"/>
            <a:r>
              <a:rPr lang="en-US" b="0" i="0" dirty="0">
                <a:solidFill>
                  <a:srgbClr val="000000"/>
                </a:solidFill>
                <a:effectLst/>
                <a:latin typeface="-apple-system"/>
              </a:rPr>
              <a:t>The </a:t>
            </a:r>
            <a:r>
              <a:rPr lang="en-US" b="0" i="0" u="none" strike="noStrike" dirty="0">
                <a:effectLst/>
                <a:latin typeface="-apple-system"/>
                <a:hlinkClick r:id="rId4"/>
              </a:rPr>
              <a:t>Angular Component</a:t>
            </a:r>
            <a:r>
              <a:rPr lang="en-US" b="0" i="0" dirty="0">
                <a:solidFill>
                  <a:srgbClr val="000000"/>
                </a:solidFill>
                <a:effectLst/>
                <a:latin typeface="-apple-system"/>
              </a:rPr>
              <a:t>s can include the </a:t>
            </a:r>
            <a:r>
              <a:rPr lang="en-US" b="0" i="0" u="none" strike="noStrike" dirty="0">
                <a:effectLst/>
                <a:latin typeface="-apple-system"/>
                <a:hlinkClick r:id="rId2"/>
              </a:rPr>
              <a:t>ng-content</a:t>
            </a:r>
            <a:r>
              <a:rPr lang="en-US" b="0" i="0" dirty="0">
                <a:solidFill>
                  <a:srgbClr val="000000"/>
                </a:solidFill>
                <a:effectLst/>
                <a:latin typeface="-apple-system"/>
              </a:rPr>
              <a:t> element, which acts as a placeholder for the content from the parent as shown below</a:t>
            </a:r>
          </a:p>
          <a:p>
            <a:pPr algn="l" fontAlgn="base"/>
            <a:r>
              <a:rPr lang="en-US" b="0" i="0" dirty="0">
                <a:solidFill>
                  <a:srgbClr val="006FE0"/>
                </a:solidFill>
                <a:effectLst/>
                <a:latin typeface="inherit"/>
              </a:rPr>
              <a:t>&lt;</a:t>
            </a:r>
            <a:r>
              <a:rPr lang="en-US" b="0" i="0" dirty="0">
                <a:solidFill>
                  <a:srgbClr val="000000"/>
                </a:solidFill>
                <a:effectLst/>
                <a:latin typeface="inherit"/>
              </a:rPr>
              <a:t>h2</a:t>
            </a:r>
            <a:r>
              <a:rPr lang="en-US" b="0" i="0" dirty="0">
                <a:solidFill>
                  <a:srgbClr val="006FE0"/>
                </a:solidFill>
                <a:effectLst/>
                <a:latin typeface="inherit"/>
              </a:rPr>
              <a:t>&gt;</a:t>
            </a:r>
            <a:r>
              <a:rPr lang="en-US" b="0" i="0" dirty="0">
                <a:solidFill>
                  <a:srgbClr val="008080"/>
                </a:solidFill>
                <a:effectLst/>
                <a:latin typeface="inherit"/>
              </a:rPr>
              <a:t>Child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h2</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   &lt;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err="1">
                <a:solidFill>
                  <a:srgbClr val="008080"/>
                </a:solidFill>
                <a:effectLst/>
                <a:latin typeface="inherit"/>
              </a:rPr>
              <a:t>placehodler</a:t>
            </a:r>
            <a:r>
              <a:rPr lang="en-US" b="0" i="0" dirty="0">
                <a:solidFill>
                  <a:srgbClr val="008080"/>
                </a:solidFill>
                <a:effectLst/>
                <a:latin typeface="inherit"/>
              </a:rPr>
              <a:t> </a:t>
            </a:r>
            <a:r>
              <a:rPr lang="en-US" b="1" i="0" dirty="0">
                <a:solidFill>
                  <a:srgbClr val="000000"/>
                </a:solidFill>
                <a:effectLst/>
                <a:latin typeface="inherit"/>
              </a:rPr>
              <a:t>for</a:t>
            </a:r>
            <a:r>
              <a:rPr lang="en-US" b="0" i="0" dirty="0">
                <a:solidFill>
                  <a:srgbClr val="006FE0"/>
                </a:solidFill>
                <a:effectLst/>
                <a:latin typeface="inherit"/>
              </a:rPr>
              <a:t> </a:t>
            </a:r>
            <a:r>
              <a:rPr lang="en-US" b="0" i="0" dirty="0">
                <a:solidFill>
                  <a:srgbClr val="008080"/>
                </a:solidFill>
                <a:effectLst/>
                <a:latin typeface="inherit"/>
              </a:rPr>
              <a:t>content from </a:t>
            </a:r>
            <a:r>
              <a:rPr lang="en-US" b="0" i="0" dirty="0">
                <a:solidFill>
                  <a:srgbClr val="000000"/>
                </a:solidFill>
                <a:effectLst/>
                <a:latin typeface="inherit"/>
              </a:rPr>
              <a:t>parent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h1</a:t>
            </a:r>
            <a:r>
              <a:rPr lang="en-US" b="0" i="0" dirty="0">
                <a:solidFill>
                  <a:srgbClr val="006FE0"/>
                </a:solidFill>
                <a:effectLst/>
                <a:latin typeface="inherit"/>
              </a:rPr>
              <a:t>&gt;</a:t>
            </a:r>
            <a:r>
              <a:rPr lang="en-US" b="0" i="0" dirty="0">
                <a:solidFill>
                  <a:srgbClr val="008080"/>
                </a:solidFill>
                <a:effectLst/>
                <a:latin typeface="inherit"/>
              </a:rPr>
              <a:t>Parent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h1</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 </a:t>
            </a:r>
            <a:r>
              <a:rPr lang="en-US" b="1" i="0" dirty="0">
                <a:solidFill>
                  <a:srgbClr val="000000"/>
                </a:solidFill>
                <a:effectLst/>
                <a:latin typeface="inherit"/>
              </a:rPr>
              <a:t>This</a:t>
            </a:r>
            <a:r>
              <a:rPr lang="en-US" b="0" i="0" dirty="0">
                <a:solidFill>
                  <a:srgbClr val="006FE0"/>
                </a:solidFill>
                <a:effectLst/>
                <a:latin typeface="inherit"/>
              </a:rPr>
              <a:t> &lt;</a:t>
            </a:r>
            <a:r>
              <a:rPr lang="en-US" b="0" i="0" dirty="0">
                <a:solidFill>
                  <a:srgbClr val="000000"/>
                </a:solidFill>
                <a:effectLst/>
                <a:latin typeface="inherit"/>
              </a:rPr>
              <a:t>b</a:t>
            </a:r>
            <a:r>
              <a:rPr lang="en-US" b="0" i="0" dirty="0">
                <a:solidFill>
                  <a:srgbClr val="006FE0"/>
                </a:solidFill>
                <a:effectLst/>
                <a:latin typeface="inherit"/>
              </a:rPr>
              <a:t>&gt;</a:t>
            </a:r>
            <a:r>
              <a:rPr lang="en-US" b="0" i="0" dirty="0">
                <a:solidFill>
                  <a:srgbClr val="000000"/>
                </a:solidFill>
                <a:effectLst/>
                <a:latin typeface="inherit"/>
              </a:rPr>
              <a:t>content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a:t>
            </a:r>
            <a:r>
              <a:rPr lang="en-US" b="0" i="0" dirty="0">
                <a:solidFill>
                  <a:srgbClr val="006FE0"/>
                </a:solidFill>
                <a:effectLst/>
                <a:latin typeface="inherit"/>
              </a:rPr>
              <a:t>&gt; </a:t>
            </a:r>
            <a:r>
              <a:rPr lang="en-US" b="1" i="0" dirty="0">
                <a:solidFill>
                  <a:srgbClr val="000000"/>
                </a:solidFill>
                <a:effectLst/>
                <a:latin typeface="inherit"/>
              </a:rPr>
              <a:t>is</a:t>
            </a:r>
            <a:r>
              <a:rPr lang="en-US" b="0" i="0" dirty="0">
                <a:solidFill>
                  <a:srgbClr val="006FE0"/>
                </a:solidFill>
                <a:effectLst/>
                <a:latin typeface="inherit"/>
              </a:rPr>
              <a:t> </a:t>
            </a:r>
            <a:r>
              <a:rPr lang="en-US" b="0" i="0" dirty="0">
                <a:solidFill>
                  <a:srgbClr val="008080"/>
                </a:solidFill>
                <a:effectLst/>
                <a:latin typeface="inherit"/>
              </a:rPr>
              <a:t>injected from </a:t>
            </a:r>
            <a:r>
              <a:rPr lang="en-US" b="0" i="0" dirty="0">
                <a:solidFill>
                  <a:srgbClr val="000000"/>
                </a:solidFill>
                <a:effectLst/>
                <a:latin typeface="inherit"/>
              </a:rPr>
              <a:t>parent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apple-system"/>
              </a:rPr>
              <a:t>During the change detection cycle, Angular checks if the injected content has changed and updates the DOM.</a:t>
            </a:r>
          </a:p>
          <a:p>
            <a:pPr algn="l" fontAlgn="base"/>
            <a:r>
              <a:rPr lang="en-US" b="0" i="0" dirty="0">
                <a:solidFill>
                  <a:srgbClr val="000000"/>
                </a:solidFill>
                <a:effectLst/>
                <a:latin typeface="-apple-system"/>
              </a:rPr>
              <a:t>This is a component only hook.</a:t>
            </a:r>
          </a:p>
          <a:p>
            <a:endParaRPr lang="en-IN" dirty="0"/>
          </a:p>
        </p:txBody>
      </p:sp>
    </p:spTree>
    <p:extLst>
      <p:ext uri="{BB962C8B-B14F-4D97-AF65-F5344CB8AC3E}">
        <p14:creationId xmlns:p14="http://schemas.microsoft.com/office/powerpoint/2010/main" xmlns="" val="127067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xmlns="" id="{AE0E6C1F-1F71-4AB7-A27C-D794E989F8D4}"/>
              </a:ext>
            </a:extLst>
          </p:cNvPr>
          <p:cNvSpPr>
            <a:spLocks noGrp="1"/>
          </p:cNvSpPr>
          <p:nvPr>
            <p:ph idx="1"/>
          </p:nvPr>
        </p:nvSpPr>
        <p:spPr>
          <a:xfrm>
            <a:off x="798983" y="902310"/>
            <a:ext cx="11039452" cy="5053380"/>
          </a:xfrm>
        </p:spPr>
        <p:txBody>
          <a:bodyPr/>
          <a:lstStyle/>
          <a:p>
            <a:pPr algn="l" fontAlgn="base"/>
            <a:r>
              <a:rPr lang="en-US" b="0" i="0" dirty="0" err="1">
                <a:solidFill>
                  <a:srgbClr val="000000"/>
                </a:solidFill>
                <a:effectLst/>
                <a:latin typeface="-apple-system"/>
              </a:rPr>
              <a:t>ngAfterContentChecked</a:t>
            </a:r>
            <a:r>
              <a:rPr lang="en-US" b="0" i="0" dirty="0">
                <a:solidFill>
                  <a:srgbClr val="000000"/>
                </a:solidFill>
                <a:effectLst/>
                <a:latin typeface="-apple-system"/>
              </a:rPr>
              <a:t> Life cycle hook is called during every change detection cycle after Angular finishes checking of component’s projected content. Angular also updates the properties decorated with the </a:t>
            </a:r>
            <a:r>
              <a:rPr lang="en-US" b="0" i="0" u="none" strike="noStrike" dirty="0" err="1">
                <a:solidFill>
                  <a:srgbClr val="000000"/>
                </a:solidFill>
                <a:effectLst/>
                <a:latin typeface="-apple-system"/>
                <a:hlinkClick r:id="rId2"/>
              </a:rPr>
              <a:t>ContentChild</a:t>
            </a:r>
            <a:r>
              <a:rPr lang="en-US" b="0" i="0" u="none" strike="noStrike" dirty="0">
                <a:solidFill>
                  <a:srgbClr val="000000"/>
                </a:solidFill>
                <a:effectLst/>
                <a:latin typeface="-apple-system"/>
                <a:hlinkClick r:id="rId2"/>
              </a:rPr>
              <a:t> and </a:t>
            </a:r>
            <a:r>
              <a:rPr lang="en-US" b="0" i="0" u="none" strike="noStrike" dirty="0" err="1">
                <a:solidFill>
                  <a:srgbClr val="000000"/>
                </a:solidFill>
                <a:effectLst/>
                <a:latin typeface="-apple-system"/>
                <a:hlinkClick r:id="rId2"/>
              </a:rPr>
              <a:t>ContentChildren</a:t>
            </a:r>
            <a:r>
              <a:rPr lang="en-US" b="0" i="0" dirty="0">
                <a:solidFill>
                  <a:srgbClr val="000000"/>
                </a:solidFill>
                <a:effectLst/>
                <a:latin typeface="-apple-system"/>
              </a:rPr>
              <a:t> before raising this hook. Angular calls this hook even if there is no projected content in the component</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ngAfterContentInit</a:t>
            </a:r>
            <a:r>
              <a:rPr lang="en-US" b="0" i="0" dirty="0">
                <a:solidFill>
                  <a:srgbClr val="000000"/>
                </a:solidFill>
                <a:effectLst/>
                <a:latin typeface="-apple-system"/>
              </a:rPr>
              <a:t> hook. Both are called after the external content is initialized, checked &amp; updated. Only difference is that </a:t>
            </a:r>
            <a:r>
              <a:rPr lang="en-US" b="0" i="0" dirty="0" err="1">
                <a:solidFill>
                  <a:srgbClr val="000000"/>
                </a:solidFill>
                <a:effectLst/>
                <a:latin typeface="-apple-system"/>
              </a:rPr>
              <a:t>ngAfterContentChecked</a:t>
            </a:r>
            <a:r>
              <a:rPr lang="en-US" b="0" i="0" dirty="0">
                <a:solidFill>
                  <a:srgbClr val="000000"/>
                </a:solidFill>
                <a:effectLst/>
                <a:latin typeface="-apple-system"/>
              </a:rPr>
              <a:t> is raised after every change detection cycle. While </a:t>
            </a:r>
            <a:r>
              <a:rPr lang="en-US" b="0" i="0" dirty="0" err="1">
                <a:solidFill>
                  <a:srgbClr val="000000"/>
                </a:solidFill>
                <a:effectLst/>
                <a:latin typeface="-apple-system"/>
              </a:rPr>
              <a:t>ngAfterContentInit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7" name="TextBox 6">
            <a:extLst>
              <a:ext uri="{FF2B5EF4-FFF2-40B4-BE49-F238E27FC236}">
                <a16:creationId xmlns:a16="http://schemas.microsoft.com/office/drawing/2014/main" xmlns="" id="{110413D0-4101-49CA-B621-BE8BF391A7AC}"/>
              </a:ext>
            </a:extLst>
          </p:cNvPr>
          <p:cNvSpPr txBox="1"/>
          <p:nvPr/>
        </p:nvSpPr>
        <p:spPr>
          <a:xfrm>
            <a:off x="647295" y="92187"/>
            <a:ext cx="6094520" cy="584775"/>
          </a:xfrm>
          <a:prstGeom prst="rect">
            <a:avLst/>
          </a:prstGeom>
          <a:noFill/>
        </p:spPr>
        <p:txBody>
          <a:bodyPr wrap="square">
            <a:spAutoFit/>
          </a:bodyPr>
          <a:lstStyle/>
          <a:p>
            <a:pPr algn="l" fontAlgn="base"/>
            <a:r>
              <a:rPr lang="en-IN" sz="3200" b="1" i="0" dirty="0" err="1">
                <a:effectLst/>
                <a:latin typeface="-apple-system"/>
              </a:rPr>
              <a:t>ngAfterContentChecked</a:t>
            </a:r>
            <a:endParaRPr lang="en-IN" sz="3200" b="1" i="0" dirty="0">
              <a:effectLst/>
              <a:latin typeface="-apple-system"/>
            </a:endParaRPr>
          </a:p>
        </p:txBody>
      </p:sp>
    </p:spTree>
    <p:extLst>
      <p:ext uri="{BB962C8B-B14F-4D97-AF65-F5344CB8AC3E}">
        <p14:creationId xmlns:p14="http://schemas.microsoft.com/office/powerpoint/2010/main" xmlns="" val="158368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a:bodyPr>
          <a:lstStyle/>
          <a:p>
            <a:pPr algn="l" fontAlgn="base"/>
            <a:r>
              <a:rPr lang="en-IN" b="1" i="0">
                <a:effectLst/>
                <a:latin typeface="-apple-system"/>
              </a:rPr>
              <a:t>ngAfterViewInit</a:t>
            </a:r>
          </a:p>
        </p:txBody>
      </p:sp>
      <p:sp>
        <p:nvSpPr>
          <p:cNvPr id="6" name="Rectangle 1">
            <a:extLst>
              <a:ext uri="{FF2B5EF4-FFF2-40B4-BE49-F238E27FC236}">
                <a16:creationId xmlns:a16="http://schemas.microsoft.com/office/drawing/2014/main" xmlns="" id="{9205F0E0-F8EE-441F-82E4-899ADAF60E97}"/>
              </a:ext>
            </a:extLst>
          </p:cNvPr>
          <p:cNvSpPr>
            <a:spLocks noGrp="1" noChangeArrowheads="1"/>
          </p:cNvSpPr>
          <p:nvPr>
            <p:ph idx="1"/>
          </p:nvPr>
        </p:nvSpPr>
        <p:spPr bwMode="auto">
          <a:xfrm>
            <a:off x="495905" y="994734"/>
            <a:ext cx="8472140" cy="505676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pple-system"/>
              </a:rPr>
              <a:t>ngAfterViewInit</a:t>
            </a:r>
            <a:r>
              <a:rPr kumimoji="0" lang="en-US" altLang="en-US" b="0" i="0" u="none" strike="noStrike" cap="none" normalizeH="0" baseline="0" dirty="0">
                <a:ln>
                  <a:noFill/>
                </a:ln>
                <a:solidFill>
                  <a:srgbClr val="000000"/>
                </a:solidFill>
                <a:effectLst/>
                <a:latin typeface="-apple-system"/>
              </a:rPr>
              <a:t> hook is called after the Component’s View &amp; all its child views are fully initialized. Angular also updates the properties decorated with the </a:t>
            </a:r>
            <a:r>
              <a:rPr kumimoji="0" lang="en-US" altLang="en-US" b="0" i="0" u="none" strike="noStrike" cap="none" normalizeH="0" baseline="0" dirty="0" err="1">
                <a:ln>
                  <a:noFill/>
                </a:ln>
                <a:solidFill>
                  <a:srgbClr val="000000"/>
                </a:solidFill>
                <a:effectLst/>
                <a:latin typeface="-apple-system"/>
                <a:hlinkClick r:id="rId2"/>
              </a:rPr>
              <a:t>ViewChild</a:t>
            </a:r>
            <a:r>
              <a:rPr kumimoji="0" lang="en-US" altLang="en-US" b="0" i="0" u="none" strike="noStrike" cap="none" normalizeH="0" baseline="0" dirty="0">
                <a:ln>
                  <a:noFill/>
                </a:ln>
                <a:solidFill>
                  <a:srgbClr val="000000"/>
                </a:solidFill>
                <a:effectLst/>
                <a:latin typeface="-apple-system"/>
              </a:rPr>
              <a:t> &amp; </a:t>
            </a:r>
            <a:r>
              <a:rPr kumimoji="0" lang="en-US" altLang="en-US" b="0" i="0" u="none" strike="noStrike" cap="none" normalizeH="0" baseline="0" dirty="0" err="1">
                <a:ln>
                  <a:noFill/>
                </a:ln>
                <a:solidFill>
                  <a:srgbClr val="000000"/>
                </a:solidFill>
                <a:effectLst/>
                <a:latin typeface="-apple-system"/>
                <a:hlinkClick r:id="rId2"/>
              </a:rPr>
              <a:t>ViewChildren</a:t>
            </a:r>
            <a:r>
              <a:rPr kumimoji="0" lang="en-US" altLang="en-US" b="0" i="0" u="none" strike="noStrike" cap="none" normalizeH="0" baseline="0" dirty="0">
                <a:ln>
                  <a:noFill/>
                </a:ln>
                <a:solidFill>
                  <a:srgbClr val="000000"/>
                </a:solidFill>
                <a:effectLst/>
                <a:latin typeface="-apple-system"/>
              </a:rPr>
              <a:t> properties before raising this hook. </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View here refers to the template of the current component and all its child components &amp; directives. </a:t>
            </a:r>
          </a:p>
          <a:p>
            <a:pPr algn="l" fontAlgn="base"/>
            <a:r>
              <a:rPr lang="en-US" b="0" i="0" dirty="0">
                <a:solidFill>
                  <a:srgbClr val="000000"/>
                </a:solidFill>
                <a:effectLst/>
                <a:latin typeface="-apple-system"/>
              </a:rPr>
              <a:t>This hook is called during the first change detection cycle, where angular initializes the view for the first time</a:t>
            </a:r>
          </a:p>
          <a:p>
            <a:pPr algn="l" fontAlgn="base"/>
            <a:r>
              <a:rPr lang="en-US" b="0" i="0" dirty="0">
                <a:solidFill>
                  <a:srgbClr val="000000"/>
                </a:solidFill>
                <a:effectLst/>
                <a:latin typeface="-apple-system"/>
              </a:rPr>
              <a:t>At this point all the lifecycle hook methods &amp; change detection  of all child components &amp; directives are processed &amp; Component is completely ready  </a:t>
            </a:r>
          </a:p>
          <a:p>
            <a:pPr algn="l" fontAlgn="base"/>
            <a:r>
              <a:rPr lang="en-US" b="0" i="0" dirty="0">
                <a:solidFill>
                  <a:srgbClr val="000000"/>
                </a:solidFill>
                <a:effectLst/>
                <a:latin typeface="-apple-system"/>
              </a:rPr>
              <a:t>This is a component only hook.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
            </a:r>
            <a:br>
              <a:rPr kumimoji="0" lang="en-US" altLang="en-US" sz="13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76771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xmlns="" id="{AE0E6C1F-1F71-4AB7-A27C-D794E989F8D4}"/>
              </a:ext>
            </a:extLst>
          </p:cNvPr>
          <p:cNvSpPr>
            <a:spLocks noGrp="1"/>
          </p:cNvSpPr>
          <p:nvPr>
            <p:ph idx="1"/>
          </p:nvPr>
        </p:nvSpPr>
        <p:spPr>
          <a:xfrm>
            <a:off x="576274" y="862935"/>
            <a:ext cx="11039452" cy="5053380"/>
          </a:xfrm>
        </p:spPr>
        <p:txBody>
          <a:bodyPr/>
          <a:lstStyle/>
          <a:p>
            <a:pPr algn="l" fontAlgn="base"/>
            <a:r>
              <a:rPr lang="en-US" b="0" i="0" dirty="0">
                <a:solidFill>
                  <a:srgbClr val="000000"/>
                </a:solidFill>
                <a:effectLst/>
                <a:latin typeface="-apple-system"/>
              </a:rPr>
              <a:t>The Angular fires this hook after it checks &amp; updates the component’s views and child views. This event is fired after the </a:t>
            </a:r>
            <a:r>
              <a:rPr lang="en-US" b="0" i="0" dirty="0" err="1">
                <a:solidFill>
                  <a:srgbClr val="000000"/>
                </a:solidFill>
                <a:effectLst/>
                <a:latin typeface="-apple-system"/>
              </a:rPr>
              <a:t>ngAfterViewInit</a:t>
            </a:r>
            <a:r>
              <a:rPr lang="en-US" b="0" i="0" dirty="0">
                <a:solidFill>
                  <a:srgbClr val="000000"/>
                </a:solidFill>
                <a:effectLst/>
                <a:latin typeface="-apple-system"/>
              </a:rPr>
              <a:t> and after that during every change detection cycle</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ngAfterViewInit</a:t>
            </a:r>
            <a:r>
              <a:rPr lang="en-US" b="0" i="0" dirty="0">
                <a:solidFill>
                  <a:srgbClr val="000000"/>
                </a:solidFill>
                <a:effectLst/>
                <a:latin typeface="-apple-system"/>
              </a:rPr>
              <a:t> hook. Both are called after all the child components &amp; directives are initialized and updated. Only difference is that </a:t>
            </a:r>
            <a:r>
              <a:rPr lang="en-US" b="0" i="0" dirty="0" err="1">
                <a:solidFill>
                  <a:srgbClr val="000000"/>
                </a:solidFill>
                <a:effectLst/>
                <a:latin typeface="-apple-system"/>
              </a:rPr>
              <a:t>ngAfterViewChecked</a:t>
            </a:r>
            <a:r>
              <a:rPr lang="en-US" b="0" i="0" dirty="0">
                <a:solidFill>
                  <a:srgbClr val="000000"/>
                </a:solidFill>
                <a:effectLst/>
                <a:latin typeface="-apple-system"/>
              </a:rPr>
              <a:t> is raised during every change detection cycle. While </a:t>
            </a:r>
            <a:r>
              <a:rPr lang="en-US" b="0" i="0" dirty="0" err="1">
                <a:solidFill>
                  <a:srgbClr val="000000"/>
                </a:solidFill>
                <a:effectLst/>
                <a:latin typeface="-apple-system"/>
              </a:rPr>
              <a:t>ngAfterViewInit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5" name="TextBox 4">
            <a:extLst>
              <a:ext uri="{FF2B5EF4-FFF2-40B4-BE49-F238E27FC236}">
                <a16:creationId xmlns:a16="http://schemas.microsoft.com/office/drawing/2014/main" xmlns="" id="{395916DC-306D-46E3-A6E9-D282E744647C}"/>
              </a:ext>
            </a:extLst>
          </p:cNvPr>
          <p:cNvSpPr txBox="1"/>
          <p:nvPr/>
        </p:nvSpPr>
        <p:spPr>
          <a:xfrm>
            <a:off x="726724" y="258901"/>
            <a:ext cx="6094520" cy="584775"/>
          </a:xfrm>
          <a:prstGeom prst="rect">
            <a:avLst/>
          </a:prstGeom>
          <a:noFill/>
        </p:spPr>
        <p:txBody>
          <a:bodyPr wrap="square">
            <a:spAutoFit/>
          </a:bodyPr>
          <a:lstStyle/>
          <a:p>
            <a:pPr algn="l" fontAlgn="base"/>
            <a:r>
              <a:rPr lang="en-IN" sz="3200" b="1" i="0" dirty="0" err="1">
                <a:effectLst/>
                <a:latin typeface="-apple-system"/>
              </a:rPr>
              <a:t>ngAfterViewChecked</a:t>
            </a:r>
            <a:endParaRPr lang="en-IN" sz="3200" b="1" i="0" dirty="0">
              <a:effectLst/>
              <a:latin typeface="-apple-system"/>
            </a:endParaRPr>
          </a:p>
        </p:txBody>
      </p:sp>
    </p:spTree>
    <p:extLst>
      <p:ext uri="{BB962C8B-B14F-4D97-AF65-F5344CB8AC3E}">
        <p14:creationId xmlns:p14="http://schemas.microsoft.com/office/powerpoint/2010/main" xmlns="" val="2042983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xmlns="" id="{AE0E6C1F-1F71-4AB7-A27C-D794E989F8D4}"/>
              </a:ext>
            </a:extLst>
          </p:cNvPr>
          <p:cNvSpPr>
            <a:spLocks noGrp="1"/>
          </p:cNvSpPr>
          <p:nvPr>
            <p:ph idx="1"/>
          </p:nvPr>
        </p:nvSpPr>
        <p:spPr>
          <a:xfrm>
            <a:off x="576274" y="791692"/>
            <a:ext cx="11039452" cy="5053380"/>
          </a:xfrm>
        </p:spPr>
        <p:txBody>
          <a:bodyPr/>
          <a:lstStyle/>
          <a:p>
            <a:pPr algn="l" fontAlgn="base"/>
            <a:r>
              <a:rPr lang="en-US" b="0" i="0" dirty="0">
                <a:solidFill>
                  <a:srgbClr val="000000"/>
                </a:solidFill>
                <a:effectLst/>
                <a:latin typeface="-apple-system"/>
              </a:rPr>
              <a:t>This hook is called just before the Component/Directive instance is </a:t>
            </a:r>
            <a:r>
              <a:rPr lang="en-US" b="0" i="0" u="none" strike="noStrike" dirty="0">
                <a:solidFill>
                  <a:srgbClr val="000000"/>
                </a:solidFill>
                <a:effectLst/>
                <a:latin typeface="-apple-system"/>
                <a:hlinkClick r:id="rId2"/>
              </a:rPr>
              <a:t>destroyed by Angular</a:t>
            </a:r>
            <a:endParaRPr lang="en-US" b="0" i="0" dirty="0">
              <a:solidFill>
                <a:srgbClr val="000000"/>
              </a:solidFill>
              <a:effectLst/>
              <a:latin typeface="-apple-system"/>
            </a:endParaRPr>
          </a:p>
          <a:p>
            <a:pPr algn="l" fontAlgn="base"/>
            <a:r>
              <a:rPr lang="en-US" b="0" i="0" dirty="0">
                <a:solidFill>
                  <a:srgbClr val="000000"/>
                </a:solidFill>
                <a:effectLst/>
                <a:latin typeface="-apple-system"/>
              </a:rPr>
              <a:t>You can Perform any cleanup logic for the Component here. This is the correct place where you would like to Unsubscribe Observables and detach event handlers to avoid memory leaks.</a:t>
            </a:r>
          </a:p>
          <a:p>
            <a:pPr algn="l" fontAlgn="base"/>
            <a:r>
              <a:rPr lang="en-US" b="1" i="0" dirty="0">
                <a:effectLst/>
                <a:latin typeface="-apple-system"/>
              </a:rPr>
              <a:t>How to Use Lifecycle Hooks?</a:t>
            </a:r>
          </a:p>
          <a:p>
            <a:pPr algn="l" fontAlgn="base">
              <a:buFont typeface="+mj-lt"/>
              <a:buAutoNum type="arabicPeriod"/>
            </a:pPr>
            <a:r>
              <a:rPr lang="en-US" b="0" i="0" dirty="0">
                <a:solidFill>
                  <a:srgbClr val="000000"/>
                </a:solidFill>
                <a:effectLst/>
                <a:latin typeface="-apple-system"/>
              </a:rPr>
              <a:t>Import Hook interfaces</a:t>
            </a:r>
          </a:p>
          <a:p>
            <a:pPr algn="l" fontAlgn="base">
              <a:buFont typeface="+mj-lt"/>
              <a:buAutoNum type="arabicPeriod"/>
            </a:pPr>
            <a:r>
              <a:rPr lang="en-US" b="0" i="0" dirty="0">
                <a:solidFill>
                  <a:srgbClr val="000000"/>
                </a:solidFill>
                <a:effectLst/>
                <a:latin typeface="-apple-system"/>
              </a:rPr>
              <a:t>Declare that Component/directive Implements lifecycle hook interface</a:t>
            </a:r>
          </a:p>
          <a:p>
            <a:pPr algn="l" fontAlgn="base">
              <a:buFont typeface="+mj-lt"/>
              <a:buAutoNum type="arabicPeriod"/>
            </a:pPr>
            <a:r>
              <a:rPr lang="en-US" b="0" i="0" dirty="0">
                <a:solidFill>
                  <a:srgbClr val="000000"/>
                </a:solidFill>
                <a:effectLst/>
                <a:latin typeface="-apple-system"/>
              </a:rPr>
              <a:t>Create the hook method</a:t>
            </a:r>
          </a:p>
          <a:p>
            <a:endParaRPr lang="en-IN" dirty="0"/>
          </a:p>
        </p:txBody>
      </p:sp>
      <p:sp>
        <p:nvSpPr>
          <p:cNvPr id="5" name="TextBox 4">
            <a:extLst>
              <a:ext uri="{FF2B5EF4-FFF2-40B4-BE49-F238E27FC236}">
                <a16:creationId xmlns:a16="http://schemas.microsoft.com/office/drawing/2014/main" xmlns="" id="{E30C3A2D-1C56-4556-BDC9-96EB10B9BAD5}"/>
              </a:ext>
            </a:extLst>
          </p:cNvPr>
          <p:cNvSpPr txBox="1"/>
          <p:nvPr/>
        </p:nvSpPr>
        <p:spPr>
          <a:xfrm>
            <a:off x="863353" y="181957"/>
            <a:ext cx="6094520" cy="584775"/>
          </a:xfrm>
          <a:prstGeom prst="rect">
            <a:avLst/>
          </a:prstGeom>
          <a:noFill/>
        </p:spPr>
        <p:txBody>
          <a:bodyPr wrap="square">
            <a:spAutoFit/>
          </a:bodyPr>
          <a:lstStyle/>
          <a:p>
            <a:pPr algn="l" fontAlgn="base"/>
            <a:r>
              <a:rPr lang="en-IN" sz="3200" b="1" i="0" dirty="0" err="1">
                <a:effectLst/>
                <a:latin typeface="-apple-system"/>
              </a:rPr>
              <a:t>ngOnDestroy</a:t>
            </a:r>
            <a:endParaRPr lang="en-IN" sz="3200" b="1" i="0" dirty="0">
              <a:effectLst/>
              <a:latin typeface="-apple-system"/>
            </a:endParaRPr>
          </a:p>
        </p:txBody>
      </p:sp>
    </p:spTree>
    <p:extLst>
      <p:ext uri="{BB962C8B-B14F-4D97-AF65-F5344CB8AC3E}">
        <p14:creationId xmlns:p14="http://schemas.microsoft.com/office/powerpoint/2010/main" xmlns="" val="1652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09185-D06B-43E5-A27E-0F43834C8076}"/>
              </a:ext>
            </a:extLst>
          </p:cNvPr>
          <p:cNvSpPr>
            <a:spLocks noGrp="1"/>
          </p:cNvSpPr>
          <p:nvPr>
            <p:ph type="title"/>
          </p:nvPr>
        </p:nvSpPr>
        <p:spPr>
          <a:xfrm>
            <a:off x="838200" y="365125"/>
            <a:ext cx="10515600" cy="646331"/>
          </a:xfrm>
        </p:spPr>
        <p:txBody>
          <a:bodyPr>
            <a:normAutofit/>
          </a:bodyPr>
          <a:lstStyle/>
          <a:p>
            <a:r>
              <a:rPr lang="en-US" sz="3600" b="1" i="0" dirty="0">
                <a:solidFill>
                  <a:srgbClr val="292929"/>
                </a:solidFill>
                <a:effectLst/>
                <a:latin typeface="charter"/>
              </a:rPr>
              <a:t>How to install Angular CLI 10 to your system?</a:t>
            </a:r>
            <a:endParaRPr lang="en-IN" sz="3600" dirty="0"/>
          </a:p>
        </p:txBody>
      </p:sp>
      <p:sp>
        <p:nvSpPr>
          <p:cNvPr id="4" name="TextBox 3">
            <a:extLst>
              <a:ext uri="{FF2B5EF4-FFF2-40B4-BE49-F238E27FC236}">
                <a16:creationId xmlns:a16="http://schemas.microsoft.com/office/drawing/2014/main" xmlns="" id="{3C6EBB81-9510-4B2C-B567-4DE397AC2E91}"/>
              </a:ext>
            </a:extLst>
          </p:cNvPr>
          <p:cNvSpPr txBox="1"/>
          <p:nvPr/>
        </p:nvSpPr>
        <p:spPr>
          <a:xfrm>
            <a:off x="838200" y="1159478"/>
            <a:ext cx="9130552" cy="646331"/>
          </a:xfrm>
          <a:prstGeom prst="rect">
            <a:avLst/>
          </a:prstGeom>
          <a:noFill/>
        </p:spPr>
        <p:txBody>
          <a:bodyPr wrap="square">
            <a:spAutoFit/>
          </a:bodyPr>
          <a:lstStyle/>
          <a:p>
            <a:pPr algn="l">
              <a:buFont typeface="+mj-lt"/>
              <a:buAutoNum type="arabicPeriod"/>
            </a:pPr>
            <a:r>
              <a:rPr lang="en-US" b="0" i="0" dirty="0">
                <a:solidFill>
                  <a:srgbClr val="292929"/>
                </a:solidFill>
                <a:effectLst/>
                <a:latin typeface="charter"/>
              </a:rPr>
              <a:t>The first step is to install the latest version of Angular CLI. Let’s install Angular CLI 10, the newest version on your machine. To do so, run the following commands -</a:t>
            </a:r>
          </a:p>
        </p:txBody>
      </p:sp>
      <p:sp>
        <p:nvSpPr>
          <p:cNvPr id="5" name="Rectangle 1">
            <a:extLst>
              <a:ext uri="{FF2B5EF4-FFF2-40B4-BE49-F238E27FC236}">
                <a16:creationId xmlns:a16="http://schemas.microsoft.com/office/drawing/2014/main" xmlns="" id="{8C9B319B-6F9E-475D-8605-E69B9AE8CB3E}"/>
              </a:ext>
            </a:extLst>
          </p:cNvPr>
          <p:cNvSpPr>
            <a:spLocks noChangeArrowheads="1"/>
          </p:cNvSpPr>
          <p:nvPr/>
        </p:nvSpPr>
        <p:spPr bwMode="auto">
          <a:xfrm>
            <a:off x="1237430" y="1875855"/>
            <a:ext cx="6458770" cy="1836287"/>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292929"/>
                </a:solidFill>
                <a:effectLst/>
                <a:latin typeface="Menlo"/>
              </a:rPr>
              <a:t>npm</a:t>
            </a:r>
            <a:r>
              <a:rPr kumimoji="0" lang="en-US" altLang="en-US" sz="2400" b="0" i="1" u="none" strike="noStrike" cap="none" normalizeH="0" baseline="0" dirty="0">
                <a:ln>
                  <a:noFill/>
                </a:ln>
                <a:solidFill>
                  <a:srgbClr val="292929"/>
                </a:solidFill>
                <a:effectLst/>
                <a:latin typeface="Menlo"/>
              </a:rPr>
              <a:t> install -g @angular/cli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new test-app-project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cd test-test-project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serve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24D9E84C-3891-4E67-ABC4-D961A1A0A01E}"/>
              </a:ext>
            </a:extLst>
          </p:cNvPr>
          <p:cNvSpPr txBox="1"/>
          <p:nvPr/>
        </p:nvSpPr>
        <p:spPr>
          <a:xfrm>
            <a:off x="936663" y="3769570"/>
            <a:ext cx="6096000" cy="369332"/>
          </a:xfrm>
          <a:prstGeom prst="rect">
            <a:avLst/>
          </a:prstGeom>
          <a:noFill/>
        </p:spPr>
        <p:txBody>
          <a:bodyPr wrap="square">
            <a:spAutoFit/>
          </a:bodyPr>
          <a:lstStyle/>
          <a:p>
            <a:r>
              <a:rPr lang="en-US" b="0" i="0" dirty="0">
                <a:solidFill>
                  <a:srgbClr val="292929"/>
                </a:solidFill>
                <a:effectLst/>
                <a:latin typeface="charter"/>
              </a:rPr>
              <a:t>2. Now, in the new command-line interface, run the command -</a:t>
            </a:r>
            <a:endParaRPr lang="en-IN" dirty="0"/>
          </a:p>
        </p:txBody>
      </p:sp>
      <p:sp>
        <p:nvSpPr>
          <p:cNvPr id="9" name="TextBox 8">
            <a:extLst>
              <a:ext uri="{FF2B5EF4-FFF2-40B4-BE49-F238E27FC236}">
                <a16:creationId xmlns:a16="http://schemas.microsoft.com/office/drawing/2014/main" xmlns="" id="{11264158-86C4-47FA-9B7C-554F4C786DC7}"/>
              </a:ext>
            </a:extLst>
          </p:cNvPr>
          <p:cNvSpPr txBox="1"/>
          <p:nvPr/>
        </p:nvSpPr>
        <p:spPr>
          <a:xfrm>
            <a:off x="936663" y="4237008"/>
            <a:ext cx="6096000" cy="646331"/>
          </a:xfrm>
          <a:prstGeom prst="rect">
            <a:avLst/>
          </a:prstGeom>
          <a:noFill/>
        </p:spPr>
        <p:txBody>
          <a:bodyPr wrap="square">
            <a:spAutoFit/>
          </a:bodyPr>
          <a:lstStyle/>
          <a:p>
            <a:r>
              <a:rPr lang="en-US" b="0" i="1" dirty="0">
                <a:solidFill>
                  <a:srgbClr val="292929"/>
                </a:solidFill>
                <a:effectLst/>
                <a:latin typeface="Menlo"/>
              </a:rPr>
              <a:t>$</a:t>
            </a:r>
            <a:r>
              <a:rPr lang="en-US" b="0" i="1" dirty="0" err="1">
                <a:solidFill>
                  <a:srgbClr val="292929"/>
                </a:solidFill>
                <a:effectLst/>
                <a:latin typeface="Menlo"/>
              </a:rPr>
              <a:t>npm</a:t>
            </a:r>
            <a:r>
              <a:rPr lang="en-US" b="0" i="1" dirty="0">
                <a:solidFill>
                  <a:srgbClr val="292929"/>
                </a:solidFill>
                <a:effectLst/>
                <a:latin typeface="Menlo"/>
              </a:rPr>
              <a:t> install -g @angular/cli </a:t>
            </a:r>
          </a:p>
          <a:p>
            <a:r>
              <a:rPr lang="en-US" b="0" i="0" dirty="0">
                <a:solidFill>
                  <a:srgbClr val="292929"/>
                </a:solidFill>
                <a:effectLst/>
                <a:latin typeface="Menlo"/>
              </a:rPr>
              <a:t>(this command will install angular/cli v10.0.0.0.0)</a:t>
            </a:r>
            <a:endParaRPr lang="en-IN" dirty="0"/>
          </a:p>
        </p:txBody>
      </p:sp>
      <p:sp>
        <p:nvSpPr>
          <p:cNvPr id="10" name="TextBox 9">
            <a:extLst>
              <a:ext uri="{FF2B5EF4-FFF2-40B4-BE49-F238E27FC236}">
                <a16:creationId xmlns:a16="http://schemas.microsoft.com/office/drawing/2014/main" xmlns="" id="{E8D68849-6A2D-4432-A66E-7D639C7147B2}"/>
              </a:ext>
            </a:extLst>
          </p:cNvPr>
          <p:cNvSpPr txBox="1"/>
          <p:nvPr/>
        </p:nvSpPr>
        <p:spPr>
          <a:xfrm>
            <a:off x="936662" y="4981445"/>
            <a:ext cx="9130551" cy="369332"/>
          </a:xfrm>
          <a:prstGeom prst="rect">
            <a:avLst/>
          </a:prstGeom>
          <a:noFill/>
        </p:spPr>
        <p:txBody>
          <a:bodyPr wrap="square">
            <a:spAutoFit/>
          </a:bodyPr>
          <a:lstStyle/>
          <a:p>
            <a:r>
              <a:rPr lang="en-US" b="0" i="0" dirty="0">
                <a:solidFill>
                  <a:srgbClr val="292929"/>
                </a:solidFill>
                <a:effectLst/>
                <a:latin typeface="charter"/>
              </a:rPr>
              <a:t>3 Then to create a new Angular project, run the following command in your terminal.</a:t>
            </a:r>
            <a:endParaRPr lang="en-IN" dirty="0"/>
          </a:p>
        </p:txBody>
      </p:sp>
      <p:sp>
        <p:nvSpPr>
          <p:cNvPr id="11" name="Rectangle 1">
            <a:extLst>
              <a:ext uri="{FF2B5EF4-FFF2-40B4-BE49-F238E27FC236}">
                <a16:creationId xmlns:a16="http://schemas.microsoft.com/office/drawing/2014/main" xmlns="" id="{2B187E38-6175-4774-855F-CF523803CF6E}"/>
              </a:ext>
            </a:extLst>
          </p:cNvPr>
          <p:cNvSpPr>
            <a:spLocks noChangeArrowheads="1"/>
          </p:cNvSpPr>
          <p:nvPr/>
        </p:nvSpPr>
        <p:spPr bwMode="auto">
          <a:xfrm>
            <a:off x="1237430" y="5424351"/>
            <a:ext cx="7327900" cy="728291"/>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 cd ~$ ng </a:t>
            </a:r>
            <a:r>
              <a:rPr kumimoji="0" lang="en-US" altLang="en-US" sz="2400" b="0" i="1" u="none" strike="noStrike" cap="none" normalizeH="0" baseline="0" dirty="0" err="1">
                <a:ln>
                  <a:noFill/>
                </a:ln>
                <a:solidFill>
                  <a:srgbClr val="292929"/>
                </a:solidFill>
                <a:effectLst/>
                <a:latin typeface="Menlo"/>
              </a:rPr>
              <a:t>myfirstproject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2165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xmlns="" id="{AE0E6C1F-1F71-4AB7-A27C-D794E989F8D4}"/>
              </a:ext>
            </a:extLst>
          </p:cNvPr>
          <p:cNvSpPr>
            <a:spLocks noGrp="1"/>
          </p:cNvSpPr>
          <p:nvPr>
            <p:ph idx="1"/>
          </p:nvPr>
        </p:nvSpPr>
        <p:spPr/>
        <p:txBody>
          <a:bodyPr/>
          <a:lstStyle/>
          <a:p>
            <a:pPr algn="l" fontAlgn="base"/>
            <a:r>
              <a:rPr lang="en-US" b="0" i="0" dirty="0">
                <a:solidFill>
                  <a:srgbClr val="000000"/>
                </a:solidFill>
                <a:effectLst/>
                <a:latin typeface="-apple-system"/>
              </a:rPr>
              <a:t>On Component Creation</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
        <p:nvSpPr>
          <p:cNvPr id="5" name="TextBox 4">
            <a:extLst>
              <a:ext uri="{FF2B5EF4-FFF2-40B4-BE49-F238E27FC236}">
                <a16:creationId xmlns:a16="http://schemas.microsoft.com/office/drawing/2014/main" xmlns="" id="{2871D928-D427-4351-9D54-6B105588D005}"/>
              </a:ext>
            </a:extLst>
          </p:cNvPr>
          <p:cNvSpPr txBox="1"/>
          <p:nvPr/>
        </p:nvSpPr>
        <p:spPr>
          <a:xfrm>
            <a:off x="726724" y="278160"/>
            <a:ext cx="8639218" cy="584775"/>
          </a:xfrm>
          <a:prstGeom prst="rect">
            <a:avLst/>
          </a:prstGeom>
          <a:noFill/>
        </p:spPr>
        <p:txBody>
          <a:bodyPr wrap="square">
            <a:spAutoFit/>
          </a:bodyPr>
          <a:lstStyle/>
          <a:p>
            <a:pPr algn="l" fontAlgn="base"/>
            <a:r>
              <a:rPr lang="en-US" sz="3200" b="1" i="0" dirty="0">
                <a:effectLst/>
                <a:latin typeface="-apple-system"/>
              </a:rPr>
              <a:t>The Order of Execution of Life Cycle Hooks</a:t>
            </a:r>
          </a:p>
        </p:txBody>
      </p:sp>
    </p:spTree>
    <p:extLst>
      <p:ext uri="{BB962C8B-B14F-4D97-AF65-F5344CB8AC3E}">
        <p14:creationId xmlns:p14="http://schemas.microsoft.com/office/powerpoint/2010/main" xmlns="" val="219030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xmlns="" id="{AE0E6C1F-1F71-4AB7-A27C-D794E989F8D4}"/>
              </a:ext>
            </a:extLst>
          </p:cNvPr>
          <p:cNvSpPr>
            <a:spLocks noGrp="1"/>
          </p:cNvSpPr>
          <p:nvPr>
            <p:ph idx="1"/>
          </p:nvPr>
        </p:nvSpPr>
        <p:spPr>
          <a:xfrm>
            <a:off x="576274" y="297495"/>
            <a:ext cx="11039452" cy="5053380"/>
          </a:xfrm>
        </p:spPr>
        <p:txBody>
          <a:bodyPr>
            <a:normAutofit fontScale="92500" lnSpcReduction="20000"/>
          </a:bodyPr>
          <a:lstStyle/>
          <a:p>
            <a:pPr algn="l" fontAlgn="base"/>
            <a:r>
              <a:rPr lang="en-US" b="0" i="0" dirty="0">
                <a:solidFill>
                  <a:srgbClr val="000000"/>
                </a:solidFill>
                <a:effectLst/>
                <a:latin typeface="-apple-system"/>
              </a:rPr>
              <a:t>When the Component with Child Component is created</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OnChanges</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DoCheck</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xmlns="" val="728991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591FE-9DF8-4B60-977E-BC5E40CFE42C}"/>
              </a:ext>
            </a:extLst>
          </p:cNvPr>
          <p:cNvSpPr>
            <a:spLocks noGrp="1"/>
          </p:cNvSpPr>
          <p:nvPr>
            <p:ph type="ctrTitle"/>
          </p:nvPr>
        </p:nvSpPr>
        <p:spPr/>
        <p:txBody>
          <a:bodyPr/>
          <a:lstStyle/>
          <a:p>
            <a:r>
              <a:rPr lang="en-IN" dirty="0"/>
              <a:t>Directives</a:t>
            </a:r>
          </a:p>
        </p:txBody>
      </p:sp>
      <p:sp>
        <p:nvSpPr>
          <p:cNvPr id="3" name="Subtitle 2">
            <a:extLst>
              <a:ext uri="{FF2B5EF4-FFF2-40B4-BE49-F238E27FC236}">
                <a16:creationId xmlns:a16="http://schemas.microsoft.com/office/drawing/2014/main" xmlns="" id="{915D27AE-75A9-49F7-B1BB-AEE8C8F08D08}"/>
              </a:ext>
            </a:extLst>
          </p:cNvPr>
          <p:cNvSpPr>
            <a:spLocks noGrp="1"/>
          </p:cNvSpPr>
          <p:nvPr>
            <p:ph type="subTitle" idx="1"/>
          </p:nvPr>
        </p:nvSpPr>
        <p:spPr/>
        <p:txBody>
          <a:bodyPr/>
          <a:lstStyle/>
          <a:p>
            <a:r>
              <a:rPr lang="en-IN" dirty="0"/>
              <a:t>Sarita Lad</a:t>
            </a:r>
          </a:p>
        </p:txBody>
      </p:sp>
    </p:spTree>
    <p:extLst>
      <p:ext uri="{BB962C8B-B14F-4D97-AF65-F5344CB8AC3E}">
        <p14:creationId xmlns:p14="http://schemas.microsoft.com/office/powerpoint/2010/main" xmlns="" val="663543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 you turn to attribute directives. </a:t>
            </a:r>
          </a:p>
          <a:p>
            <a:endParaRPr lang="en-US" dirty="0">
              <a:solidFill>
                <a:schemeClr val="tx1"/>
              </a:solidFill>
            </a:endParaRPr>
          </a:p>
        </p:txBody>
      </p:sp>
    </p:spTree>
    <p:extLst>
      <p:ext uri="{BB962C8B-B14F-4D97-AF65-F5344CB8AC3E}">
        <p14:creationId xmlns:p14="http://schemas.microsoft.com/office/powerpoint/2010/main" xmlns="" val="141652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xmlns=""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85378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xmlns=""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xmlns=""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xmlns=""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xmlns=""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xmlns=""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xmlns="" val="1056128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xmlns=""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370047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xmlns=""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xmlns=""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xmlns=""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4239409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96E7C-A3D5-49CA-B8F5-4AEEC9ED2151}"/>
              </a:ext>
            </a:extLst>
          </p:cNvPr>
          <p:cNvSpPr>
            <a:spLocks noGrp="1"/>
          </p:cNvSpPr>
          <p:nvPr>
            <p:ph type="ctrTitle"/>
          </p:nvPr>
        </p:nvSpPr>
        <p:spPr/>
        <p:txBody>
          <a:bodyPr/>
          <a:lstStyle/>
          <a:p>
            <a:r>
              <a:rPr lang="en-US" dirty="0"/>
              <a:t>Parameter Decorator</a:t>
            </a:r>
            <a:endParaRPr lang="en-IN" dirty="0"/>
          </a:p>
        </p:txBody>
      </p:sp>
      <p:sp>
        <p:nvSpPr>
          <p:cNvPr id="3" name="Subtitle 2">
            <a:extLst>
              <a:ext uri="{FF2B5EF4-FFF2-40B4-BE49-F238E27FC236}">
                <a16:creationId xmlns:a16="http://schemas.microsoft.com/office/drawing/2014/main" xmlns="" id="{CE844C3A-BF10-4A90-8EE5-7AF649A63FBA}"/>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p14="http://schemas.microsoft.com/office/powerpoint/2010/main" xmlns="" val="2435426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726724" y="1253331"/>
            <a:ext cx="11039452" cy="593224"/>
          </a:xfrm>
        </p:spPr>
        <p:txBody>
          <a:bodyPr>
            <a:normAutofit fontScale="92500"/>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a16="http://schemas.microsoft.com/office/drawing/2014/main" xmlns="" id="{8933BF21-2D64-4343-9120-25DA4C3708D7}"/>
              </a:ext>
            </a:extLst>
          </p:cNvPr>
          <p:cNvSpPr>
            <a:spLocks noChangeArrowheads="1"/>
          </p:cNvSpPr>
          <p:nvPr/>
        </p:nvSpPr>
        <p:spPr bwMode="auto">
          <a:xfrm>
            <a:off x="599749" y="2340609"/>
            <a:ext cx="9916357" cy="2979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0410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B6599-9278-490E-8AF5-BB1D657E67CE}"/>
              </a:ext>
            </a:extLst>
          </p:cNvPr>
          <p:cNvSpPr>
            <a:spLocks noGrp="1"/>
          </p:cNvSpPr>
          <p:nvPr>
            <p:ph type="title"/>
          </p:nvPr>
        </p:nvSpPr>
        <p:spPr/>
        <p:txBody>
          <a:bodyPr/>
          <a:lstStyle/>
          <a:p>
            <a:r>
              <a:rPr lang="en-IN" dirty="0">
                <a:solidFill>
                  <a:srgbClr val="292929"/>
                </a:solidFill>
                <a:latin typeface="charter"/>
              </a:rPr>
              <a:t>B</a:t>
            </a:r>
            <a:r>
              <a:rPr lang="en-IN" b="0" i="0" dirty="0">
                <a:solidFill>
                  <a:srgbClr val="292929"/>
                </a:solidFill>
                <a:effectLst/>
                <a:latin typeface="charter"/>
              </a:rPr>
              <a:t>uilding blocks in Angular</a:t>
            </a:r>
            <a:endParaRPr lang="en-IN" dirty="0"/>
          </a:p>
        </p:txBody>
      </p:sp>
      <p:sp>
        <p:nvSpPr>
          <p:cNvPr id="4" name="TextBox 3">
            <a:extLst>
              <a:ext uri="{FF2B5EF4-FFF2-40B4-BE49-F238E27FC236}">
                <a16:creationId xmlns:a16="http://schemas.microsoft.com/office/drawing/2014/main" xmlns="" id="{EC85823D-956B-4936-9E4F-4053C6D57228}"/>
              </a:ext>
            </a:extLst>
          </p:cNvPr>
          <p:cNvSpPr txBox="1"/>
          <p:nvPr/>
        </p:nvSpPr>
        <p:spPr>
          <a:xfrm>
            <a:off x="965200" y="1690688"/>
            <a:ext cx="6096000" cy="3785652"/>
          </a:xfrm>
          <a:prstGeom prst="rect">
            <a:avLst/>
          </a:prstGeom>
          <a:noFill/>
        </p:spPr>
        <p:txBody>
          <a:bodyPr wrap="square">
            <a:spAutoFit/>
          </a:bodyPr>
          <a:lstStyle/>
          <a:p>
            <a:pPr algn="l">
              <a:buFont typeface="+mj-lt"/>
              <a:buAutoNum type="arabicPeriod"/>
            </a:pPr>
            <a:r>
              <a:rPr lang="en-IN" sz="2400" b="0" i="0" dirty="0">
                <a:solidFill>
                  <a:srgbClr val="292929"/>
                </a:solidFill>
                <a:effectLst/>
                <a:latin typeface="charter"/>
              </a:rPr>
              <a:t>Components</a:t>
            </a:r>
          </a:p>
          <a:p>
            <a:pPr algn="l">
              <a:buFont typeface="+mj-lt"/>
              <a:buAutoNum type="arabicPeriod"/>
            </a:pPr>
            <a:r>
              <a:rPr lang="en-IN" sz="2400" b="0" i="0" dirty="0">
                <a:solidFill>
                  <a:srgbClr val="292929"/>
                </a:solidFill>
                <a:effectLst/>
                <a:latin typeface="charter"/>
              </a:rPr>
              <a:t>Modules</a:t>
            </a:r>
          </a:p>
          <a:p>
            <a:pPr algn="l">
              <a:buFont typeface="+mj-lt"/>
              <a:buAutoNum type="arabicPeriod"/>
            </a:pPr>
            <a:r>
              <a:rPr lang="en-IN" sz="2400" b="0" i="0" dirty="0">
                <a:solidFill>
                  <a:srgbClr val="292929"/>
                </a:solidFill>
                <a:effectLst/>
                <a:latin typeface="charter"/>
              </a:rPr>
              <a:t>Directives</a:t>
            </a:r>
          </a:p>
          <a:p>
            <a:pPr algn="l">
              <a:buFont typeface="+mj-lt"/>
              <a:buAutoNum type="arabicPeriod"/>
            </a:pPr>
            <a:r>
              <a:rPr lang="en-IN" sz="2400" b="0" i="0" dirty="0">
                <a:solidFill>
                  <a:srgbClr val="292929"/>
                </a:solidFill>
                <a:effectLst/>
                <a:latin typeface="charter"/>
              </a:rPr>
              <a:t>Decorators</a:t>
            </a:r>
          </a:p>
          <a:p>
            <a:pPr algn="l">
              <a:buFont typeface="+mj-lt"/>
              <a:buAutoNum type="arabicPeriod"/>
            </a:pPr>
            <a:r>
              <a:rPr lang="en-IN" sz="2400" b="0" i="0" dirty="0">
                <a:solidFill>
                  <a:srgbClr val="292929"/>
                </a:solidFill>
                <a:effectLst/>
                <a:latin typeface="charter"/>
              </a:rPr>
              <a:t>Pipes</a:t>
            </a:r>
          </a:p>
          <a:p>
            <a:pPr algn="l">
              <a:buFont typeface="+mj-lt"/>
              <a:buAutoNum type="arabicPeriod"/>
            </a:pPr>
            <a:r>
              <a:rPr lang="en-IN" sz="2400" b="0" i="0" dirty="0">
                <a:solidFill>
                  <a:srgbClr val="292929"/>
                </a:solidFill>
                <a:effectLst/>
                <a:latin typeface="charter"/>
              </a:rPr>
              <a:t>Data Binding</a:t>
            </a:r>
          </a:p>
          <a:p>
            <a:pPr algn="l">
              <a:buFont typeface="+mj-lt"/>
              <a:buAutoNum type="arabicPeriod"/>
            </a:pPr>
            <a:r>
              <a:rPr lang="en-IN" sz="2400" b="0" i="0" dirty="0">
                <a:solidFill>
                  <a:srgbClr val="292929"/>
                </a:solidFill>
                <a:effectLst/>
                <a:latin typeface="charter"/>
              </a:rPr>
              <a:t>Templates</a:t>
            </a:r>
          </a:p>
          <a:p>
            <a:pPr algn="l">
              <a:buFont typeface="+mj-lt"/>
              <a:buAutoNum type="arabicPeriod"/>
            </a:pPr>
            <a:r>
              <a:rPr lang="en-IN" sz="2400" b="0" i="0" dirty="0">
                <a:solidFill>
                  <a:srgbClr val="292929"/>
                </a:solidFill>
                <a:effectLst/>
                <a:latin typeface="charter"/>
              </a:rPr>
              <a:t>Metadata</a:t>
            </a:r>
          </a:p>
          <a:p>
            <a:pPr algn="l">
              <a:buFont typeface="+mj-lt"/>
              <a:buAutoNum type="arabicPeriod"/>
            </a:pPr>
            <a:r>
              <a:rPr lang="en-IN" sz="2400" b="0" i="0" dirty="0">
                <a:solidFill>
                  <a:srgbClr val="292929"/>
                </a:solidFill>
                <a:effectLst/>
                <a:latin typeface="charter"/>
              </a:rPr>
              <a:t>Services</a:t>
            </a:r>
          </a:p>
          <a:p>
            <a:pPr algn="l">
              <a:buFont typeface="+mj-lt"/>
              <a:buAutoNum type="arabicPeriod"/>
            </a:pPr>
            <a:r>
              <a:rPr lang="en-IN" sz="2400" b="0" i="0" dirty="0">
                <a:solidFill>
                  <a:srgbClr val="292929"/>
                </a:solidFill>
                <a:effectLst/>
                <a:latin typeface="charter"/>
              </a:rPr>
              <a:t>Dependency Injection</a:t>
            </a:r>
          </a:p>
        </p:txBody>
      </p:sp>
    </p:spTree>
    <p:extLst>
      <p:ext uri="{BB962C8B-B14F-4D97-AF65-F5344CB8AC3E}">
        <p14:creationId xmlns:p14="http://schemas.microsoft.com/office/powerpoint/2010/main" xmlns="" val="967772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11039452" cy="2688354"/>
          </a:xfrm>
        </p:spPr>
        <p:txBody>
          <a:bodyPr>
            <a:normAutofit fontScale="92500"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xmlns=""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xmlns=""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xmlns="" val="357034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11039452" cy="2688354"/>
          </a:xfrm>
        </p:spPr>
        <p:txBody>
          <a:bodyPr>
            <a:normAutofit fontScale="92500"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a16="http://schemas.microsoft.com/office/drawing/2014/main" xmlns=""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a16="http://schemas.microsoft.com/office/drawing/2014/main" xmlns=""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p14="http://schemas.microsoft.com/office/powerpoint/2010/main" xmlns="" val="980170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r>
              <a:rPr lang="en-US" b="0" dirty="0">
                <a:effectLst/>
                <a:latin typeface="Monaco"/>
              </a:rPr>
              <a:t/>
            </a: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xmlns="" val="3304829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a16="http://schemas.microsoft.com/office/drawing/2014/main" xmlns=""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365181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a16="http://schemas.microsoft.com/office/drawing/2014/main" xmlns=""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xmlns="" val="189758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576274" y="1016610"/>
            <a:ext cx="10441928" cy="1703730"/>
          </a:xfrm>
        </p:spPr>
        <p:txBody>
          <a:bodyPr>
            <a:normAutofit lnSpcReduction="10000"/>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a16="http://schemas.microsoft.com/office/drawing/2014/main" xmlns="" id="{D84807C4-8D37-434C-B2D2-F7B05BB853F8}"/>
              </a:ext>
            </a:extLst>
          </p:cNvPr>
          <p:cNvSpPr txBox="1"/>
          <p:nvPr/>
        </p:nvSpPr>
        <p:spPr>
          <a:xfrm>
            <a:off x="725744" y="2900013"/>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a16="http://schemas.microsoft.com/office/drawing/2014/main" xmlns="" id="{2ECAC2D3-0D54-45A8-A1DC-592D419F5D9D}"/>
              </a:ext>
            </a:extLst>
          </p:cNvPr>
          <p:cNvSpPr txBox="1"/>
          <p:nvPr/>
        </p:nvSpPr>
        <p:spPr>
          <a:xfrm>
            <a:off x="620236" y="325175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a16="http://schemas.microsoft.com/office/drawing/2014/main" xmlns="" id="{5D40EF92-E85F-42AF-BBF1-3E6FC9ACAAE0}"/>
              </a:ext>
            </a:extLst>
          </p:cNvPr>
          <p:cNvSpPr txBox="1"/>
          <p:nvPr/>
        </p:nvSpPr>
        <p:spPr>
          <a:xfrm>
            <a:off x="585066" y="4729006"/>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p14="http://schemas.microsoft.com/office/powerpoint/2010/main" xmlns="" val="253201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a16="http://schemas.microsoft.com/office/drawing/2014/main" xmlns="" id="{09A3AABB-4668-4360-89B7-5F59108D648F}"/>
              </a:ext>
            </a:extLst>
          </p:cNvPr>
          <p:cNvSpPr>
            <a:spLocks noGrp="1"/>
          </p:cNvSpPr>
          <p:nvPr>
            <p:ph idx="1"/>
          </p:nvPr>
        </p:nvSpPr>
        <p:spPr>
          <a:xfrm>
            <a:off x="490504" y="742791"/>
            <a:ext cx="11808176" cy="5053380"/>
          </a:xfrm>
        </p:spPr>
        <p:txBody>
          <a:bodyPr>
            <a:normAutofit fontScale="85000" lnSpcReduction="20000"/>
          </a:bodyPr>
          <a:lstStyle/>
          <a:p>
            <a:pPr algn="l" fontAlgn="base"/>
            <a:r>
              <a:rPr lang="en-US" sz="2000" b="0" i="0" dirty="0">
                <a:solidFill>
                  <a:srgbClr val="000000"/>
                </a:solidFill>
                <a:effectLst/>
                <a:latin typeface="-apple-system"/>
              </a:rPr>
              <a:t>Using the </a:t>
            </a:r>
            <a:r>
              <a:rPr lang="en-US" sz="2000" b="0" i="0" dirty="0" err="1">
                <a:solidFill>
                  <a:srgbClr val="000000"/>
                </a:solidFill>
                <a:effectLst/>
                <a:latin typeface="-apple-system"/>
              </a:rPr>
              <a:t>EventEmitter</a:t>
            </a:r>
            <a:r>
              <a:rPr lang="en-US" sz="20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2000" b="0" i="0" dirty="0">
                <a:solidFill>
                  <a:srgbClr val="000000"/>
                </a:solidFill>
                <a:effectLst/>
                <a:latin typeface="-apple-system"/>
              </a:rPr>
              <a:t>Declare a property of type </a:t>
            </a:r>
            <a:r>
              <a:rPr lang="en-US" sz="2000" b="0" i="0" dirty="0" err="1">
                <a:solidFill>
                  <a:srgbClr val="000000"/>
                </a:solidFill>
                <a:effectLst/>
                <a:latin typeface="-apple-system"/>
              </a:rPr>
              <a:t>EventEmitter</a:t>
            </a:r>
            <a:r>
              <a:rPr lang="en-US" sz="2000" b="0" i="0" dirty="0">
                <a:solidFill>
                  <a:srgbClr val="000000"/>
                </a:solidFill>
                <a:effectLst/>
                <a:latin typeface="-apple-system"/>
              </a:rPr>
              <a:t> and instantiate it</a:t>
            </a:r>
          </a:p>
          <a:p>
            <a:pPr marL="342900" indent="-342900" fontAlgn="base">
              <a:buFont typeface="+mj-lt"/>
              <a:buAutoNum type="arabicPeriod"/>
            </a:pPr>
            <a:r>
              <a:rPr lang="en-US" sz="2000" b="0" i="0" dirty="0">
                <a:solidFill>
                  <a:srgbClr val="000000"/>
                </a:solidFill>
                <a:effectLst/>
                <a:latin typeface="-apple-system"/>
              </a:rPr>
              <a:t>Mark it with a @Output Decorator  </a:t>
            </a:r>
          </a:p>
          <a:p>
            <a:pPr marL="0" indent="0" fontAlgn="base">
              <a:buNone/>
            </a:pPr>
            <a:r>
              <a:rPr lang="en-US" sz="2000" b="0" dirty="0">
                <a:solidFill>
                  <a:srgbClr val="D4D4D4"/>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Output</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newItemEvent</a:t>
            </a:r>
            <a:r>
              <a:rPr lang="en-US" sz="2000" b="0" dirty="0">
                <a:solidFill>
                  <a:srgbClr val="D4D4D4"/>
                </a:solidFill>
                <a:effectLst/>
                <a:highlight>
                  <a:srgbClr val="000000"/>
                </a:highlight>
                <a:latin typeface="Consolas" panose="020B0609020204030204" pitchFamily="49" charset="0"/>
              </a:rPr>
              <a:t> = </a:t>
            </a:r>
            <a:r>
              <a:rPr lang="en-US" sz="2000" b="0" dirty="0">
                <a:solidFill>
                  <a:srgbClr val="569CD6"/>
                </a:solidFill>
                <a:effectLst/>
                <a:highlight>
                  <a:srgbClr val="000000"/>
                </a:highlight>
                <a:latin typeface="Consolas" panose="020B0609020204030204" pitchFamily="49" charset="0"/>
              </a:rPr>
              <a:t>new</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EventEmitter</a:t>
            </a:r>
            <a:r>
              <a:rPr lang="en-US" sz="2000" b="0" dirty="0">
                <a:solidFill>
                  <a:srgbClr val="D4D4D4"/>
                </a:solidFill>
                <a:effectLst/>
                <a:highlight>
                  <a:srgbClr val="000000"/>
                </a:highlight>
                <a:latin typeface="Consolas" panose="020B0609020204030204" pitchFamily="49" charset="0"/>
              </a:rPr>
              <a:t>&lt;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D4D4D4"/>
                </a:solidFill>
                <a:effectLst/>
                <a:highlight>
                  <a:srgbClr val="000000"/>
                </a:highlight>
                <a:latin typeface="Consolas" panose="020B0609020204030204" pitchFamily="49" charset="0"/>
              </a:rPr>
              <a:t>&gt;();  </a:t>
            </a:r>
            <a:endParaRPr lang="en-US"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DCDCAA"/>
                </a:solidFill>
                <a:effectLst/>
                <a:highlight>
                  <a:srgbClr val="000000"/>
                </a:highlight>
                <a:latin typeface="Consolas" panose="020B0609020204030204" pitchFamily="49" charset="0"/>
              </a:rPr>
              <a:t>addNewItem</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 </a:t>
            </a:r>
            <a:r>
              <a:rPr lang="en-IN" sz="2000" b="0" dirty="0">
                <a:solidFill>
                  <a:srgbClr val="4EC9B0"/>
                </a:solidFill>
                <a:effectLst/>
                <a:highlight>
                  <a:srgbClr val="000000"/>
                </a:highlight>
                <a:latin typeface="Consolas" panose="020B0609020204030204" pitchFamily="49" charset="0"/>
              </a:rPr>
              <a:t>string</a:t>
            </a:r>
            <a:r>
              <a:rPr lang="en-IN" sz="2000" b="0" dirty="0">
                <a:solidFill>
                  <a:srgbClr val="D4D4D4"/>
                </a:solidFill>
                <a:effectLst/>
                <a:highlight>
                  <a:srgbClr val="000000"/>
                </a:highlight>
                <a:latin typeface="Consolas" panose="020B0609020204030204" pitchFamily="49" charset="0"/>
              </a:rPr>
              <a:t>) {</a:t>
            </a: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569CD6"/>
                </a:solidFill>
                <a:effectLst/>
                <a:highlight>
                  <a:srgbClr val="000000"/>
                </a:highlight>
                <a:latin typeface="Consolas" panose="020B0609020204030204" pitchFamily="49" charset="0"/>
              </a:rPr>
              <a:t>this</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4EC9B0"/>
                </a:solidFill>
                <a:effectLst/>
                <a:highlight>
                  <a:srgbClr val="000000"/>
                </a:highlight>
                <a:latin typeface="Consolas" panose="020B0609020204030204" pitchFamily="49" charset="0"/>
              </a:rPr>
              <a:t>newItemEvent</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DCDCAA"/>
                </a:solidFill>
                <a:effectLst/>
                <a:highlight>
                  <a:srgbClr val="000000"/>
                </a:highlight>
                <a:latin typeface="Consolas" panose="020B0609020204030204" pitchFamily="49" charset="0"/>
              </a:rPr>
              <a:t>emit</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a:t>
            </a:r>
          </a:p>
          <a:p>
            <a:pPr marL="0" indent="0">
              <a:buNone/>
            </a:pPr>
            <a:r>
              <a:rPr lang="en-IN" sz="2000" b="0" dirty="0">
                <a:solidFill>
                  <a:srgbClr val="D4D4D4"/>
                </a:solidFill>
                <a:effectLst/>
                <a:highlight>
                  <a:srgbClr val="000000"/>
                </a:highlight>
                <a:latin typeface="Consolas" panose="020B0609020204030204" pitchFamily="49" charset="0"/>
              </a:rPr>
              <a:t>  }</a:t>
            </a:r>
          </a:p>
          <a:p>
            <a:pPr marL="0" indent="0" fontAlgn="base">
              <a:buNone/>
            </a:pPr>
            <a:r>
              <a:rPr lang="en-US" sz="2000" b="0" i="0" dirty="0">
                <a:solidFill>
                  <a:srgbClr val="000000"/>
                </a:solidFill>
                <a:effectLst/>
                <a:latin typeface="-apple-system"/>
              </a:rPr>
              <a:t>2. </a:t>
            </a:r>
            <a:r>
              <a:rPr lang="en-US" sz="2000" dirty="0">
                <a:solidFill>
                  <a:srgbClr val="000000"/>
                </a:solidFill>
                <a:latin typeface="-apple-system"/>
              </a:rPr>
              <a:t>Raise the event passing it with the desired data</a:t>
            </a:r>
          </a:p>
          <a:p>
            <a:pPr marL="0" indent="0" fontAlgn="base">
              <a:buNone/>
            </a:pP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type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(click)</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addNewItem</a:t>
            </a:r>
            <a:r>
              <a:rPr lang="en-US" sz="2000" b="0" dirty="0">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value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a:t>
            </a:r>
            <a:r>
              <a:rPr lang="en-US" sz="2000" b="0" dirty="0">
                <a:solidFill>
                  <a:srgbClr val="D4D4D4"/>
                </a:solidFill>
                <a:effectLst/>
                <a:highlight>
                  <a:srgbClr val="000000"/>
                </a:highlight>
                <a:latin typeface="Consolas" panose="020B0609020204030204" pitchFamily="49" charset="0"/>
              </a:rPr>
              <a:t>Add to parent's list</a:t>
            </a: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808080"/>
                </a:solidFill>
                <a:effectLst/>
                <a:highlight>
                  <a:srgbClr val="000000"/>
                </a:highlight>
                <a:latin typeface="Consolas" panose="020B0609020204030204" pitchFamily="49" charset="0"/>
              </a:rPr>
              <a:t>&gt;</a:t>
            </a:r>
            <a:endParaRPr lang="en-US" sz="2000" b="0" i="0" dirty="0">
              <a:solidFill>
                <a:srgbClr val="000000"/>
              </a:solidFill>
              <a:effectLst/>
              <a:highlight>
                <a:srgbClr val="000000"/>
              </a:highlight>
              <a:latin typeface="-apple-system"/>
            </a:endParaRPr>
          </a:p>
          <a:p>
            <a:pPr algn="l" fontAlgn="base"/>
            <a:r>
              <a:rPr lang="en-US" sz="2000" b="0" i="0" dirty="0">
                <a:solidFill>
                  <a:srgbClr val="000000"/>
                </a:solidFill>
                <a:effectLst/>
                <a:latin typeface="-apple-system"/>
              </a:rPr>
              <a:t>In the Parent Component</a:t>
            </a:r>
          </a:p>
          <a:p>
            <a:pPr fontAlgn="base">
              <a:buFont typeface="+mj-lt"/>
              <a:buAutoNum type="arabicPeriod"/>
            </a:pPr>
            <a:r>
              <a:rPr lang="en-US" sz="2000" b="0" i="0" dirty="0">
                <a:solidFill>
                  <a:srgbClr val="000000"/>
                </a:solidFill>
                <a:effectLst/>
                <a:latin typeface="-apple-system"/>
              </a:rPr>
              <a:t>Bind to the Child Component using </a:t>
            </a:r>
            <a:r>
              <a:rPr lang="en-US" sz="2000" b="0" i="0" u="none" strike="noStrike" dirty="0">
                <a:solidFill>
                  <a:srgbClr val="000000"/>
                </a:solidFill>
                <a:effectLst/>
                <a:latin typeface="-apple-system"/>
                <a:hlinkClick r:id="rId2"/>
              </a:rPr>
              <a:t>Event Binding</a:t>
            </a:r>
            <a:r>
              <a:rPr lang="en-US" sz="2000" b="0" i="0" dirty="0">
                <a:solidFill>
                  <a:srgbClr val="000000"/>
                </a:solidFill>
                <a:effectLst/>
                <a:latin typeface="-apple-system"/>
              </a:rPr>
              <a:t> and listen to the child events</a:t>
            </a:r>
            <a:br>
              <a:rPr lang="en-US" sz="2000" b="0" i="0" dirty="0">
                <a:solidFill>
                  <a:srgbClr val="000000"/>
                </a:solidFill>
                <a:effectLst/>
                <a:latin typeface="-apple-system"/>
              </a:rPr>
            </a:b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app-student</a:t>
            </a:r>
            <a:r>
              <a:rPr lang="en-US" sz="2000" dirty="0">
                <a:solidFill>
                  <a:srgbClr val="D4D4D4"/>
                </a:solidFill>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newItemEvent</a:t>
            </a:r>
            <a:r>
              <a:rPr lang="en-US" sz="2000" b="0" dirty="0">
                <a:solidFill>
                  <a:srgbClr val="9CDCFE"/>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addItem</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$event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app-student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div</a:t>
            </a:r>
            <a:r>
              <a:rPr lang="en-US" sz="2000" b="0" dirty="0">
                <a:solidFill>
                  <a:srgbClr val="808080"/>
                </a:solidFill>
                <a:effectLst/>
                <a:highlight>
                  <a:srgbClr val="000000"/>
                </a:highlight>
                <a:latin typeface="Consolas" panose="020B0609020204030204" pitchFamily="49" charset="0"/>
              </a:rPr>
              <a:t>&gt;</a:t>
            </a:r>
            <a:endParaRPr lang="en-US" sz="20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2000" b="0" i="0" dirty="0">
                <a:solidFill>
                  <a:srgbClr val="000000"/>
                </a:solidFill>
                <a:effectLst/>
                <a:latin typeface="-apple-system"/>
              </a:rPr>
              <a:t>Define the event handler function</a:t>
            </a:r>
          </a:p>
          <a:p>
            <a:pPr marL="457200" lvl="1" indent="0">
              <a:buNone/>
            </a:pPr>
            <a:r>
              <a:rPr lang="en-US" b="0" dirty="0" err="1">
                <a:solidFill>
                  <a:srgbClr val="DCDCAA"/>
                </a:solidFill>
                <a:effectLst/>
                <a:highlight>
                  <a:srgbClr val="000000"/>
                </a:highlight>
                <a:latin typeface="Consolas" panose="020B0609020204030204" pitchFamily="49" charset="0"/>
              </a:rPr>
              <a:t>addItem</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D4D4D4"/>
                </a:solidFill>
                <a:effectLst/>
                <a:highlight>
                  <a:srgbClr val="000000"/>
                </a:highlight>
                <a:latin typeface="Consolas" panose="020B0609020204030204" pitchFamily="49" charset="0"/>
              </a:rPr>
              <a:t>) {</a:t>
            </a:r>
          </a:p>
          <a:p>
            <a:pPr marL="457200" lvl="1" indent="0">
              <a:buNone/>
            </a:pPr>
            <a:r>
              <a:rPr lang="en-US" b="0" dirty="0">
                <a:solidFill>
                  <a:srgbClr val="D4D4D4"/>
                </a:solidFill>
                <a:effectLst/>
                <a:highlight>
                  <a:srgbClr val="000000"/>
                </a:highlight>
                <a:latin typeface="Consolas" panose="020B0609020204030204" pitchFamily="49" charset="0"/>
              </a:rPr>
              <a:t>  </a:t>
            </a:r>
            <a:r>
              <a:rPr lang="en-US" b="0" dirty="0" err="1">
                <a:solidFill>
                  <a:srgbClr val="569CD6"/>
                </a:solidFill>
                <a:effectLst/>
                <a:highlight>
                  <a:srgbClr val="000000"/>
                </a:highlight>
                <a:latin typeface="Consolas" panose="020B0609020204030204" pitchFamily="49" charset="0"/>
              </a:rPr>
              <a:t>this</a:t>
            </a:r>
            <a:r>
              <a:rPr lang="en-US" b="0" dirty="0" err="1">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items</a:t>
            </a:r>
            <a:r>
              <a:rPr lang="en-US" b="0" dirty="0" err="1">
                <a:solidFill>
                  <a:srgbClr val="D4D4D4"/>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push</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p14="http://schemas.microsoft.com/office/powerpoint/2010/main" xmlns="" val="2818855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1F591-B1BD-49AD-9D32-3D2DE6EADF1E}"/>
              </a:ext>
            </a:extLst>
          </p:cNvPr>
          <p:cNvSpPr>
            <a:spLocks noGrp="1"/>
          </p:cNvSpPr>
          <p:nvPr>
            <p:ph type="title"/>
          </p:nvPr>
        </p:nvSpPr>
        <p:spPr/>
        <p:txBody>
          <a:bodyPr/>
          <a:lstStyle/>
          <a:p>
            <a:r>
              <a:rPr lang="en-IN" b="1" i="0" dirty="0">
                <a:solidFill>
                  <a:srgbClr val="273239"/>
                </a:solidFill>
                <a:effectLst/>
                <a:latin typeface="sofia-pro"/>
              </a:rPr>
              <a:t>String Interpolation</a:t>
            </a:r>
            <a:br>
              <a:rPr lang="en-IN" b="1" i="0" dirty="0">
                <a:solidFill>
                  <a:srgbClr val="273239"/>
                </a:solidFill>
                <a:effectLst/>
                <a:latin typeface="sofia-pro"/>
              </a:rPr>
            </a:br>
            <a:endParaRPr lang="en-IN" dirty="0"/>
          </a:p>
        </p:txBody>
      </p:sp>
      <p:sp>
        <p:nvSpPr>
          <p:cNvPr id="3" name="Rectangle 1">
            <a:extLst>
              <a:ext uri="{FF2B5EF4-FFF2-40B4-BE49-F238E27FC236}">
                <a16:creationId xmlns:a16="http://schemas.microsoft.com/office/drawing/2014/main" xmlns="" id="{5CBCC80F-7CFC-4A99-929F-A051FD8B5FCA}"/>
              </a:ext>
            </a:extLst>
          </p:cNvPr>
          <p:cNvSpPr>
            <a:spLocks noChangeArrowheads="1"/>
          </p:cNvSpPr>
          <p:nvPr/>
        </p:nvSpPr>
        <p:spPr bwMode="auto">
          <a:xfrm>
            <a:off x="838200" y="1430061"/>
            <a:ext cx="9502816" cy="264942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String Interpolation in Angular 8 is a </a:t>
            </a:r>
            <a:r>
              <a:rPr kumimoji="0" lang="en-US" altLang="en-US" sz="2400" b="1" i="0" u="none" strike="noStrike" cap="none" normalizeH="0" baseline="0" dirty="0">
                <a:ln>
                  <a:noFill/>
                </a:ln>
                <a:solidFill>
                  <a:srgbClr val="273239"/>
                </a:solidFill>
                <a:effectLst/>
                <a:latin typeface="urw-din"/>
              </a:rPr>
              <a:t>one-way data-binding </a:t>
            </a:r>
            <a:r>
              <a:rPr kumimoji="0" lang="en-US" altLang="en-US" sz="2400" b="0" i="0" u="none" strike="noStrike" cap="none" normalizeH="0" baseline="0" dirty="0">
                <a:ln>
                  <a:noFill/>
                </a:ln>
                <a:solidFill>
                  <a:srgbClr val="273239"/>
                </a:solidFill>
                <a:effectLst/>
                <a:latin typeface="urw-din"/>
              </a:rPr>
              <a:t>technique that is used to transfer the data from a TypeScript code to an HTML template (view). It uses the template expression in </a:t>
            </a:r>
            <a:r>
              <a:rPr kumimoji="0" lang="en-US" altLang="en-US" sz="2400" b="1" i="0" u="none" strike="noStrike" cap="none" normalizeH="0" baseline="0" dirty="0">
                <a:ln>
                  <a:noFill/>
                </a:ln>
                <a:solidFill>
                  <a:srgbClr val="273239"/>
                </a:solidFill>
                <a:effectLst/>
                <a:latin typeface="urw-din"/>
              </a:rPr>
              <a:t>double curly braces</a:t>
            </a:r>
            <a:r>
              <a:rPr kumimoji="0" lang="en-US" altLang="en-US" sz="2400" b="0" i="0" u="none" strike="noStrike" cap="none" normalizeH="0" baseline="0" dirty="0">
                <a:ln>
                  <a:noFill/>
                </a:ln>
                <a:solidFill>
                  <a:srgbClr val="273239"/>
                </a:solidFill>
                <a:effectLst/>
                <a:latin typeface="urw-din"/>
              </a:rPr>
              <a:t> to display the data from the component to the view. String interpolation adds the value of a property from the component to the HTML template view.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component_property</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xmlns="" id="{45D1A655-1170-47DF-8671-AC0DC97BE943}"/>
              </a:ext>
            </a:extLst>
          </p:cNvPr>
          <p:cNvPicPr>
            <a:picLocks noChangeAspect="1"/>
          </p:cNvPicPr>
          <p:nvPr/>
        </p:nvPicPr>
        <p:blipFill>
          <a:blip r:embed="rId2"/>
          <a:stretch>
            <a:fillRect/>
          </a:stretch>
        </p:blipFill>
        <p:spPr>
          <a:xfrm>
            <a:off x="6342083" y="3988044"/>
            <a:ext cx="4505325" cy="1838325"/>
          </a:xfrm>
          <a:prstGeom prst="rect">
            <a:avLst/>
          </a:prstGeom>
        </p:spPr>
      </p:pic>
      <p:pic>
        <p:nvPicPr>
          <p:cNvPr id="11" name="Picture 10">
            <a:extLst>
              <a:ext uri="{FF2B5EF4-FFF2-40B4-BE49-F238E27FC236}">
                <a16:creationId xmlns:a16="http://schemas.microsoft.com/office/drawing/2014/main" xmlns="" id="{4C24F51F-5635-4769-9BFA-EAE3EBC9FA79}"/>
              </a:ext>
            </a:extLst>
          </p:cNvPr>
          <p:cNvPicPr>
            <a:picLocks noChangeAspect="1"/>
          </p:cNvPicPr>
          <p:nvPr/>
        </p:nvPicPr>
        <p:blipFill>
          <a:blip r:embed="rId3"/>
          <a:stretch>
            <a:fillRect/>
          </a:stretch>
        </p:blipFill>
        <p:spPr>
          <a:xfrm>
            <a:off x="976312" y="4342089"/>
            <a:ext cx="4295775" cy="2171700"/>
          </a:xfrm>
          <a:prstGeom prst="rect">
            <a:avLst/>
          </a:prstGeom>
        </p:spPr>
      </p:pic>
    </p:spTree>
    <p:extLst>
      <p:ext uri="{BB962C8B-B14F-4D97-AF65-F5344CB8AC3E}">
        <p14:creationId xmlns:p14="http://schemas.microsoft.com/office/powerpoint/2010/main" xmlns="" val="54422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907EB-2365-4222-9CB8-D0AB6AAF243B}"/>
              </a:ext>
            </a:extLst>
          </p:cNvPr>
          <p:cNvSpPr>
            <a:spLocks noGrp="1"/>
          </p:cNvSpPr>
          <p:nvPr>
            <p:ph type="title"/>
          </p:nvPr>
        </p:nvSpPr>
        <p:spPr>
          <a:xfrm>
            <a:off x="838200" y="365125"/>
            <a:ext cx="10515600" cy="1428951"/>
          </a:xfrm>
        </p:spPr>
        <p:txBody>
          <a:bodyPr/>
          <a:lstStyle/>
          <a:p>
            <a:r>
              <a:rPr lang="en-IN" b="1" i="0" dirty="0">
                <a:effectLst/>
                <a:latin typeface="-apple-system"/>
              </a:rPr>
              <a:t>Template Reference Variable</a:t>
            </a:r>
            <a:br>
              <a:rPr lang="en-IN" b="1" i="0" dirty="0">
                <a:effectLst/>
                <a:latin typeface="-apple-system"/>
              </a:rPr>
            </a:br>
            <a:endParaRPr lang="en-IN" dirty="0"/>
          </a:p>
        </p:txBody>
      </p:sp>
      <p:sp>
        <p:nvSpPr>
          <p:cNvPr id="3" name="Rectangle 1">
            <a:extLst>
              <a:ext uri="{FF2B5EF4-FFF2-40B4-BE49-F238E27FC236}">
                <a16:creationId xmlns:a16="http://schemas.microsoft.com/office/drawing/2014/main" xmlns="" id="{477649D3-0232-4AA8-AA54-466232397FDE}"/>
              </a:ext>
            </a:extLst>
          </p:cNvPr>
          <p:cNvSpPr>
            <a:spLocks noChangeArrowheads="1"/>
          </p:cNvSpPr>
          <p:nvPr/>
        </p:nvSpPr>
        <p:spPr bwMode="auto">
          <a:xfrm>
            <a:off x="953947" y="1229032"/>
            <a:ext cx="9729486" cy="1477328"/>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Template reference variable is a reference to any DOM element, </a:t>
            </a:r>
            <a:r>
              <a:rPr kumimoji="0" lang="en-US" altLang="en-US" sz="2400" b="0" i="0" u="none" strike="noStrike" cap="none" normalizeH="0" baseline="0" dirty="0">
                <a:ln>
                  <a:noFill/>
                </a:ln>
                <a:solidFill>
                  <a:schemeClr val="tx1"/>
                </a:solidFill>
                <a:effectLst/>
                <a:latin typeface="-apple-system"/>
                <a:hlinkClick r:id="rId2"/>
              </a:rPr>
              <a:t>component</a:t>
            </a:r>
            <a:r>
              <a:rPr kumimoji="0" lang="en-US" altLang="en-US" sz="2400" b="0" i="0" u="none" strike="noStrike" cap="none" normalizeH="0" baseline="0" dirty="0">
                <a:ln>
                  <a:noFill/>
                </a:ln>
                <a:solidFill>
                  <a:srgbClr val="000000"/>
                </a:solidFill>
                <a:effectLst/>
                <a:latin typeface="-apple-system"/>
              </a:rPr>
              <a:t> or a </a:t>
            </a:r>
            <a:r>
              <a:rPr kumimoji="0" lang="en-US" altLang="en-US" sz="2400" b="0" i="0" u="none" strike="noStrike" cap="none" normalizeH="0" baseline="0" dirty="0">
                <a:ln>
                  <a:noFill/>
                </a:ln>
                <a:solidFill>
                  <a:schemeClr val="tx1"/>
                </a:solidFill>
                <a:effectLst/>
                <a:latin typeface="-apple-system"/>
                <a:hlinkClick r:id="rId3"/>
              </a:rPr>
              <a:t>directive</a:t>
            </a:r>
            <a:r>
              <a:rPr kumimoji="0" lang="en-US" altLang="en-US" sz="2400" b="0" i="0" u="none" strike="noStrike" cap="none" normalizeH="0" baseline="0" dirty="0">
                <a:ln>
                  <a:noFill/>
                </a:ln>
                <a:solidFill>
                  <a:srgbClr val="000000"/>
                </a:solidFill>
                <a:effectLst/>
                <a:latin typeface="-apple-system"/>
              </a:rPr>
              <a:t> in the Template. We can use it elsewhere in the template. We can also pass it to a method in the component. It can contain a reference to elements like h1, div,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A785CE49-C2C3-45D3-B898-DFCFAB5FCD57}"/>
              </a:ext>
            </a:extLst>
          </p:cNvPr>
          <p:cNvSpPr txBox="1"/>
          <p:nvPr/>
        </p:nvSpPr>
        <p:spPr>
          <a:xfrm>
            <a:off x="953946" y="2828835"/>
            <a:ext cx="10053577" cy="1015663"/>
          </a:xfrm>
          <a:prstGeom prst="rect">
            <a:avLst/>
          </a:prstGeom>
          <a:noFill/>
        </p:spPr>
        <p:txBody>
          <a:bodyPr wrap="square">
            <a:spAutoFit/>
          </a:bodyPr>
          <a:lstStyle/>
          <a:p>
            <a:r>
              <a:rPr lang="en-US" sz="2000" dirty="0"/>
              <a:t>We declare Template reference variables using # followed by the name of the variable ( #variable). We can also declare them using #variable="customer" when the component/directive defines a customer as the </a:t>
            </a:r>
            <a:r>
              <a:rPr lang="en-US" sz="2000" dirty="0" err="1"/>
              <a:t>exportAs</a:t>
            </a:r>
            <a:r>
              <a:rPr lang="en-US" sz="2000" dirty="0"/>
              <a:t> Property.</a:t>
            </a:r>
            <a:endParaRPr lang="en-IN" sz="2000" dirty="0"/>
          </a:p>
        </p:txBody>
      </p:sp>
      <p:sp>
        <p:nvSpPr>
          <p:cNvPr id="8" name="TextBox 7">
            <a:extLst>
              <a:ext uri="{FF2B5EF4-FFF2-40B4-BE49-F238E27FC236}">
                <a16:creationId xmlns:a16="http://schemas.microsoft.com/office/drawing/2014/main" xmlns="" id="{E68FDC18-1ECF-4FC7-88EF-D29803562615}"/>
              </a:ext>
            </a:extLst>
          </p:cNvPr>
          <p:cNvSpPr txBox="1"/>
          <p:nvPr/>
        </p:nvSpPr>
        <p:spPr>
          <a:xfrm>
            <a:off x="1067765" y="3966973"/>
            <a:ext cx="6094070" cy="1200329"/>
          </a:xfrm>
          <a:prstGeom prst="rect">
            <a:avLst/>
          </a:prstGeom>
          <a:noFill/>
        </p:spPr>
        <p:txBody>
          <a:bodyPr wrap="square">
            <a:spAutoFit/>
          </a:bodyPr>
          <a:lstStyle/>
          <a:p>
            <a:r>
              <a:rPr lang="en-IN" dirty="0"/>
              <a:t>For Example</a:t>
            </a:r>
          </a:p>
          <a:p>
            <a:endParaRPr lang="en-IN" dirty="0"/>
          </a:p>
          <a:p>
            <a:r>
              <a:rPr lang="en-IN" dirty="0"/>
              <a:t>HTML Element</a:t>
            </a:r>
          </a:p>
          <a:p>
            <a:endParaRPr lang="en-IN" dirty="0"/>
          </a:p>
        </p:txBody>
      </p:sp>
      <p:sp>
        <p:nvSpPr>
          <p:cNvPr id="10" name="TextBox 9">
            <a:extLst>
              <a:ext uri="{FF2B5EF4-FFF2-40B4-BE49-F238E27FC236}">
                <a16:creationId xmlns:a16="http://schemas.microsoft.com/office/drawing/2014/main" xmlns="" id="{5AA5705B-AC4F-43D0-B6A0-313806861CD1}"/>
              </a:ext>
            </a:extLst>
          </p:cNvPr>
          <p:cNvSpPr txBox="1"/>
          <p:nvPr/>
        </p:nvSpPr>
        <p:spPr>
          <a:xfrm>
            <a:off x="1067765" y="5063925"/>
            <a:ext cx="6094070" cy="369332"/>
          </a:xfrm>
          <a:prstGeom prst="rect">
            <a:avLst/>
          </a:prstGeom>
          <a:noFill/>
        </p:spPr>
        <p:txBody>
          <a:bodyPr wrap="square">
            <a:spAutoFit/>
          </a:bodyPr>
          <a:lstStyle/>
          <a:p>
            <a:r>
              <a:rPr lang="en-IN" dirty="0"/>
              <a:t>&lt;input type="text" #firstName&gt;</a:t>
            </a:r>
          </a:p>
        </p:txBody>
      </p:sp>
    </p:spTree>
    <p:extLst>
      <p:ext uri="{BB962C8B-B14F-4D97-AF65-F5344CB8AC3E}">
        <p14:creationId xmlns:p14="http://schemas.microsoft.com/office/powerpoint/2010/main" xmlns="" val="789104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9E34B-59AC-4FAC-B7D5-9637D4F99C8D}"/>
              </a:ext>
            </a:extLst>
          </p:cNvPr>
          <p:cNvSpPr>
            <a:spLocks noGrp="1"/>
          </p:cNvSpPr>
          <p:nvPr>
            <p:ph type="title"/>
          </p:nvPr>
        </p:nvSpPr>
        <p:spPr>
          <a:xfrm>
            <a:off x="838200" y="365126"/>
            <a:ext cx="2958296" cy="526126"/>
          </a:xfrm>
        </p:spPr>
        <p:txBody>
          <a:bodyPr>
            <a:normAutofit fontScale="90000"/>
          </a:bodyPr>
          <a:lstStyle/>
          <a:p>
            <a:r>
              <a:rPr lang="en-IN" dirty="0"/>
              <a:t>Example</a:t>
            </a:r>
          </a:p>
        </p:txBody>
      </p:sp>
      <p:sp>
        <p:nvSpPr>
          <p:cNvPr id="6" name="TextBox 5">
            <a:extLst>
              <a:ext uri="{FF2B5EF4-FFF2-40B4-BE49-F238E27FC236}">
                <a16:creationId xmlns:a16="http://schemas.microsoft.com/office/drawing/2014/main" xmlns="" id="{CFE11798-C6BE-4A88-BA3E-5267B6CDCFB5}"/>
              </a:ext>
            </a:extLst>
          </p:cNvPr>
          <p:cNvSpPr txBox="1"/>
          <p:nvPr/>
        </p:nvSpPr>
        <p:spPr>
          <a:xfrm>
            <a:off x="838199" y="1019356"/>
            <a:ext cx="8112369" cy="2585323"/>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First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#firstName id="</a:t>
            </a:r>
            <a:r>
              <a:rPr lang="en-IN" b="0" i="0" dirty="0" err="1">
                <a:solidFill>
                  <a:srgbClr val="B85C00"/>
                </a:solidFill>
                <a:effectLst/>
                <a:latin typeface="inherit"/>
              </a:rPr>
              <a:t>firstName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Last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#lastName id="</a:t>
            </a:r>
            <a:r>
              <a:rPr lang="en-IN" b="0" i="0" dirty="0" err="1">
                <a:solidFill>
                  <a:srgbClr val="B85C00"/>
                </a:solidFill>
                <a:effectLst/>
                <a:latin typeface="inherit"/>
              </a:rPr>
              <a:t>lastName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b</a:t>
            </a:r>
            <a:r>
              <a:rPr lang="en-IN" b="0" i="0" dirty="0">
                <a:solidFill>
                  <a:srgbClr val="006FE0"/>
                </a:solidFill>
                <a:effectLst/>
                <a:latin typeface="inherit"/>
              </a:rPr>
              <a:t>&gt;</a:t>
            </a:r>
            <a:r>
              <a:rPr lang="en-IN" b="0" i="0" dirty="0">
                <a:solidFill>
                  <a:srgbClr val="008080"/>
                </a:solidFill>
                <a:effectLst/>
                <a:latin typeface="inherit"/>
              </a:rPr>
              <a:t>Welcome</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8" name="TextBox 7">
            <a:extLst>
              <a:ext uri="{FF2B5EF4-FFF2-40B4-BE49-F238E27FC236}">
                <a16:creationId xmlns:a16="http://schemas.microsoft.com/office/drawing/2014/main" xmlns="" id="{6283ADE1-999B-4383-98E3-0B1C9FE4D624}"/>
              </a:ext>
            </a:extLst>
          </p:cNvPr>
          <p:cNvSpPr txBox="1"/>
          <p:nvPr/>
        </p:nvSpPr>
        <p:spPr>
          <a:xfrm>
            <a:off x="838200" y="3732783"/>
            <a:ext cx="6094070" cy="1200329"/>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8080"/>
                </a:solidFill>
                <a:effectLst/>
                <a:latin typeface="inherit"/>
              </a:rPr>
              <a:t>button</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inherit"/>
              </a:rPr>
              <a:t>click</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a:t>
            </a:r>
            <a:r>
              <a:rPr lang="en-US" b="0" i="0" dirty="0" err="1">
                <a:solidFill>
                  <a:srgbClr val="DD1144"/>
                </a:solidFill>
                <a:effectLst/>
                <a:latin typeface="inherit"/>
              </a:rPr>
              <a:t>sayHello</a:t>
            </a:r>
            <a:r>
              <a:rPr lang="en-US" b="0" i="0" dirty="0">
                <a:solidFill>
                  <a:srgbClr val="DD1144"/>
                </a:solidFill>
                <a:effectLst/>
                <a:latin typeface="inherit"/>
              </a:rPr>
              <a:t>(</a:t>
            </a:r>
            <a:r>
              <a:rPr lang="en-US" b="0" i="0" dirty="0" err="1">
                <a:solidFill>
                  <a:srgbClr val="DD1144"/>
                </a:solidFill>
                <a:effectLst/>
                <a:latin typeface="inherit"/>
              </a:rPr>
              <a:t>firstName</a:t>
            </a:r>
            <a:r>
              <a:rPr lang="en-US" b="0" i="0" dirty="0">
                <a:solidFill>
                  <a:srgbClr val="DD1144"/>
                </a:solidFill>
                <a:effectLst/>
                <a:latin typeface="inherit"/>
              </a:rPr>
              <a:t>, </a:t>
            </a:r>
            <a:r>
              <a:rPr lang="en-US" b="0" i="0" dirty="0" err="1">
                <a:solidFill>
                  <a:srgbClr val="DD1144"/>
                </a:solidFill>
                <a:effectLst/>
                <a:latin typeface="inherit"/>
              </a:rPr>
              <a:t>lastName</a:t>
            </a:r>
            <a:r>
              <a:rPr lang="en-US" b="0" i="0" dirty="0">
                <a:solidFill>
                  <a:srgbClr val="DD1144"/>
                </a:solidFill>
                <a:effectLst/>
                <a:latin typeface="inherit"/>
              </a:rPr>
              <a:t>)"</a:t>
            </a:r>
            <a:r>
              <a:rPr lang="en-US" b="0" i="0" dirty="0">
                <a:solidFill>
                  <a:srgbClr val="006FE0"/>
                </a:solidFill>
                <a:effectLst/>
                <a:latin typeface="inherit"/>
              </a:rPr>
              <a:t>&gt; </a:t>
            </a:r>
            <a:r>
              <a:rPr lang="en-US" b="0" i="0" dirty="0">
                <a:solidFill>
                  <a:srgbClr val="008080"/>
                </a:solidFill>
                <a:effectLst/>
                <a:latin typeface="inherit"/>
              </a:rPr>
              <a:t>Say </a:t>
            </a:r>
            <a:r>
              <a:rPr lang="en-US" b="0" i="0" dirty="0">
                <a:solidFill>
                  <a:srgbClr val="000000"/>
                </a:solidFill>
                <a:effectLst/>
                <a:latin typeface="inherit"/>
              </a:rPr>
              <a:t>Hello</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button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xmlns="" id="{B67013ED-E379-44C5-89F8-1F00A3C5B4ED}"/>
              </a:ext>
            </a:extLst>
          </p:cNvPr>
          <p:cNvSpPr txBox="1"/>
          <p:nvPr/>
        </p:nvSpPr>
        <p:spPr>
          <a:xfrm>
            <a:off x="838200" y="5061216"/>
            <a:ext cx="6094070" cy="369332"/>
          </a:xfrm>
          <a:prstGeom prst="rect">
            <a:avLst/>
          </a:prstGeom>
          <a:noFill/>
        </p:spPr>
        <p:txBody>
          <a:bodyPr wrap="square">
            <a:spAutoFit/>
          </a:bodyPr>
          <a:lstStyle/>
          <a:p>
            <a:r>
              <a:rPr lang="en-US" b="0" i="0" dirty="0">
                <a:solidFill>
                  <a:srgbClr val="000000"/>
                </a:solidFill>
                <a:effectLst/>
                <a:latin typeface="-apple-system"/>
              </a:rPr>
              <a:t>Add this to </a:t>
            </a:r>
            <a:r>
              <a:rPr lang="en-US" b="0" i="0" dirty="0" err="1">
                <a:solidFill>
                  <a:srgbClr val="000000"/>
                </a:solidFill>
                <a:effectLst/>
                <a:latin typeface="-apple-system"/>
              </a:rPr>
              <a:t>app.component.ts</a:t>
            </a:r>
            <a:endParaRPr lang="en-IN" dirty="0"/>
          </a:p>
        </p:txBody>
      </p:sp>
      <p:sp>
        <p:nvSpPr>
          <p:cNvPr id="12" name="TextBox 11">
            <a:extLst>
              <a:ext uri="{FF2B5EF4-FFF2-40B4-BE49-F238E27FC236}">
                <a16:creationId xmlns:a16="http://schemas.microsoft.com/office/drawing/2014/main" xmlns="" id="{BE6C6524-56C3-422F-A584-C49C97C64F3F}"/>
              </a:ext>
            </a:extLst>
          </p:cNvPr>
          <p:cNvSpPr txBox="1"/>
          <p:nvPr/>
        </p:nvSpPr>
        <p:spPr>
          <a:xfrm>
            <a:off x="3796496" y="5558652"/>
            <a:ext cx="6094070" cy="923330"/>
          </a:xfrm>
          <a:prstGeom prst="rect">
            <a:avLst/>
          </a:prstGeom>
          <a:noFill/>
        </p:spPr>
        <p:txBody>
          <a:bodyPr wrap="square">
            <a:spAutoFit/>
          </a:bodyPr>
          <a:lstStyle/>
          <a:p>
            <a:pPr algn="l" fontAlgn="base"/>
            <a:r>
              <a:rPr lang="en-IN" b="0" i="0" dirty="0" err="1">
                <a:solidFill>
                  <a:srgbClr val="008080"/>
                </a:solidFill>
                <a:effectLst/>
                <a:latin typeface="inherit"/>
              </a:rPr>
              <a:t>sayHello</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alert</a:t>
            </a:r>
            <a:r>
              <a:rPr lang="en-IN" b="0" i="0" dirty="0">
                <a:solidFill>
                  <a:srgbClr val="333333"/>
                </a:solidFill>
                <a:effectLst/>
                <a:latin typeface="inherit"/>
              </a:rPr>
              <a:t>(</a:t>
            </a:r>
            <a:r>
              <a:rPr lang="en-IN" b="0" i="0" dirty="0">
                <a:solidFill>
                  <a:srgbClr val="DD1144"/>
                </a:solidFill>
                <a:effectLst/>
                <a:latin typeface="inherit"/>
              </a:rPr>
              <a:t>'Hello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23905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AC1E7-90E2-4A31-8130-466C54C26C8B}"/>
              </a:ext>
            </a:extLst>
          </p:cNvPr>
          <p:cNvSpPr>
            <a:spLocks noGrp="1"/>
          </p:cNvSpPr>
          <p:nvPr>
            <p:ph type="title"/>
          </p:nvPr>
        </p:nvSpPr>
        <p:spPr>
          <a:xfrm>
            <a:off x="353565" y="278160"/>
            <a:ext cx="9438716" cy="797605"/>
          </a:xfrm>
        </p:spPr>
        <p:txBody>
          <a:bodyPr anchor="ctr">
            <a:normAutofit/>
          </a:bodyPr>
          <a:lstStyle/>
          <a:p>
            <a:r>
              <a:rPr lang="en-IN" sz="1500">
                <a:effectLst/>
              </a:rPr>
              <a:t/>
            </a:r>
            <a:br>
              <a:rPr lang="en-IN" sz="1500">
                <a:effectLst/>
              </a:rPr>
            </a:br>
            <a:r>
              <a:rPr lang="en-IN" sz="1500">
                <a:effectLst/>
              </a:rPr>
              <a:t>Basic Architecture of an Angular Application</a:t>
            </a:r>
            <a:br>
              <a:rPr lang="en-IN" sz="1500">
                <a:effectLst/>
              </a:rPr>
            </a:br>
            <a:endParaRPr lang="en-IN" sz="1500"/>
          </a:p>
        </p:txBody>
      </p:sp>
      <p:pic>
        <p:nvPicPr>
          <p:cNvPr id="1026" name="Picture 2">
            <a:extLst>
              <a:ext uri="{FF2B5EF4-FFF2-40B4-BE49-F238E27FC236}">
                <a16:creationId xmlns:a16="http://schemas.microsoft.com/office/drawing/2014/main" xmlns="" id="{7F90B10B-8FDE-49EF-9A3E-53C503BE87AC}"/>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267751" y="1253331"/>
            <a:ext cx="9957398" cy="5053380"/>
          </a:xfrm>
          <a:prstGeom prst="rect">
            <a:avLst/>
          </a:prstGeom>
          <a:solidFill>
            <a:srgbClr val="FFFFFF"/>
          </a:solidFill>
        </p:spPr>
      </p:pic>
    </p:spTree>
    <p:extLst>
      <p:ext uri="{BB962C8B-B14F-4D97-AF65-F5344CB8AC3E}">
        <p14:creationId xmlns:p14="http://schemas.microsoft.com/office/powerpoint/2010/main" xmlns="" val="4036345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p14="http://schemas.microsoft.com/office/powerpoint/2010/main" xmlns=""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B6599-9278-490E-8AF5-BB1D657E67CE}"/>
              </a:ext>
            </a:extLst>
          </p:cNvPr>
          <p:cNvSpPr>
            <a:spLocks noGrp="1"/>
          </p:cNvSpPr>
          <p:nvPr>
            <p:ph type="title"/>
          </p:nvPr>
        </p:nvSpPr>
        <p:spPr/>
        <p:txBody>
          <a:bodyPr/>
          <a:lstStyle/>
          <a:p>
            <a:r>
              <a:rPr lang="en-US" b="1" i="0" dirty="0">
                <a:solidFill>
                  <a:srgbClr val="292929"/>
                </a:solidFill>
                <a:effectLst/>
                <a:latin typeface="charter"/>
              </a:rPr>
              <a:t>The Eight main building blocks of an Angular application:</a:t>
            </a:r>
            <a:endParaRPr lang="en-IN" dirty="0"/>
          </a:p>
        </p:txBody>
      </p:sp>
      <p:sp>
        <p:nvSpPr>
          <p:cNvPr id="4" name="TextBox 3">
            <a:extLst>
              <a:ext uri="{FF2B5EF4-FFF2-40B4-BE49-F238E27FC236}">
                <a16:creationId xmlns:a16="http://schemas.microsoft.com/office/drawing/2014/main" xmlns="" id="{B40D7B25-B07B-4BD4-8F12-8372EC336541}"/>
              </a:ext>
            </a:extLst>
          </p:cNvPr>
          <p:cNvSpPr txBox="1"/>
          <p:nvPr/>
        </p:nvSpPr>
        <p:spPr>
          <a:xfrm>
            <a:off x="952500" y="2084338"/>
            <a:ext cx="6096000" cy="2308324"/>
          </a:xfrm>
          <a:prstGeom prst="rect">
            <a:avLst/>
          </a:prstGeom>
          <a:noFill/>
        </p:spPr>
        <p:txBody>
          <a:bodyPr wrap="square">
            <a:spAutoFit/>
          </a:bodyPr>
          <a:lstStyle/>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Modules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Components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Templates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Metadata</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Data binding</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Directives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Services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ahyp="http://schemas.microsoft.com/office/drawing/2018/hyperlinkcolor" xmlns="" val="tx"/>
                    </a:ext>
                  </a:extLst>
                </a:hlinkClick>
              </a:rPr>
              <a:t>Dependency injection</a:t>
            </a:r>
            <a:endParaRPr lang="en-IN" b="0" i="0" dirty="0">
              <a:effectLst/>
              <a:latin typeface="charter"/>
            </a:endParaRPr>
          </a:p>
        </p:txBody>
      </p:sp>
    </p:spTree>
    <p:extLst>
      <p:ext uri="{BB962C8B-B14F-4D97-AF65-F5344CB8AC3E}">
        <p14:creationId xmlns:p14="http://schemas.microsoft.com/office/powerpoint/2010/main" xmlns="" val="32517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4F1AB-45B6-41D9-8637-F49A4822C782}"/>
              </a:ext>
            </a:extLst>
          </p:cNvPr>
          <p:cNvSpPr>
            <a:spLocks noGrp="1"/>
          </p:cNvSpPr>
          <p:nvPr>
            <p:ph type="title"/>
          </p:nvPr>
        </p:nvSpPr>
        <p:spPr/>
        <p:txBody>
          <a:bodyPr/>
          <a:lstStyle/>
          <a:p>
            <a:r>
              <a:rPr lang="en-IN" b="1" i="0" dirty="0">
                <a:solidFill>
                  <a:srgbClr val="292929"/>
                </a:solidFill>
                <a:effectLst/>
                <a:latin typeface="sohne"/>
              </a:rPr>
              <a:t>Components</a:t>
            </a:r>
            <a:br>
              <a:rPr lang="en-IN" b="1"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xmlns="" id="{B232EA54-BB8A-4EE8-ABF2-28F5FBFD5259}"/>
              </a:ext>
            </a:extLst>
          </p:cNvPr>
          <p:cNvSpPr txBox="1"/>
          <p:nvPr/>
        </p:nvSpPr>
        <p:spPr>
          <a:xfrm>
            <a:off x="838200" y="1350139"/>
            <a:ext cx="9067800" cy="3785652"/>
          </a:xfrm>
          <a:prstGeom prst="rect">
            <a:avLst/>
          </a:prstGeom>
          <a:noFill/>
        </p:spPr>
        <p:txBody>
          <a:bodyPr wrap="square">
            <a:spAutoFit/>
          </a:bodyPr>
          <a:lstStyle/>
          <a:p>
            <a:pPr algn="l"/>
            <a:r>
              <a:rPr lang="en-US" sz="2400" b="0" i="0" dirty="0">
                <a:solidFill>
                  <a:srgbClr val="292929"/>
                </a:solidFill>
                <a:effectLst/>
                <a:latin typeface="charter"/>
              </a:rPr>
              <a:t>Every Angular project has at least one component, the </a:t>
            </a:r>
            <a:r>
              <a:rPr lang="en-US" sz="2400" b="0" i="1" dirty="0">
                <a:solidFill>
                  <a:srgbClr val="292929"/>
                </a:solidFill>
                <a:effectLst/>
                <a:latin typeface="charter"/>
              </a:rPr>
              <a:t>root component and</a:t>
            </a:r>
            <a:r>
              <a:rPr lang="en-US" sz="2400" b="0" i="0" dirty="0">
                <a:solidFill>
                  <a:srgbClr val="292929"/>
                </a:solidFill>
                <a:effectLst/>
                <a:latin typeface="charter"/>
              </a:rPr>
              <a:t> root component connects the component hierarchy with a page document object model (DOM). Each component defines the class that contains application data and logic, and it is associated with the HTML template that defines the view to be displayed in a target app</a:t>
            </a:r>
            <a:r>
              <a:rPr lang="en-US" sz="2400" b="0" i="0" dirty="0" smtClean="0">
                <a:solidFill>
                  <a:srgbClr val="292929"/>
                </a:solidFill>
                <a:effectLst/>
                <a:latin typeface="charter"/>
              </a:rPr>
              <a:t>. A</a:t>
            </a:r>
            <a:r>
              <a:rPr lang="en-US" sz="2400" b="0" i="0" dirty="0">
                <a:solidFill>
                  <a:srgbClr val="292929"/>
                </a:solidFill>
                <a:effectLst/>
                <a:latin typeface="charter"/>
              </a:rPr>
              <a:t> </a:t>
            </a:r>
            <a:r>
              <a:rPr lang="en-US" sz="2400" b="0" i="1" dirty="0">
                <a:solidFill>
                  <a:srgbClr val="292929"/>
                </a:solidFill>
                <a:effectLst/>
                <a:latin typeface="charter"/>
              </a:rPr>
              <a:t>component</a:t>
            </a:r>
            <a:r>
              <a:rPr lang="en-US" sz="2400" b="0" i="0" dirty="0">
                <a:solidFill>
                  <a:srgbClr val="292929"/>
                </a:solidFill>
                <a:effectLst/>
                <a:latin typeface="charter"/>
              </a:rPr>
              <a:t> controls a patch of screen called a </a:t>
            </a:r>
            <a:r>
              <a:rPr lang="en-US" sz="2400" b="0" i="1" dirty="0">
                <a:solidFill>
                  <a:srgbClr val="292929"/>
                </a:solidFill>
                <a:effectLst/>
                <a:latin typeface="charter"/>
              </a:rPr>
              <a:t>view</a:t>
            </a:r>
            <a:r>
              <a:rPr lang="en-US" sz="2400" b="0" i="0" dirty="0">
                <a:solidFill>
                  <a:srgbClr val="292929"/>
                </a:solidFill>
                <a:effectLst/>
                <a:latin typeface="charter"/>
              </a:rPr>
              <a:t>.</a:t>
            </a:r>
          </a:p>
          <a:p>
            <a:pPr algn="l"/>
            <a:r>
              <a:rPr lang="en-US" sz="2400" b="0" i="0" dirty="0">
                <a:solidFill>
                  <a:srgbClr val="292929"/>
                </a:solidFill>
                <a:effectLst/>
                <a:latin typeface="charter"/>
              </a:rPr>
              <a:t>The @Component decorator identifies the class immediately below it as the component and provides the template and related component-specific metadata.</a:t>
            </a:r>
          </a:p>
        </p:txBody>
      </p:sp>
    </p:spTree>
    <p:extLst>
      <p:ext uri="{BB962C8B-B14F-4D97-AF65-F5344CB8AC3E}">
        <p14:creationId xmlns:p14="http://schemas.microsoft.com/office/powerpoint/2010/main" xmlns="" val="235817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7BB0C-B681-495F-8625-1C3480313A16}"/>
              </a:ext>
            </a:extLst>
          </p:cNvPr>
          <p:cNvSpPr>
            <a:spLocks noGrp="1"/>
          </p:cNvSpPr>
          <p:nvPr>
            <p:ph type="title"/>
          </p:nvPr>
        </p:nvSpPr>
        <p:spPr/>
        <p:txBody>
          <a:bodyPr/>
          <a:lstStyle/>
          <a:p>
            <a:r>
              <a:rPr lang="en-IN" b="1" i="0" dirty="0">
                <a:solidFill>
                  <a:srgbClr val="292929"/>
                </a:solidFill>
                <a:effectLst/>
                <a:latin typeface="sohne"/>
              </a:rPr>
              <a:t>Angular libraries</a:t>
            </a:r>
            <a:br>
              <a:rPr lang="en-IN" b="1" i="0" dirty="0">
                <a:solidFill>
                  <a:srgbClr val="292929"/>
                </a:solidFill>
                <a:effectLst/>
                <a:latin typeface="sohne"/>
              </a:rPr>
            </a:br>
            <a:endParaRPr lang="en-IN" dirty="0"/>
          </a:p>
        </p:txBody>
      </p:sp>
      <p:sp>
        <p:nvSpPr>
          <p:cNvPr id="3" name="Rectangle 1">
            <a:extLst>
              <a:ext uri="{FF2B5EF4-FFF2-40B4-BE49-F238E27FC236}">
                <a16:creationId xmlns:a16="http://schemas.microsoft.com/office/drawing/2014/main" xmlns="" id="{9398D7E1-111D-4ED8-939E-396CF5541E46}"/>
              </a:ext>
            </a:extLst>
          </p:cNvPr>
          <p:cNvSpPr>
            <a:spLocks noChangeArrowheads="1"/>
          </p:cNvSpPr>
          <p:nvPr/>
        </p:nvSpPr>
        <p:spPr bwMode="auto">
          <a:xfrm>
            <a:off x="838200" y="1170455"/>
            <a:ext cx="10147300" cy="1938992"/>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Angular ships as a collection of JavaScript modules. You can think of them as library modules.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Each Angular library name begins with the </a:t>
            </a:r>
            <a:r>
              <a:rPr kumimoji="0" lang="en-US" altLang="en-US" sz="2400" b="0" i="0" u="none" strike="noStrike" cap="none" normalizeH="0" baseline="0">
                <a:ln>
                  <a:noFill/>
                </a:ln>
                <a:solidFill>
                  <a:srgbClr val="292929"/>
                </a:solidFill>
                <a:effectLst/>
                <a:latin typeface="Menlo"/>
              </a:rPr>
              <a:t>@angular</a:t>
            </a:r>
            <a:r>
              <a:rPr kumimoji="0" lang="en-US" altLang="en-US" sz="2400" b="0" i="0" u="none" strike="noStrike" cap="none" normalizeH="0" baseline="0">
                <a:ln>
                  <a:noFill/>
                </a:ln>
                <a:solidFill>
                  <a:srgbClr val="292929"/>
                </a:solidFill>
                <a:effectLst/>
                <a:latin typeface="charter"/>
              </a:rPr>
              <a:t> prefix.</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92929"/>
                </a:solidFill>
                <a:effectLst/>
                <a:latin typeface="charter"/>
              </a:rPr>
              <a:t>You install them with the </a:t>
            </a:r>
            <a:r>
              <a:rPr kumimoji="0" lang="en-US" altLang="en-US" sz="2400" b="1" i="0" u="none" strike="noStrike" cap="none" normalizeH="0" baseline="0">
                <a:ln>
                  <a:noFill/>
                </a:ln>
                <a:solidFill>
                  <a:srgbClr val="292929"/>
                </a:solidFill>
                <a:effectLst/>
                <a:latin typeface="charter"/>
              </a:rPr>
              <a:t>npm</a:t>
            </a:r>
            <a:r>
              <a:rPr kumimoji="0" lang="en-US" altLang="en-US" sz="2400" b="0" i="0" u="none" strike="noStrike" cap="none" normalizeH="0" baseline="0">
                <a:ln>
                  <a:noFill/>
                </a:ln>
                <a:solidFill>
                  <a:srgbClr val="292929"/>
                </a:solidFill>
                <a:effectLst/>
                <a:latin typeface="charter"/>
              </a:rPr>
              <a:t> package manager and import parts of them with JavaScript </a:t>
            </a:r>
            <a:r>
              <a:rPr kumimoji="0" lang="en-US" altLang="en-US" sz="2400" b="0" i="0" u="none" strike="noStrike" cap="none" normalizeH="0" baseline="0">
                <a:ln>
                  <a:noFill/>
                </a:ln>
                <a:solidFill>
                  <a:srgbClr val="292929"/>
                </a:solidFill>
                <a:effectLst/>
                <a:latin typeface="Menlo"/>
              </a:rPr>
              <a:t>import</a:t>
            </a:r>
            <a:r>
              <a:rPr kumimoji="0" lang="en-US" altLang="en-US" sz="2400" b="0" i="0" u="none" strike="noStrike" cap="none" normalizeH="0" baseline="0">
                <a:ln>
                  <a:noFill/>
                </a:ln>
                <a:solidFill>
                  <a:srgbClr val="292929"/>
                </a:solidFill>
                <a:effectLst/>
                <a:latin typeface="charter"/>
              </a:rPr>
              <a:t>statements.</a:t>
            </a:r>
            <a:endParaRPr kumimoji="0" lang="en-US" altLang="en-US" sz="2400" b="0" i="0" u="none" strike="noStrike" cap="none" normalizeH="0" baseline="0">
              <a:ln>
                <a:noFill/>
              </a:ln>
              <a:solidFill>
                <a:schemeClr val="tx1"/>
              </a:solidFill>
              <a:effectLst/>
            </a:endParaRPr>
          </a:p>
        </p:txBody>
      </p:sp>
      <p:sp>
        <p:nvSpPr>
          <p:cNvPr id="5" name="TextBox 4">
            <a:extLst>
              <a:ext uri="{FF2B5EF4-FFF2-40B4-BE49-F238E27FC236}">
                <a16:creationId xmlns:a16="http://schemas.microsoft.com/office/drawing/2014/main" xmlns="" id="{A2AAA975-049C-4D65-9730-110D3AEC5AC0}"/>
              </a:ext>
            </a:extLst>
          </p:cNvPr>
          <p:cNvSpPr txBox="1"/>
          <p:nvPr/>
        </p:nvSpPr>
        <p:spPr>
          <a:xfrm>
            <a:off x="952500" y="3244334"/>
            <a:ext cx="6096000" cy="369332"/>
          </a:xfrm>
          <a:prstGeom prst="rect">
            <a:avLst/>
          </a:prstGeom>
          <a:noFill/>
        </p:spPr>
        <p:txBody>
          <a:bodyPr wrap="square">
            <a:spAutoFit/>
          </a:bodyPr>
          <a:lstStyle/>
          <a:p>
            <a:r>
              <a:rPr lang="en-US" b="0" i="0" dirty="0">
                <a:solidFill>
                  <a:srgbClr val="292929"/>
                </a:solidFill>
                <a:effectLst/>
                <a:latin typeface="Menlo"/>
              </a:rPr>
              <a:t>import { Component } from '@angular/core';</a:t>
            </a:r>
            <a:endParaRPr lang="en-IN" dirty="0"/>
          </a:p>
        </p:txBody>
      </p:sp>
      <p:sp>
        <p:nvSpPr>
          <p:cNvPr id="7" name="TextBox 6">
            <a:extLst>
              <a:ext uri="{FF2B5EF4-FFF2-40B4-BE49-F238E27FC236}">
                <a16:creationId xmlns:a16="http://schemas.microsoft.com/office/drawing/2014/main" xmlns="" id="{688B96A2-A95D-4C89-B06D-DF5DED452D23}"/>
              </a:ext>
            </a:extLst>
          </p:cNvPr>
          <p:cNvSpPr txBox="1"/>
          <p:nvPr/>
        </p:nvSpPr>
        <p:spPr>
          <a:xfrm>
            <a:off x="952500" y="3748553"/>
            <a:ext cx="9182100" cy="369332"/>
          </a:xfrm>
          <a:prstGeom prst="rect">
            <a:avLst/>
          </a:prstGeom>
          <a:noFill/>
        </p:spPr>
        <p:txBody>
          <a:bodyPr wrap="square">
            <a:spAutoFit/>
          </a:bodyPr>
          <a:lstStyle/>
          <a:p>
            <a:r>
              <a:rPr lang="en-US" b="0" i="0" dirty="0">
                <a:solidFill>
                  <a:srgbClr val="292929"/>
                </a:solidFill>
                <a:effectLst/>
                <a:latin typeface="charter"/>
              </a:rPr>
              <a:t>You also import Angular </a:t>
            </a:r>
            <a:r>
              <a:rPr lang="en-US" b="0" i="1" dirty="0">
                <a:solidFill>
                  <a:srgbClr val="292929"/>
                </a:solidFill>
                <a:effectLst/>
                <a:latin typeface="charter"/>
              </a:rPr>
              <a:t>modules</a:t>
            </a:r>
            <a:r>
              <a:rPr lang="en-US" b="0" i="0" dirty="0">
                <a:solidFill>
                  <a:srgbClr val="292929"/>
                </a:solidFill>
                <a:effectLst/>
                <a:latin typeface="charter"/>
              </a:rPr>
              <a:t> from Angular </a:t>
            </a:r>
            <a:r>
              <a:rPr lang="en-US" b="0" i="1" dirty="0">
                <a:solidFill>
                  <a:srgbClr val="292929"/>
                </a:solidFill>
                <a:effectLst/>
                <a:latin typeface="charter"/>
              </a:rPr>
              <a:t>libraries</a:t>
            </a:r>
            <a:r>
              <a:rPr lang="en-US" b="0" i="0" dirty="0">
                <a:solidFill>
                  <a:srgbClr val="292929"/>
                </a:solidFill>
                <a:effectLst/>
                <a:latin typeface="charter"/>
              </a:rPr>
              <a:t> using JavaScript import statements:</a:t>
            </a:r>
            <a:endParaRPr lang="en-IN" dirty="0"/>
          </a:p>
        </p:txBody>
      </p:sp>
      <p:sp>
        <p:nvSpPr>
          <p:cNvPr id="9" name="TextBox 8">
            <a:extLst>
              <a:ext uri="{FF2B5EF4-FFF2-40B4-BE49-F238E27FC236}">
                <a16:creationId xmlns:a16="http://schemas.microsoft.com/office/drawing/2014/main" xmlns="" id="{478CDDCA-9F93-4333-929B-16079844A1CE}"/>
              </a:ext>
            </a:extLst>
          </p:cNvPr>
          <p:cNvSpPr txBox="1"/>
          <p:nvPr/>
        </p:nvSpPr>
        <p:spPr>
          <a:xfrm>
            <a:off x="1054100" y="4387659"/>
            <a:ext cx="6096000" cy="369332"/>
          </a:xfrm>
          <a:prstGeom prst="rect">
            <a:avLst/>
          </a:prstGeom>
          <a:noFill/>
        </p:spPr>
        <p:txBody>
          <a:bodyPr wrap="square">
            <a:spAutoFit/>
          </a:bodyPr>
          <a:lstStyle/>
          <a:p>
            <a:r>
              <a:rPr lang="en-US" b="0" i="0" dirty="0">
                <a:solidFill>
                  <a:srgbClr val="292929"/>
                </a:solidFill>
                <a:effectLst/>
                <a:latin typeface="Menlo"/>
              </a:rPr>
              <a:t>import { </a:t>
            </a:r>
            <a:r>
              <a:rPr lang="en-US" b="0" i="0" dirty="0" err="1">
                <a:solidFill>
                  <a:srgbClr val="292929"/>
                </a:solidFill>
                <a:effectLst/>
                <a:latin typeface="Menlo"/>
              </a:rPr>
              <a:t>BrowserModule</a:t>
            </a:r>
            <a:r>
              <a:rPr lang="en-US" b="0" i="0" dirty="0">
                <a:solidFill>
                  <a:srgbClr val="292929"/>
                </a:solidFill>
                <a:effectLst/>
                <a:latin typeface="Menlo"/>
              </a:rPr>
              <a:t> } from '@angular/platform-browser';</a:t>
            </a:r>
            <a:endParaRPr lang="en-IN" dirty="0"/>
          </a:p>
        </p:txBody>
      </p:sp>
    </p:spTree>
    <p:extLst>
      <p:ext uri="{BB962C8B-B14F-4D97-AF65-F5344CB8AC3E}">
        <p14:creationId xmlns:p14="http://schemas.microsoft.com/office/powerpoint/2010/main" xmlns="" val="67947612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627</TotalTime>
  <Words>2901</Words>
  <Application>Microsoft Office PowerPoint</Application>
  <PresentationFormat>Custom</PresentationFormat>
  <Paragraphs>489</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2018</vt:lpstr>
      <vt:lpstr>Introduction to Angular 2 version 10.0</vt:lpstr>
      <vt:lpstr>What is Angular?</vt:lpstr>
      <vt:lpstr> features of Angular 12</vt:lpstr>
      <vt:lpstr>How to install Angular CLI 10 to your system?</vt:lpstr>
      <vt:lpstr>Building blocks in Angular</vt:lpstr>
      <vt:lpstr> Basic Architecture of an Angular Application </vt:lpstr>
      <vt:lpstr>The Eight main building blocks of an Angular application:</vt:lpstr>
      <vt:lpstr>Components </vt:lpstr>
      <vt:lpstr>Angular libraries </vt:lpstr>
      <vt:lpstr>Modules </vt:lpstr>
      <vt:lpstr>Slides</vt:lpstr>
      <vt:lpstr>What is Angular 2 ?</vt:lpstr>
      <vt:lpstr>Slide 13</vt:lpstr>
      <vt:lpstr>Grammar :naming convensions:</vt:lpstr>
      <vt:lpstr>Basic Structure Of An Angular Application  </vt:lpstr>
      <vt:lpstr>continued</vt:lpstr>
      <vt:lpstr>Slide 17</vt:lpstr>
      <vt:lpstr>angular.json File </vt:lpstr>
      <vt:lpstr>main.ts</vt:lpstr>
      <vt:lpstr>app.module.ts</vt:lpstr>
      <vt:lpstr>app.component.ts</vt:lpstr>
      <vt:lpstr>Components and Templates</vt:lpstr>
      <vt:lpstr>Angular Components </vt:lpstr>
      <vt:lpstr>Slide 24</vt:lpstr>
      <vt:lpstr>Slide 25</vt:lpstr>
      <vt:lpstr>Angular Component lifecycle hooks</vt:lpstr>
      <vt:lpstr>Life Cycle Hooks</vt:lpstr>
      <vt:lpstr>Life Cycle Hooks</vt:lpstr>
      <vt:lpstr>Angular lifecycle hooks</vt:lpstr>
      <vt:lpstr>Constructor</vt:lpstr>
      <vt:lpstr>Constructor</vt:lpstr>
      <vt:lpstr>ngOnChanges </vt:lpstr>
      <vt:lpstr>ngOnInit </vt:lpstr>
      <vt:lpstr>ngDoCheck </vt:lpstr>
      <vt:lpstr>ngAfterContentInit </vt:lpstr>
      <vt:lpstr> </vt:lpstr>
      <vt:lpstr>ngAfterViewInit</vt:lpstr>
      <vt:lpstr> </vt:lpstr>
      <vt:lpstr> </vt:lpstr>
      <vt:lpstr> </vt:lpstr>
      <vt:lpstr> </vt:lpstr>
      <vt:lpstr>Directives</vt:lpstr>
      <vt:lpstr>Directives in Angular:</vt:lpstr>
      <vt:lpstr>Structural Directives in Angular</vt:lpstr>
      <vt:lpstr>Angular ngFor directive</vt:lpstr>
      <vt:lpstr>Attribute Directives </vt:lpstr>
      <vt:lpstr>Nested ngFor Loop Example</vt:lpstr>
      <vt:lpstr>Parameter Decorator</vt:lpstr>
      <vt:lpstr>how Angular Passes the data to the child component?</vt:lpstr>
      <vt:lpstr>@Input Decorator</vt:lpstr>
      <vt:lpstr>@Input Decorator</vt:lpstr>
      <vt:lpstr>@Input Decorator</vt:lpstr>
      <vt:lpstr>@Input Decorator</vt:lpstr>
      <vt:lpstr>@Input Decorator</vt:lpstr>
      <vt:lpstr>Angular Pass data from Child to parent component </vt:lpstr>
      <vt:lpstr>@Output Decorator </vt:lpstr>
      <vt:lpstr>String Interpolation </vt:lpstr>
      <vt:lpstr>Template Reference Variable </vt:lpstr>
      <vt:lpstr>Example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22</cp:revision>
  <dcterms:created xsi:type="dcterms:W3CDTF">2019-03-07T07:10:25Z</dcterms:created>
  <dcterms:modified xsi:type="dcterms:W3CDTF">2023-10-29T10:42:31Z</dcterms:modified>
</cp:coreProperties>
</file>