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3" r:id="rId18"/>
    <p:sldId id="274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CE55-0271-447F-9B6E-70EA69D8F0E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BC2-5D32-457B-B967-7EEE7B059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CE55-0271-447F-9B6E-70EA69D8F0E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BC2-5D32-457B-B967-7EEE7B059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CE55-0271-447F-9B6E-70EA69D8F0E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BC2-5D32-457B-B967-7EEE7B059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CE55-0271-447F-9B6E-70EA69D8F0E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BC2-5D32-457B-B967-7EEE7B059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CE55-0271-447F-9B6E-70EA69D8F0E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BC2-5D32-457B-B967-7EEE7B059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CE55-0271-447F-9B6E-70EA69D8F0E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BC2-5D32-457B-B967-7EEE7B059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CE55-0271-447F-9B6E-70EA69D8F0E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BC2-5D32-457B-B967-7EEE7B059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CE55-0271-447F-9B6E-70EA69D8F0E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BC2-5D32-457B-B967-7EEE7B059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CE55-0271-447F-9B6E-70EA69D8F0E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BC2-5D32-457B-B967-7EEE7B059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CE55-0271-447F-9B6E-70EA69D8F0E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BC2-5D32-457B-B967-7EEE7B059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CE55-0271-447F-9B6E-70EA69D8F0E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6BC2-5D32-457B-B967-7EEE7B059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CE55-0271-447F-9B6E-70EA69D8F0E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66BC2-5D32-457B-B967-7EEE7B0596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Guards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09663"/>
            <a:ext cx="83820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57626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4000504"/>
            <a:ext cx="419665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CanLoad</a:t>
            </a:r>
            <a:r>
              <a:rPr lang="en-US" dirty="0" smtClean="0"/>
              <a:t> Guard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76771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714620"/>
            <a:ext cx="78295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000108"/>
            <a:ext cx="52768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00240"/>
            <a:ext cx="61341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500438"/>
            <a:ext cx="59912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5863" y="1233488"/>
            <a:ext cx="67722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Difference between value and </a:t>
            </a:r>
            <a:r>
              <a:rPr lang="en-IN" dirty="0" err="1" smtClean="0"/>
              <a:t>ngValue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14422"/>
            <a:ext cx="6986606" cy="333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00042"/>
            <a:ext cx="71723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428736"/>
            <a:ext cx="30670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78009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929066"/>
            <a:ext cx="233885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286116" y="4286256"/>
            <a:ext cx="55721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is the difference between </a:t>
            </a:r>
            <a:r>
              <a:rPr lang="en-US" dirty="0" err="1"/>
              <a:t>ngValue</a:t>
            </a:r>
            <a:r>
              <a:rPr lang="en-US" dirty="0"/>
              <a:t> and value in angular option?</a:t>
            </a:r>
          </a:p>
          <a:p>
            <a:r>
              <a:rPr lang="en-US" dirty="0"/>
              <a:t>Unlike the value binding, </a:t>
            </a:r>
            <a:r>
              <a:rPr lang="en-US" dirty="0" err="1"/>
              <a:t>ngValue</a:t>
            </a:r>
            <a:r>
              <a:rPr lang="en-US" dirty="0"/>
              <a:t> supports binding to objects. Tracks simple string values bound to the option element. For objects, use the </a:t>
            </a:r>
            <a:r>
              <a:rPr lang="en-US" dirty="0" err="1"/>
              <a:t>ngValue</a:t>
            </a:r>
            <a:r>
              <a:rPr lang="en-US" dirty="0"/>
              <a:t> input binding.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Guards?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3175" y="2241550"/>
            <a:ext cx="659765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428736"/>
            <a:ext cx="55054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CanActivate</a:t>
            </a:r>
            <a:r>
              <a:rPr lang="en-US" dirty="0" smtClean="0"/>
              <a:t> Guard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81534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69056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77247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canActivateChild</a:t>
            </a:r>
            <a:r>
              <a:rPr lang="en-US" dirty="0" smtClean="0"/>
              <a:t> Guard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857364"/>
            <a:ext cx="54959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1600200"/>
            <a:ext cx="60007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CanDeactivate</a:t>
            </a:r>
            <a:r>
              <a:rPr lang="en-US" dirty="0" smtClean="0"/>
              <a:t>  Guard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82200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928934"/>
            <a:ext cx="82200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36</Words>
  <Application>Microsoft Office PowerPoint</Application>
  <PresentationFormat>On-screen Show (4:3)</PresentationFormat>
  <Paragraphs>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Angular Guards</vt:lpstr>
      <vt:lpstr>What are Guards?</vt:lpstr>
      <vt:lpstr>Slide 3</vt:lpstr>
      <vt:lpstr>CanActivate Guard</vt:lpstr>
      <vt:lpstr>Slide 5</vt:lpstr>
      <vt:lpstr>Slide 6</vt:lpstr>
      <vt:lpstr>canActivateChild Guard</vt:lpstr>
      <vt:lpstr>Slide 8</vt:lpstr>
      <vt:lpstr>CanDeactivate  Guard</vt:lpstr>
      <vt:lpstr>Slide 10</vt:lpstr>
      <vt:lpstr>Slide 11</vt:lpstr>
      <vt:lpstr>CanLoad Guard</vt:lpstr>
      <vt:lpstr>Slide 13</vt:lpstr>
      <vt:lpstr>Slide 14</vt:lpstr>
      <vt:lpstr>Slide 15</vt:lpstr>
      <vt:lpstr>Difference between value and ngValue</vt:lpstr>
      <vt:lpstr>Slide 17</vt:lpstr>
      <vt:lpstr>Slide 18</vt:lpstr>
      <vt:lpstr>Slide 19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Guards</dc:title>
  <dc:creator>HP</dc:creator>
  <cp:lastModifiedBy>HP</cp:lastModifiedBy>
  <cp:revision>11</cp:revision>
  <dcterms:created xsi:type="dcterms:W3CDTF">2024-02-14T01:51:34Z</dcterms:created>
  <dcterms:modified xsi:type="dcterms:W3CDTF">2024-02-14T10:18:48Z</dcterms:modified>
</cp:coreProperties>
</file>