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>Corporate </a:t>
            </a:r>
            <a:r>
              <a:rPr lang="en-IN" sz="3200" dirty="0" err="1" smtClean="0"/>
              <a:t>Trainer:</a:t>
            </a:r>
            <a:r>
              <a:rPr lang="en-IN" dirty="0" err="1" smtClean="0"/>
              <a:t>Sarita</a:t>
            </a:r>
            <a:r>
              <a:rPr lang="en-IN" dirty="0" smtClean="0"/>
              <a:t> Lad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Technology: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626745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43175"/>
            <a:ext cx="67818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6115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6248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357562"/>
            <a:ext cx="5048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2"/>
            <a:ext cx="550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85926"/>
            <a:ext cx="6242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6153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4143380"/>
            <a:ext cx="5429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5214950"/>
            <a:ext cx="5286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in </a:t>
            </a:r>
            <a:r>
              <a:rPr lang="en-US" dirty="0" err="1" smtClean="0"/>
              <a:t>ProvidedIn</a:t>
            </a:r>
            <a:r>
              <a:rPr lang="en-US" dirty="0" smtClean="0"/>
              <a:t> and Providers[]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85749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ProvidedIn</a:t>
            </a:r>
            <a:r>
              <a:rPr lang="en-US" dirty="0" smtClean="0"/>
              <a:t> using @</a:t>
            </a:r>
            <a:r>
              <a:rPr lang="en-US" dirty="0" err="1" smtClean="0"/>
              <a:t>Injectetable</a:t>
            </a:r>
            <a:r>
              <a:rPr lang="en-US" dirty="0" smtClean="0"/>
              <a:t> decorator provides concise way to use</a:t>
            </a:r>
          </a:p>
          <a:p>
            <a:r>
              <a:rPr lang="en-US" dirty="0" smtClean="0"/>
              <a:t>Shared services in Application</a:t>
            </a:r>
          </a:p>
          <a:p>
            <a:r>
              <a:rPr lang="en-US" dirty="0" smtClean="0"/>
              <a:t>But </a:t>
            </a:r>
          </a:p>
          <a:p>
            <a:r>
              <a:rPr lang="en-US" dirty="0" smtClean="0"/>
              <a:t>Providers [] gives more control over where we want to use the service , on different levels</a:t>
            </a:r>
          </a:p>
          <a:p>
            <a:r>
              <a:rPr lang="en-US" dirty="0" smtClean="0"/>
              <a:t>On Modules or on Component Levels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</Template>
  <TotalTime>28</TotalTime>
  <Words>49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myTemplate</vt:lpstr>
      <vt:lpstr>Corporate Trainer:Sarita Lad</vt:lpstr>
      <vt:lpstr>Slide 2</vt:lpstr>
      <vt:lpstr>Slide 3</vt:lpstr>
      <vt:lpstr>Slide 4</vt:lpstr>
      <vt:lpstr>Slide 5</vt:lpstr>
      <vt:lpstr>Difference in ProvidedIn and Providers[] </vt:lpstr>
      <vt:lpstr>Slide 7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Trainer:Sarita Lad</dc:title>
  <dc:creator>HP</dc:creator>
  <cp:lastModifiedBy>HP</cp:lastModifiedBy>
  <cp:revision>4</cp:revision>
  <dcterms:created xsi:type="dcterms:W3CDTF">2024-02-14T02:37:25Z</dcterms:created>
  <dcterms:modified xsi:type="dcterms:W3CDTF">2024-02-14T03:06:06Z</dcterms:modified>
</cp:coreProperties>
</file>