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diagrams/drawing4.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60" r:id="rId3"/>
    <p:sldId id="261" r:id="rId4"/>
    <p:sldId id="262" r:id="rId5"/>
    <p:sldId id="263" r:id="rId6"/>
    <p:sldId id="265" r:id="rId7"/>
    <p:sldId id="264" r:id="rId8"/>
    <p:sldId id="266" r:id="rId9"/>
    <p:sldId id="267" r:id="rId10"/>
    <p:sldId id="290" r:id="rId11"/>
    <p:sldId id="301" r:id="rId12"/>
    <p:sldId id="282" r:id="rId13"/>
    <p:sldId id="278" r:id="rId14"/>
    <p:sldId id="299" r:id="rId15"/>
    <p:sldId id="302" r:id="rId16"/>
    <p:sldId id="292" r:id="rId17"/>
    <p:sldId id="293" r:id="rId18"/>
    <p:sldId id="280" r:id="rId19"/>
    <p:sldId id="294" r:id="rId20"/>
    <p:sldId id="297" r:id="rId21"/>
    <p:sldId id="296" r:id="rId22"/>
    <p:sldId id="291" r:id="rId23"/>
    <p:sldId id="281" r:id="rId24"/>
    <p:sldId id="284" r:id="rId25"/>
    <p:sldId id="283" r:id="rId26"/>
    <p:sldId id="285" r:id="rId27"/>
    <p:sldId id="286" r:id="rId28"/>
    <p:sldId id="287" r:id="rId29"/>
    <p:sldId id="268" r:id="rId30"/>
    <p:sldId id="304" r:id="rId31"/>
    <p:sldId id="305" r:id="rId32"/>
    <p:sldId id="25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85302" autoAdjust="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B87708-E7CC-4C9B-B4B5-3C662A060AC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D05C501-66B8-47E2-94CD-CFF10BC8CCAB}">
      <dgm:prSet phldrT="[Text]"/>
      <dgm:spPr/>
      <dgm:t>
        <a:bodyPr/>
        <a:lstStyle/>
        <a:p>
          <a:r>
            <a:rPr lang="en-US" dirty="0"/>
            <a:t>class A</a:t>
          </a:r>
        </a:p>
      </dgm:t>
    </dgm:pt>
    <dgm:pt modelId="{C3F499C0-D7AD-4634-8D14-C6BED5934EEC}" type="parTrans" cxnId="{02CD1615-F0FF-49D8-8F82-7562A929F489}">
      <dgm:prSet/>
      <dgm:spPr/>
      <dgm:t>
        <a:bodyPr/>
        <a:lstStyle/>
        <a:p>
          <a:endParaRPr lang="en-US"/>
        </a:p>
      </dgm:t>
    </dgm:pt>
    <dgm:pt modelId="{18F821AB-9337-4C75-8BE7-D7E45932A10E}" type="sibTrans" cxnId="{02CD1615-F0FF-49D8-8F82-7562A929F489}">
      <dgm:prSet/>
      <dgm:spPr/>
      <dgm:t>
        <a:bodyPr/>
        <a:lstStyle/>
        <a:p>
          <a:endParaRPr lang="en-US"/>
        </a:p>
      </dgm:t>
    </dgm:pt>
    <dgm:pt modelId="{D49CB507-04D5-4E10-B82F-2CC6DFD44FA0}">
      <dgm:prSet phldrT="[Text]"/>
      <dgm:spPr/>
      <dgm:t>
        <a:bodyPr/>
        <a:lstStyle/>
        <a:p>
          <a:r>
            <a:rPr lang="en-US" dirty="0"/>
            <a:t>Class B</a:t>
          </a:r>
        </a:p>
      </dgm:t>
    </dgm:pt>
    <dgm:pt modelId="{DD294C51-BCEE-4E2E-BCFC-1C3BF0F16C3E}" type="parTrans" cxnId="{F8674219-28C0-406B-BA1C-6A3013B09183}">
      <dgm:prSet/>
      <dgm:spPr/>
      <dgm:t>
        <a:bodyPr/>
        <a:lstStyle/>
        <a:p>
          <a:endParaRPr lang="en-US"/>
        </a:p>
      </dgm:t>
    </dgm:pt>
    <dgm:pt modelId="{37AF39E1-DC0D-45A9-9B7D-5488ECDC2472}" type="sibTrans" cxnId="{F8674219-28C0-406B-BA1C-6A3013B09183}">
      <dgm:prSet/>
      <dgm:spPr/>
      <dgm:t>
        <a:bodyPr/>
        <a:lstStyle/>
        <a:p>
          <a:endParaRPr lang="en-US"/>
        </a:p>
      </dgm:t>
    </dgm:pt>
    <dgm:pt modelId="{1012C1EB-4AE2-4CD6-9071-849108223615}">
      <dgm:prSet phldrT="[Text]"/>
      <dgm:spPr/>
      <dgm:t>
        <a:bodyPr/>
        <a:lstStyle/>
        <a:p>
          <a:r>
            <a:rPr lang="en-US" dirty="0"/>
            <a:t>Class C</a:t>
          </a:r>
        </a:p>
      </dgm:t>
    </dgm:pt>
    <dgm:pt modelId="{6BD82562-C2C5-4CA0-B9FD-413066FB88D4}" type="parTrans" cxnId="{2072C72D-D8AC-4043-8F1B-6F5DA7051332}">
      <dgm:prSet/>
      <dgm:spPr/>
      <dgm:t>
        <a:bodyPr/>
        <a:lstStyle/>
        <a:p>
          <a:endParaRPr lang="en-US"/>
        </a:p>
      </dgm:t>
    </dgm:pt>
    <dgm:pt modelId="{319F8DE0-5D23-4AD8-8A0F-2CCCA1FE4EE4}" type="sibTrans" cxnId="{2072C72D-D8AC-4043-8F1B-6F5DA7051332}">
      <dgm:prSet/>
      <dgm:spPr/>
      <dgm:t>
        <a:bodyPr/>
        <a:lstStyle/>
        <a:p>
          <a:endParaRPr lang="en-US"/>
        </a:p>
      </dgm:t>
    </dgm:pt>
    <dgm:pt modelId="{64EBC56F-3A34-4CF9-8945-3F5A43DF0E86}">
      <dgm:prSet/>
      <dgm:spPr/>
      <dgm:t>
        <a:bodyPr/>
        <a:lstStyle/>
        <a:p>
          <a:r>
            <a:rPr lang="en-US" dirty="0"/>
            <a:t>Class D</a:t>
          </a:r>
        </a:p>
      </dgm:t>
    </dgm:pt>
    <dgm:pt modelId="{9C55ACFA-A6A0-46D6-9238-ABBCB132F06F}" type="parTrans" cxnId="{ED567812-ECDB-4E66-9E77-16346CAD2E42}">
      <dgm:prSet/>
      <dgm:spPr/>
      <dgm:t>
        <a:bodyPr/>
        <a:lstStyle/>
        <a:p>
          <a:endParaRPr lang="en-US"/>
        </a:p>
      </dgm:t>
    </dgm:pt>
    <dgm:pt modelId="{4B6892D8-7415-4849-9BBD-AF32BEFE57DA}" type="sibTrans" cxnId="{ED567812-ECDB-4E66-9E77-16346CAD2E42}">
      <dgm:prSet/>
      <dgm:spPr/>
      <dgm:t>
        <a:bodyPr/>
        <a:lstStyle/>
        <a:p>
          <a:endParaRPr lang="en-US"/>
        </a:p>
      </dgm:t>
    </dgm:pt>
    <dgm:pt modelId="{A39D58AA-D87D-4AC8-A2D2-160CC3EAD7B7}" type="pres">
      <dgm:prSet presAssocID="{10B87708-E7CC-4C9B-B4B5-3C662A060ACD}" presName="hierChild1" presStyleCnt="0">
        <dgm:presLayoutVars>
          <dgm:chPref val="1"/>
          <dgm:dir/>
          <dgm:animOne val="branch"/>
          <dgm:animLvl val="lvl"/>
          <dgm:resizeHandles/>
        </dgm:presLayoutVars>
      </dgm:prSet>
      <dgm:spPr/>
      <dgm:t>
        <a:bodyPr/>
        <a:lstStyle/>
        <a:p>
          <a:endParaRPr lang="en-US"/>
        </a:p>
      </dgm:t>
    </dgm:pt>
    <dgm:pt modelId="{2C43FC85-599F-4636-B0D4-820327869448}" type="pres">
      <dgm:prSet presAssocID="{5D05C501-66B8-47E2-94CD-CFF10BC8CCAB}" presName="hierRoot1" presStyleCnt="0"/>
      <dgm:spPr/>
    </dgm:pt>
    <dgm:pt modelId="{611C6FA3-65B9-4A14-93FB-D7A8294C845C}" type="pres">
      <dgm:prSet presAssocID="{5D05C501-66B8-47E2-94CD-CFF10BC8CCAB}" presName="composite" presStyleCnt="0"/>
      <dgm:spPr/>
    </dgm:pt>
    <dgm:pt modelId="{07D382F4-1605-47A5-A692-1A75EE568DDE}" type="pres">
      <dgm:prSet presAssocID="{5D05C501-66B8-47E2-94CD-CFF10BC8CCAB}" presName="background" presStyleLbl="node0" presStyleIdx="0" presStyleCnt="1"/>
      <dgm:spPr/>
    </dgm:pt>
    <dgm:pt modelId="{64B3500C-3B71-4E27-8C68-E0D52B170DE7}" type="pres">
      <dgm:prSet presAssocID="{5D05C501-66B8-47E2-94CD-CFF10BC8CCAB}" presName="text" presStyleLbl="fgAcc0" presStyleIdx="0" presStyleCnt="1">
        <dgm:presLayoutVars>
          <dgm:chPref val="3"/>
        </dgm:presLayoutVars>
      </dgm:prSet>
      <dgm:spPr/>
      <dgm:t>
        <a:bodyPr/>
        <a:lstStyle/>
        <a:p>
          <a:endParaRPr lang="en-US"/>
        </a:p>
      </dgm:t>
    </dgm:pt>
    <dgm:pt modelId="{D58EBC4E-DD83-4F9B-BBA1-5A3B7CC6D257}" type="pres">
      <dgm:prSet presAssocID="{5D05C501-66B8-47E2-94CD-CFF10BC8CCAB}" presName="hierChild2" presStyleCnt="0"/>
      <dgm:spPr/>
    </dgm:pt>
    <dgm:pt modelId="{C2336B27-12C0-40F0-9B99-A519F66539A7}" type="pres">
      <dgm:prSet presAssocID="{DD294C51-BCEE-4E2E-BCFC-1C3BF0F16C3E}" presName="Name10" presStyleLbl="parChTrans1D2" presStyleIdx="0" presStyleCnt="3"/>
      <dgm:spPr/>
      <dgm:t>
        <a:bodyPr/>
        <a:lstStyle/>
        <a:p>
          <a:endParaRPr lang="en-US"/>
        </a:p>
      </dgm:t>
    </dgm:pt>
    <dgm:pt modelId="{F13C43B6-91CD-46A7-93A7-2CF2B7B6056B}" type="pres">
      <dgm:prSet presAssocID="{D49CB507-04D5-4E10-B82F-2CC6DFD44FA0}" presName="hierRoot2" presStyleCnt="0"/>
      <dgm:spPr/>
    </dgm:pt>
    <dgm:pt modelId="{7A3450B4-5A9E-46E0-B0FF-75B2F2B593EE}" type="pres">
      <dgm:prSet presAssocID="{D49CB507-04D5-4E10-B82F-2CC6DFD44FA0}" presName="composite2" presStyleCnt="0"/>
      <dgm:spPr/>
    </dgm:pt>
    <dgm:pt modelId="{258D04BE-8BF9-4893-ADE1-F2D07FAF4687}" type="pres">
      <dgm:prSet presAssocID="{D49CB507-04D5-4E10-B82F-2CC6DFD44FA0}" presName="background2" presStyleLbl="node2" presStyleIdx="0" presStyleCnt="3"/>
      <dgm:spPr/>
    </dgm:pt>
    <dgm:pt modelId="{2499865A-50F3-4F31-98E6-5E0E5082CA2A}" type="pres">
      <dgm:prSet presAssocID="{D49CB507-04D5-4E10-B82F-2CC6DFD44FA0}" presName="text2" presStyleLbl="fgAcc2" presStyleIdx="0" presStyleCnt="3">
        <dgm:presLayoutVars>
          <dgm:chPref val="3"/>
        </dgm:presLayoutVars>
      </dgm:prSet>
      <dgm:spPr/>
      <dgm:t>
        <a:bodyPr/>
        <a:lstStyle/>
        <a:p>
          <a:endParaRPr lang="en-US"/>
        </a:p>
      </dgm:t>
    </dgm:pt>
    <dgm:pt modelId="{C5348F61-4A8A-4CDF-A5F9-532C0BE6024F}" type="pres">
      <dgm:prSet presAssocID="{D49CB507-04D5-4E10-B82F-2CC6DFD44FA0}" presName="hierChild3" presStyleCnt="0"/>
      <dgm:spPr/>
    </dgm:pt>
    <dgm:pt modelId="{DEB4D329-F188-4F3E-8506-B2DC0C1AE5E4}" type="pres">
      <dgm:prSet presAssocID="{6BD82562-C2C5-4CA0-B9FD-413066FB88D4}" presName="Name10" presStyleLbl="parChTrans1D2" presStyleIdx="1" presStyleCnt="3"/>
      <dgm:spPr/>
      <dgm:t>
        <a:bodyPr/>
        <a:lstStyle/>
        <a:p>
          <a:endParaRPr lang="en-US"/>
        </a:p>
      </dgm:t>
    </dgm:pt>
    <dgm:pt modelId="{99279888-B6E6-49FD-BE3E-43E390747743}" type="pres">
      <dgm:prSet presAssocID="{1012C1EB-4AE2-4CD6-9071-849108223615}" presName="hierRoot2" presStyleCnt="0"/>
      <dgm:spPr/>
    </dgm:pt>
    <dgm:pt modelId="{D2AE982C-1654-4C20-A33F-2E297261EC55}" type="pres">
      <dgm:prSet presAssocID="{1012C1EB-4AE2-4CD6-9071-849108223615}" presName="composite2" presStyleCnt="0"/>
      <dgm:spPr/>
    </dgm:pt>
    <dgm:pt modelId="{6E19E304-F606-4AF9-8D4C-1BA98D72F6A6}" type="pres">
      <dgm:prSet presAssocID="{1012C1EB-4AE2-4CD6-9071-849108223615}" presName="background2" presStyleLbl="node2" presStyleIdx="1" presStyleCnt="3"/>
      <dgm:spPr/>
    </dgm:pt>
    <dgm:pt modelId="{43A84082-DB13-432D-A653-1663CB127972}" type="pres">
      <dgm:prSet presAssocID="{1012C1EB-4AE2-4CD6-9071-849108223615}" presName="text2" presStyleLbl="fgAcc2" presStyleIdx="1" presStyleCnt="3">
        <dgm:presLayoutVars>
          <dgm:chPref val="3"/>
        </dgm:presLayoutVars>
      </dgm:prSet>
      <dgm:spPr/>
      <dgm:t>
        <a:bodyPr/>
        <a:lstStyle/>
        <a:p>
          <a:endParaRPr lang="en-US"/>
        </a:p>
      </dgm:t>
    </dgm:pt>
    <dgm:pt modelId="{6046D4FB-047A-451C-BADA-CCFF3522E063}" type="pres">
      <dgm:prSet presAssocID="{1012C1EB-4AE2-4CD6-9071-849108223615}" presName="hierChild3" presStyleCnt="0"/>
      <dgm:spPr/>
    </dgm:pt>
    <dgm:pt modelId="{012162DB-1817-4B77-8B75-E62134E0538C}" type="pres">
      <dgm:prSet presAssocID="{9C55ACFA-A6A0-46D6-9238-ABBCB132F06F}" presName="Name10" presStyleLbl="parChTrans1D2" presStyleIdx="2" presStyleCnt="3"/>
      <dgm:spPr/>
      <dgm:t>
        <a:bodyPr/>
        <a:lstStyle/>
        <a:p>
          <a:endParaRPr lang="en-US"/>
        </a:p>
      </dgm:t>
    </dgm:pt>
    <dgm:pt modelId="{C1EF7FDC-1336-4A56-BCC4-C66A8833580C}" type="pres">
      <dgm:prSet presAssocID="{64EBC56F-3A34-4CF9-8945-3F5A43DF0E86}" presName="hierRoot2" presStyleCnt="0"/>
      <dgm:spPr/>
    </dgm:pt>
    <dgm:pt modelId="{8E31ABF9-751F-47E3-9F5D-B5083A983E47}" type="pres">
      <dgm:prSet presAssocID="{64EBC56F-3A34-4CF9-8945-3F5A43DF0E86}" presName="composite2" presStyleCnt="0"/>
      <dgm:spPr/>
    </dgm:pt>
    <dgm:pt modelId="{CBC61541-2A02-4E0F-8FAD-5BFB61B35B14}" type="pres">
      <dgm:prSet presAssocID="{64EBC56F-3A34-4CF9-8945-3F5A43DF0E86}" presName="background2" presStyleLbl="node2" presStyleIdx="2" presStyleCnt="3"/>
      <dgm:spPr/>
    </dgm:pt>
    <dgm:pt modelId="{60362227-9239-4FDD-BF63-884B3FCB2351}" type="pres">
      <dgm:prSet presAssocID="{64EBC56F-3A34-4CF9-8945-3F5A43DF0E86}" presName="text2" presStyleLbl="fgAcc2" presStyleIdx="2" presStyleCnt="3">
        <dgm:presLayoutVars>
          <dgm:chPref val="3"/>
        </dgm:presLayoutVars>
      </dgm:prSet>
      <dgm:spPr/>
      <dgm:t>
        <a:bodyPr/>
        <a:lstStyle/>
        <a:p>
          <a:endParaRPr lang="en-US"/>
        </a:p>
      </dgm:t>
    </dgm:pt>
    <dgm:pt modelId="{8D4DCF40-1F3A-48F9-93E7-5ED503E2B80C}" type="pres">
      <dgm:prSet presAssocID="{64EBC56F-3A34-4CF9-8945-3F5A43DF0E86}" presName="hierChild3" presStyleCnt="0"/>
      <dgm:spPr/>
    </dgm:pt>
  </dgm:ptLst>
  <dgm:cxnLst>
    <dgm:cxn modelId="{59724096-474F-4AF0-A03A-1B08196EB4B9}" type="presOf" srcId="{9C55ACFA-A6A0-46D6-9238-ABBCB132F06F}" destId="{012162DB-1817-4B77-8B75-E62134E0538C}" srcOrd="0" destOrd="0" presId="urn:microsoft.com/office/officeart/2005/8/layout/hierarchy1"/>
    <dgm:cxn modelId="{1348DBC1-B69D-4FA4-AAA8-503520D7CDDD}" type="presOf" srcId="{1012C1EB-4AE2-4CD6-9071-849108223615}" destId="{43A84082-DB13-432D-A653-1663CB127972}" srcOrd="0" destOrd="0" presId="urn:microsoft.com/office/officeart/2005/8/layout/hierarchy1"/>
    <dgm:cxn modelId="{FDC2B3BC-0A8E-4B5C-910A-9F18EE40D693}" type="presOf" srcId="{D49CB507-04D5-4E10-B82F-2CC6DFD44FA0}" destId="{2499865A-50F3-4F31-98E6-5E0E5082CA2A}" srcOrd="0" destOrd="0" presId="urn:microsoft.com/office/officeart/2005/8/layout/hierarchy1"/>
    <dgm:cxn modelId="{2072C72D-D8AC-4043-8F1B-6F5DA7051332}" srcId="{5D05C501-66B8-47E2-94CD-CFF10BC8CCAB}" destId="{1012C1EB-4AE2-4CD6-9071-849108223615}" srcOrd="1" destOrd="0" parTransId="{6BD82562-C2C5-4CA0-B9FD-413066FB88D4}" sibTransId="{319F8DE0-5D23-4AD8-8A0F-2CCCA1FE4EE4}"/>
    <dgm:cxn modelId="{5B34BFDA-735D-4681-98D3-25186F371C42}" type="presOf" srcId="{64EBC56F-3A34-4CF9-8945-3F5A43DF0E86}" destId="{60362227-9239-4FDD-BF63-884B3FCB2351}" srcOrd="0" destOrd="0" presId="urn:microsoft.com/office/officeart/2005/8/layout/hierarchy1"/>
    <dgm:cxn modelId="{1A572B93-3910-4C7A-B010-DC718191520A}" type="presOf" srcId="{5D05C501-66B8-47E2-94CD-CFF10BC8CCAB}" destId="{64B3500C-3B71-4E27-8C68-E0D52B170DE7}" srcOrd="0" destOrd="0" presId="urn:microsoft.com/office/officeart/2005/8/layout/hierarchy1"/>
    <dgm:cxn modelId="{A618F635-3223-4B18-A017-065BBE2D04E0}" type="presOf" srcId="{10B87708-E7CC-4C9B-B4B5-3C662A060ACD}" destId="{A39D58AA-D87D-4AC8-A2D2-160CC3EAD7B7}" srcOrd="0" destOrd="0" presId="urn:microsoft.com/office/officeart/2005/8/layout/hierarchy1"/>
    <dgm:cxn modelId="{02CD1615-F0FF-49D8-8F82-7562A929F489}" srcId="{10B87708-E7CC-4C9B-B4B5-3C662A060ACD}" destId="{5D05C501-66B8-47E2-94CD-CFF10BC8CCAB}" srcOrd="0" destOrd="0" parTransId="{C3F499C0-D7AD-4634-8D14-C6BED5934EEC}" sibTransId="{18F821AB-9337-4C75-8BE7-D7E45932A10E}"/>
    <dgm:cxn modelId="{F8674219-28C0-406B-BA1C-6A3013B09183}" srcId="{5D05C501-66B8-47E2-94CD-CFF10BC8CCAB}" destId="{D49CB507-04D5-4E10-B82F-2CC6DFD44FA0}" srcOrd="0" destOrd="0" parTransId="{DD294C51-BCEE-4E2E-BCFC-1C3BF0F16C3E}" sibTransId="{37AF39E1-DC0D-45A9-9B7D-5488ECDC2472}"/>
    <dgm:cxn modelId="{DA3F7F58-EE83-4D90-A560-B7C9DDFBCCA6}" type="presOf" srcId="{6BD82562-C2C5-4CA0-B9FD-413066FB88D4}" destId="{DEB4D329-F188-4F3E-8506-B2DC0C1AE5E4}" srcOrd="0" destOrd="0" presId="urn:microsoft.com/office/officeart/2005/8/layout/hierarchy1"/>
    <dgm:cxn modelId="{ED567812-ECDB-4E66-9E77-16346CAD2E42}" srcId="{5D05C501-66B8-47E2-94CD-CFF10BC8CCAB}" destId="{64EBC56F-3A34-4CF9-8945-3F5A43DF0E86}" srcOrd="2" destOrd="0" parTransId="{9C55ACFA-A6A0-46D6-9238-ABBCB132F06F}" sibTransId="{4B6892D8-7415-4849-9BBD-AF32BEFE57DA}"/>
    <dgm:cxn modelId="{E3C166C4-E877-4AE5-BBA2-4EA219CAF290}" type="presOf" srcId="{DD294C51-BCEE-4E2E-BCFC-1C3BF0F16C3E}" destId="{C2336B27-12C0-40F0-9B99-A519F66539A7}" srcOrd="0" destOrd="0" presId="urn:microsoft.com/office/officeart/2005/8/layout/hierarchy1"/>
    <dgm:cxn modelId="{F2D165F1-3BD6-471E-838C-A11F1042D32B}" type="presParOf" srcId="{A39D58AA-D87D-4AC8-A2D2-160CC3EAD7B7}" destId="{2C43FC85-599F-4636-B0D4-820327869448}" srcOrd="0" destOrd="0" presId="urn:microsoft.com/office/officeart/2005/8/layout/hierarchy1"/>
    <dgm:cxn modelId="{7824BA47-375D-48A0-A457-B9BBA2F496EB}" type="presParOf" srcId="{2C43FC85-599F-4636-B0D4-820327869448}" destId="{611C6FA3-65B9-4A14-93FB-D7A8294C845C}" srcOrd="0" destOrd="0" presId="urn:microsoft.com/office/officeart/2005/8/layout/hierarchy1"/>
    <dgm:cxn modelId="{7569DAA6-39FB-46E7-8A41-17E4D2A628FA}" type="presParOf" srcId="{611C6FA3-65B9-4A14-93FB-D7A8294C845C}" destId="{07D382F4-1605-47A5-A692-1A75EE568DDE}" srcOrd="0" destOrd="0" presId="urn:microsoft.com/office/officeart/2005/8/layout/hierarchy1"/>
    <dgm:cxn modelId="{D40E3921-0D33-4F44-A32C-F9F91660EA90}" type="presParOf" srcId="{611C6FA3-65B9-4A14-93FB-D7A8294C845C}" destId="{64B3500C-3B71-4E27-8C68-E0D52B170DE7}" srcOrd="1" destOrd="0" presId="urn:microsoft.com/office/officeart/2005/8/layout/hierarchy1"/>
    <dgm:cxn modelId="{6145E3FD-32F1-4669-A370-D248E00D7DE4}" type="presParOf" srcId="{2C43FC85-599F-4636-B0D4-820327869448}" destId="{D58EBC4E-DD83-4F9B-BBA1-5A3B7CC6D257}" srcOrd="1" destOrd="0" presId="urn:microsoft.com/office/officeart/2005/8/layout/hierarchy1"/>
    <dgm:cxn modelId="{8E0F8ADE-FBD4-4157-96FD-D10FD14C14CA}" type="presParOf" srcId="{D58EBC4E-DD83-4F9B-BBA1-5A3B7CC6D257}" destId="{C2336B27-12C0-40F0-9B99-A519F66539A7}" srcOrd="0" destOrd="0" presId="urn:microsoft.com/office/officeart/2005/8/layout/hierarchy1"/>
    <dgm:cxn modelId="{688FCAF1-FA53-4A74-B27D-8BF9C63AA55E}" type="presParOf" srcId="{D58EBC4E-DD83-4F9B-BBA1-5A3B7CC6D257}" destId="{F13C43B6-91CD-46A7-93A7-2CF2B7B6056B}" srcOrd="1" destOrd="0" presId="urn:microsoft.com/office/officeart/2005/8/layout/hierarchy1"/>
    <dgm:cxn modelId="{E45AFE3F-AB71-4DBD-8CBA-879C3418FCFF}" type="presParOf" srcId="{F13C43B6-91CD-46A7-93A7-2CF2B7B6056B}" destId="{7A3450B4-5A9E-46E0-B0FF-75B2F2B593EE}" srcOrd="0" destOrd="0" presId="urn:microsoft.com/office/officeart/2005/8/layout/hierarchy1"/>
    <dgm:cxn modelId="{687F2EAB-EEC2-40FF-BFAE-7C9FAD724AB5}" type="presParOf" srcId="{7A3450B4-5A9E-46E0-B0FF-75B2F2B593EE}" destId="{258D04BE-8BF9-4893-ADE1-F2D07FAF4687}" srcOrd="0" destOrd="0" presId="urn:microsoft.com/office/officeart/2005/8/layout/hierarchy1"/>
    <dgm:cxn modelId="{7D123BFD-9484-438D-9B5F-8E9775DF20F2}" type="presParOf" srcId="{7A3450B4-5A9E-46E0-B0FF-75B2F2B593EE}" destId="{2499865A-50F3-4F31-98E6-5E0E5082CA2A}" srcOrd="1" destOrd="0" presId="urn:microsoft.com/office/officeart/2005/8/layout/hierarchy1"/>
    <dgm:cxn modelId="{E40EA6C8-565F-468D-89BC-28338D088A4E}" type="presParOf" srcId="{F13C43B6-91CD-46A7-93A7-2CF2B7B6056B}" destId="{C5348F61-4A8A-4CDF-A5F9-532C0BE6024F}" srcOrd="1" destOrd="0" presId="urn:microsoft.com/office/officeart/2005/8/layout/hierarchy1"/>
    <dgm:cxn modelId="{7127AA2E-C9FE-446A-8B2F-6B5B8432AC49}" type="presParOf" srcId="{D58EBC4E-DD83-4F9B-BBA1-5A3B7CC6D257}" destId="{DEB4D329-F188-4F3E-8506-B2DC0C1AE5E4}" srcOrd="2" destOrd="0" presId="urn:microsoft.com/office/officeart/2005/8/layout/hierarchy1"/>
    <dgm:cxn modelId="{B9CC0FFB-C056-44B4-B073-6FA35895CC48}" type="presParOf" srcId="{D58EBC4E-DD83-4F9B-BBA1-5A3B7CC6D257}" destId="{99279888-B6E6-49FD-BE3E-43E390747743}" srcOrd="3" destOrd="0" presId="urn:microsoft.com/office/officeart/2005/8/layout/hierarchy1"/>
    <dgm:cxn modelId="{FB21CB14-1ED4-40B6-8DF6-38D6839C4C4D}" type="presParOf" srcId="{99279888-B6E6-49FD-BE3E-43E390747743}" destId="{D2AE982C-1654-4C20-A33F-2E297261EC55}" srcOrd="0" destOrd="0" presId="urn:microsoft.com/office/officeart/2005/8/layout/hierarchy1"/>
    <dgm:cxn modelId="{2540A0F5-0800-40C4-B7FF-90F8A7316844}" type="presParOf" srcId="{D2AE982C-1654-4C20-A33F-2E297261EC55}" destId="{6E19E304-F606-4AF9-8D4C-1BA98D72F6A6}" srcOrd="0" destOrd="0" presId="urn:microsoft.com/office/officeart/2005/8/layout/hierarchy1"/>
    <dgm:cxn modelId="{EC4F52BE-5001-448F-8DC4-0156F5C2B8EB}" type="presParOf" srcId="{D2AE982C-1654-4C20-A33F-2E297261EC55}" destId="{43A84082-DB13-432D-A653-1663CB127972}" srcOrd="1" destOrd="0" presId="urn:microsoft.com/office/officeart/2005/8/layout/hierarchy1"/>
    <dgm:cxn modelId="{C733B7D9-B259-4727-A035-66F8B82B59C4}" type="presParOf" srcId="{99279888-B6E6-49FD-BE3E-43E390747743}" destId="{6046D4FB-047A-451C-BADA-CCFF3522E063}" srcOrd="1" destOrd="0" presId="urn:microsoft.com/office/officeart/2005/8/layout/hierarchy1"/>
    <dgm:cxn modelId="{17296528-BEBC-4591-89E9-AC97D16F9B9A}" type="presParOf" srcId="{D58EBC4E-DD83-4F9B-BBA1-5A3B7CC6D257}" destId="{012162DB-1817-4B77-8B75-E62134E0538C}" srcOrd="4" destOrd="0" presId="urn:microsoft.com/office/officeart/2005/8/layout/hierarchy1"/>
    <dgm:cxn modelId="{3FC42CB0-41C2-4D2D-9B96-CA9E3F2EC9B3}" type="presParOf" srcId="{D58EBC4E-DD83-4F9B-BBA1-5A3B7CC6D257}" destId="{C1EF7FDC-1336-4A56-BCC4-C66A8833580C}" srcOrd="5" destOrd="0" presId="urn:microsoft.com/office/officeart/2005/8/layout/hierarchy1"/>
    <dgm:cxn modelId="{66D03715-28D5-477A-9C07-A1EA376F680B}" type="presParOf" srcId="{C1EF7FDC-1336-4A56-BCC4-C66A8833580C}" destId="{8E31ABF9-751F-47E3-9F5D-B5083A983E47}" srcOrd="0" destOrd="0" presId="urn:microsoft.com/office/officeart/2005/8/layout/hierarchy1"/>
    <dgm:cxn modelId="{817C550E-0024-4D3A-8DDB-06678B9AFA98}" type="presParOf" srcId="{8E31ABF9-751F-47E3-9F5D-B5083A983E47}" destId="{CBC61541-2A02-4E0F-8FAD-5BFB61B35B14}" srcOrd="0" destOrd="0" presId="urn:microsoft.com/office/officeart/2005/8/layout/hierarchy1"/>
    <dgm:cxn modelId="{E7387884-F0E9-48F7-A81A-0BA183FADA43}" type="presParOf" srcId="{8E31ABF9-751F-47E3-9F5D-B5083A983E47}" destId="{60362227-9239-4FDD-BF63-884B3FCB2351}" srcOrd="1" destOrd="0" presId="urn:microsoft.com/office/officeart/2005/8/layout/hierarchy1"/>
    <dgm:cxn modelId="{EC2C6A45-9394-47F4-9372-A9052EFC30E3}" type="presParOf" srcId="{C1EF7FDC-1336-4A56-BCC4-C66A8833580C}" destId="{8D4DCF40-1F3A-48F9-93E7-5ED503E2B80C}" srcOrd="1" destOrd="0" presId="urn:microsoft.com/office/officeart/2005/8/layout/hierarchy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B87708-E7CC-4C9B-B4B5-3C662A060AC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D05C501-66B8-47E2-94CD-CFF10BC8CCAB}">
      <dgm:prSet phldrT="[Text]"/>
      <dgm:spPr/>
      <dgm:t>
        <a:bodyPr/>
        <a:lstStyle/>
        <a:p>
          <a:r>
            <a:rPr lang="en-US" dirty="0"/>
            <a:t>class A</a:t>
          </a:r>
        </a:p>
      </dgm:t>
    </dgm:pt>
    <dgm:pt modelId="{C3F499C0-D7AD-4634-8D14-C6BED5934EEC}" type="parTrans" cxnId="{02CD1615-F0FF-49D8-8F82-7562A929F489}">
      <dgm:prSet/>
      <dgm:spPr/>
      <dgm:t>
        <a:bodyPr/>
        <a:lstStyle/>
        <a:p>
          <a:endParaRPr lang="en-US"/>
        </a:p>
      </dgm:t>
    </dgm:pt>
    <dgm:pt modelId="{18F821AB-9337-4C75-8BE7-D7E45932A10E}" type="sibTrans" cxnId="{02CD1615-F0FF-49D8-8F82-7562A929F489}">
      <dgm:prSet/>
      <dgm:spPr/>
      <dgm:t>
        <a:bodyPr/>
        <a:lstStyle/>
        <a:p>
          <a:endParaRPr lang="en-US"/>
        </a:p>
      </dgm:t>
    </dgm:pt>
    <dgm:pt modelId="{D49CB507-04D5-4E10-B82F-2CC6DFD44FA0}">
      <dgm:prSet phldrT="[Text]"/>
      <dgm:spPr/>
      <dgm:t>
        <a:bodyPr/>
        <a:lstStyle/>
        <a:p>
          <a:r>
            <a:rPr lang="en-US" dirty="0"/>
            <a:t>Class B</a:t>
          </a:r>
        </a:p>
      </dgm:t>
    </dgm:pt>
    <dgm:pt modelId="{DD294C51-BCEE-4E2E-BCFC-1C3BF0F16C3E}" type="parTrans" cxnId="{F8674219-28C0-406B-BA1C-6A3013B09183}">
      <dgm:prSet/>
      <dgm:spPr/>
      <dgm:t>
        <a:bodyPr/>
        <a:lstStyle/>
        <a:p>
          <a:endParaRPr lang="en-US"/>
        </a:p>
      </dgm:t>
    </dgm:pt>
    <dgm:pt modelId="{37AF39E1-DC0D-45A9-9B7D-5488ECDC2472}" type="sibTrans" cxnId="{F8674219-28C0-406B-BA1C-6A3013B09183}">
      <dgm:prSet/>
      <dgm:spPr/>
      <dgm:t>
        <a:bodyPr/>
        <a:lstStyle/>
        <a:p>
          <a:endParaRPr lang="en-US"/>
        </a:p>
      </dgm:t>
    </dgm:pt>
    <dgm:pt modelId="{A39D58AA-D87D-4AC8-A2D2-160CC3EAD7B7}" type="pres">
      <dgm:prSet presAssocID="{10B87708-E7CC-4C9B-B4B5-3C662A060ACD}" presName="hierChild1" presStyleCnt="0">
        <dgm:presLayoutVars>
          <dgm:chPref val="1"/>
          <dgm:dir/>
          <dgm:animOne val="branch"/>
          <dgm:animLvl val="lvl"/>
          <dgm:resizeHandles/>
        </dgm:presLayoutVars>
      </dgm:prSet>
      <dgm:spPr/>
      <dgm:t>
        <a:bodyPr/>
        <a:lstStyle/>
        <a:p>
          <a:endParaRPr lang="en-US"/>
        </a:p>
      </dgm:t>
    </dgm:pt>
    <dgm:pt modelId="{2C43FC85-599F-4636-B0D4-820327869448}" type="pres">
      <dgm:prSet presAssocID="{5D05C501-66B8-47E2-94CD-CFF10BC8CCAB}" presName="hierRoot1" presStyleCnt="0"/>
      <dgm:spPr/>
    </dgm:pt>
    <dgm:pt modelId="{611C6FA3-65B9-4A14-93FB-D7A8294C845C}" type="pres">
      <dgm:prSet presAssocID="{5D05C501-66B8-47E2-94CD-CFF10BC8CCAB}" presName="composite" presStyleCnt="0"/>
      <dgm:spPr/>
    </dgm:pt>
    <dgm:pt modelId="{07D382F4-1605-47A5-A692-1A75EE568DDE}" type="pres">
      <dgm:prSet presAssocID="{5D05C501-66B8-47E2-94CD-CFF10BC8CCAB}" presName="background" presStyleLbl="node0" presStyleIdx="0" presStyleCnt="1"/>
      <dgm:spPr/>
    </dgm:pt>
    <dgm:pt modelId="{64B3500C-3B71-4E27-8C68-E0D52B170DE7}" type="pres">
      <dgm:prSet presAssocID="{5D05C501-66B8-47E2-94CD-CFF10BC8CCAB}" presName="text" presStyleLbl="fgAcc0" presStyleIdx="0" presStyleCnt="1">
        <dgm:presLayoutVars>
          <dgm:chPref val="3"/>
        </dgm:presLayoutVars>
      </dgm:prSet>
      <dgm:spPr/>
      <dgm:t>
        <a:bodyPr/>
        <a:lstStyle/>
        <a:p>
          <a:endParaRPr lang="en-US"/>
        </a:p>
      </dgm:t>
    </dgm:pt>
    <dgm:pt modelId="{D58EBC4E-DD83-4F9B-BBA1-5A3B7CC6D257}" type="pres">
      <dgm:prSet presAssocID="{5D05C501-66B8-47E2-94CD-CFF10BC8CCAB}" presName="hierChild2" presStyleCnt="0"/>
      <dgm:spPr/>
    </dgm:pt>
    <dgm:pt modelId="{C2336B27-12C0-40F0-9B99-A519F66539A7}" type="pres">
      <dgm:prSet presAssocID="{DD294C51-BCEE-4E2E-BCFC-1C3BF0F16C3E}" presName="Name10" presStyleLbl="parChTrans1D2" presStyleIdx="0" presStyleCnt="1"/>
      <dgm:spPr/>
      <dgm:t>
        <a:bodyPr/>
        <a:lstStyle/>
        <a:p>
          <a:endParaRPr lang="en-US"/>
        </a:p>
      </dgm:t>
    </dgm:pt>
    <dgm:pt modelId="{F13C43B6-91CD-46A7-93A7-2CF2B7B6056B}" type="pres">
      <dgm:prSet presAssocID="{D49CB507-04D5-4E10-B82F-2CC6DFD44FA0}" presName="hierRoot2" presStyleCnt="0"/>
      <dgm:spPr/>
    </dgm:pt>
    <dgm:pt modelId="{7A3450B4-5A9E-46E0-B0FF-75B2F2B593EE}" type="pres">
      <dgm:prSet presAssocID="{D49CB507-04D5-4E10-B82F-2CC6DFD44FA0}" presName="composite2" presStyleCnt="0"/>
      <dgm:spPr/>
    </dgm:pt>
    <dgm:pt modelId="{258D04BE-8BF9-4893-ADE1-F2D07FAF4687}" type="pres">
      <dgm:prSet presAssocID="{D49CB507-04D5-4E10-B82F-2CC6DFD44FA0}" presName="background2" presStyleLbl="node2" presStyleIdx="0" presStyleCnt="1"/>
      <dgm:spPr/>
    </dgm:pt>
    <dgm:pt modelId="{2499865A-50F3-4F31-98E6-5E0E5082CA2A}" type="pres">
      <dgm:prSet presAssocID="{D49CB507-04D5-4E10-B82F-2CC6DFD44FA0}" presName="text2" presStyleLbl="fgAcc2" presStyleIdx="0" presStyleCnt="1">
        <dgm:presLayoutVars>
          <dgm:chPref val="3"/>
        </dgm:presLayoutVars>
      </dgm:prSet>
      <dgm:spPr/>
      <dgm:t>
        <a:bodyPr/>
        <a:lstStyle/>
        <a:p>
          <a:endParaRPr lang="en-US"/>
        </a:p>
      </dgm:t>
    </dgm:pt>
    <dgm:pt modelId="{C5348F61-4A8A-4CDF-A5F9-532C0BE6024F}" type="pres">
      <dgm:prSet presAssocID="{D49CB507-04D5-4E10-B82F-2CC6DFD44FA0}" presName="hierChild3" presStyleCnt="0"/>
      <dgm:spPr/>
    </dgm:pt>
  </dgm:ptLst>
  <dgm:cxnLst>
    <dgm:cxn modelId="{F8674219-28C0-406B-BA1C-6A3013B09183}" srcId="{5D05C501-66B8-47E2-94CD-CFF10BC8CCAB}" destId="{D49CB507-04D5-4E10-B82F-2CC6DFD44FA0}" srcOrd="0" destOrd="0" parTransId="{DD294C51-BCEE-4E2E-BCFC-1C3BF0F16C3E}" sibTransId="{37AF39E1-DC0D-45A9-9B7D-5488ECDC2472}"/>
    <dgm:cxn modelId="{F2859E67-5299-4F50-9ED4-F959AC2DE704}" type="presOf" srcId="{5D05C501-66B8-47E2-94CD-CFF10BC8CCAB}" destId="{64B3500C-3B71-4E27-8C68-E0D52B170DE7}" srcOrd="0" destOrd="0" presId="urn:microsoft.com/office/officeart/2005/8/layout/hierarchy1"/>
    <dgm:cxn modelId="{02CD1615-F0FF-49D8-8F82-7562A929F489}" srcId="{10B87708-E7CC-4C9B-B4B5-3C662A060ACD}" destId="{5D05C501-66B8-47E2-94CD-CFF10BC8CCAB}" srcOrd="0" destOrd="0" parTransId="{C3F499C0-D7AD-4634-8D14-C6BED5934EEC}" sibTransId="{18F821AB-9337-4C75-8BE7-D7E45932A10E}"/>
    <dgm:cxn modelId="{E8B64E54-E67C-468F-90FE-603999D39418}" type="presOf" srcId="{10B87708-E7CC-4C9B-B4B5-3C662A060ACD}" destId="{A39D58AA-D87D-4AC8-A2D2-160CC3EAD7B7}" srcOrd="0" destOrd="0" presId="urn:microsoft.com/office/officeart/2005/8/layout/hierarchy1"/>
    <dgm:cxn modelId="{BEC4EF3A-19C7-4C7B-A920-3BABDD6E89D6}" type="presOf" srcId="{D49CB507-04D5-4E10-B82F-2CC6DFD44FA0}" destId="{2499865A-50F3-4F31-98E6-5E0E5082CA2A}" srcOrd="0" destOrd="0" presId="urn:microsoft.com/office/officeart/2005/8/layout/hierarchy1"/>
    <dgm:cxn modelId="{C65DD6CA-BCB5-4B52-9DD6-BD00B6F84DDB}" type="presOf" srcId="{DD294C51-BCEE-4E2E-BCFC-1C3BF0F16C3E}" destId="{C2336B27-12C0-40F0-9B99-A519F66539A7}" srcOrd="0" destOrd="0" presId="urn:microsoft.com/office/officeart/2005/8/layout/hierarchy1"/>
    <dgm:cxn modelId="{21464946-8DF8-4F5C-8831-6971F39917B2}" type="presParOf" srcId="{A39D58AA-D87D-4AC8-A2D2-160CC3EAD7B7}" destId="{2C43FC85-599F-4636-B0D4-820327869448}" srcOrd="0" destOrd="0" presId="urn:microsoft.com/office/officeart/2005/8/layout/hierarchy1"/>
    <dgm:cxn modelId="{6F01BF82-4A5B-470D-867D-682D5A84A361}" type="presParOf" srcId="{2C43FC85-599F-4636-B0D4-820327869448}" destId="{611C6FA3-65B9-4A14-93FB-D7A8294C845C}" srcOrd="0" destOrd="0" presId="urn:microsoft.com/office/officeart/2005/8/layout/hierarchy1"/>
    <dgm:cxn modelId="{4DBC6CD4-9C72-45C7-8E79-E091D1D5AB01}" type="presParOf" srcId="{611C6FA3-65B9-4A14-93FB-D7A8294C845C}" destId="{07D382F4-1605-47A5-A692-1A75EE568DDE}" srcOrd="0" destOrd="0" presId="urn:microsoft.com/office/officeart/2005/8/layout/hierarchy1"/>
    <dgm:cxn modelId="{1B81E740-DE7C-43D6-8EAD-4406E9554F01}" type="presParOf" srcId="{611C6FA3-65B9-4A14-93FB-D7A8294C845C}" destId="{64B3500C-3B71-4E27-8C68-E0D52B170DE7}" srcOrd="1" destOrd="0" presId="urn:microsoft.com/office/officeart/2005/8/layout/hierarchy1"/>
    <dgm:cxn modelId="{D6E97315-3B0B-4DB2-AB24-C232B0181ACE}" type="presParOf" srcId="{2C43FC85-599F-4636-B0D4-820327869448}" destId="{D58EBC4E-DD83-4F9B-BBA1-5A3B7CC6D257}" srcOrd="1" destOrd="0" presId="urn:microsoft.com/office/officeart/2005/8/layout/hierarchy1"/>
    <dgm:cxn modelId="{0D0CB9C4-77F6-4E37-8D75-8CF49820AB51}" type="presParOf" srcId="{D58EBC4E-DD83-4F9B-BBA1-5A3B7CC6D257}" destId="{C2336B27-12C0-40F0-9B99-A519F66539A7}" srcOrd="0" destOrd="0" presId="urn:microsoft.com/office/officeart/2005/8/layout/hierarchy1"/>
    <dgm:cxn modelId="{0818191B-A828-4C61-8CFD-03941C4FF3FA}" type="presParOf" srcId="{D58EBC4E-DD83-4F9B-BBA1-5A3B7CC6D257}" destId="{F13C43B6-91CD-46A7-93A7-2CF2B7B6056B}" srcOrd="1" destOrd="0" presId="urn:microsoft.com/office/officeart/2005/8/layout/hierarchy1"/>
    <dgm:cxn modelId="{ABC25990-4128-411F-A247-E3B9D54BAE0E}" type="presParOf" srcId="{F13C43B6-91CD-46A7-93A7-2CF2B7B6056B}" destId="{7A3450B4-5A9E-46E0-B0FF-75B2F2B593EE}" srcOrd="0" destOrd="0" presId="urn:microsoft.com/office/officeart/2005/8/layout/hierarchy1"/>
    <dgm:cxn modelId="{220DFDBF-D71D-42FC-862E-88D9122BCE87}" type="presParOf" srcId="{7A3450B4-5A9E-46E0-B0FF-75B2F2B593EE}" destId="{258D04BE-8BF9-4893-ADE1-F2D07FAF4687}" srcOrd="0" destOrd="0" presId="urn:microsoft.com/office/officeart/2005/8/layout/hierarchy1"/>
    <dgm:cxn modelId="{BE51B151-70A8-4120-AE86-200F8A0AF993}" type="presParOf" srcId="{7A3450B4-5A9E-46E0-B0FF-75B2F2B593EE}" destId="{2499865A-50F3-4F31-98E6-5E0E5082CA2A}" srcOrd="1" destOrd="0" presId="urn:microsoft.com/office/officeart/2005/8/layout/hierarchy1"/>
    <dgm:cxn modelId="{3AF84EB2-5285-4186-98A5-473A05A1A6A5}" type="presParOf" srcId="{F13C43B6-91CD-46A7-93A7-2CF2B7B6056B}" destId="{C5348F61-4A8A-4CDF-A5F9-532C0BE6024F}" srcOrd="1" destOrd="0" presId="urn:microsoft.com/office/officeart/2005/8/layout/hierarchy1"/>
  </dgm:cxnLst>
  <dgm:bg/>
  <dgm:whole/>
  <dgm:extLst>
    <a:ext uri="http://schemas.microsoft.com/office/drawing/2008/diagram">
      <dsp:dataModelExt xmlns=""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B87708-E7CC-4C9B-B4B5-3C662A060AC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D05C501-66B8-47E2-94CD-CFF10BC8CCAB}">
      <dgm:prSet phldrT="[Text]"/>
      <dgm:spPr/>
      <dgm:t>
        <a:bodyPr/>
        <a:lstStyle/>
        <a:p>
          <a:r>
            <a:rPr lang="en-US" dirty="0"/>
            <a:t>class A</a:t>
          </a:r>
        </a:p>
      </dgm:t>
    </dgm:pt>
    <dgm:pt modelId="{C3F499C0-D7AD-4634-8D14-C6BED5934EEC}" type="parTrans" cxnId="{02CD1615-F0FF-49D8-8F82-7562A929F489}">
      <dgm:prSet/>
      <dgm:spPr/>
      <dgm:t>
        <a:bodyPr/>
        <a:lstStyle/>
        <a:p>
          <a:endParaRPr lang="en-US"/>
        </a:p>
      </dgm:t>
    </dgm:pt>
    <dgm:pt modelId="{18F821AB-9337-4C75-8BE7-D7E45932A10E}" type="sibTrans" cxnId="{02CD1615-F0FF-49D8-8F82-7562A929F489}">
      <dgm:prSet/>
      <dgm:spPr/>
      <dgm:t>
        <a:bodyPr/>
        <a:lstStyle/>
        <a:p>
          <a:endParaRPr lang="en-US"/>
        </a:p>
      </dgm:t>
    </dgm:pt>
    <dgm:pt modelId="{D49CB507-04D5-4E10-B82F-2CC6DFD44FA0}">
      <dgm:prSet phldrT="[Text]"/>
      <dgm:spPr/>
      <dgm:t>
        <a:bodyPr/>
        <a:lstStyle/>
        <a:p>
          <a:r>
            <a:rPr lang="en-US" dirty="0"/>
            <a:t>Class B</a:t>
          </a:r>
        </a:p>
      </dgm:t>
    </dgm:pt>
    <dgm:pt modelId="{DD294C51-BCEE-4E2E-BCFC-1C3BF0F16C3E}" type="parTrans" cxnId="{F8674219-28C0-406B-BA1C-6A3013B09183}">
      <dgm:prSet/>
      <dgm:spPr/>
      <dgm:t>
        <a:bodyPr/>
        <a:lstStyle/>
        <a:p>
          <a:endParaRPr lang="en-US"/>
        </a:p>
      </dgm:t>
    </dgm:pt>
    <dgm:pt modelId="{37AF39E1-DC0D-45A9-9B7D-5488ECDC2472}" type="sibTrans" cxnId="{F8674219-28C0-406B-BA1C-6A3013B09183}">
      <dgm:prSet/>
      <dgm:spPr/>
      <dgm:t>
        <a:bodyPr/>
        <a:lstStyle/>
        <a:p>
          <a:endParaRPr lang="en-US"/>
        </a:p>
      </dgm:t>
    </dgm:pt>
    <dgm:pt modelId="{64EBC56F-3A34-4CF9-8945-3F5A43DF0E86}">
      <dgm:prSet/>
      <dgm:spPr/>
      <dgm:t>
        <a:bodyPr/>
        <a:lstStyle/>
        <a:p>
          <a:r>
            <a:rPr lang="en-US" dirty="0"/>
            <a:t>Class D</a:t>
          </a:r>
        </a:p>
      </dgm:t>
    </dgm:pt>
    <dgm:pt modelId="{9C55ACFA-A6A0-46D6-9238-ABBCB132F06F}" type="parTrans" cxnId="{ED567812-ECDB-4E66-9E77-16346CAD2E42}">
      <dgm:prSet/>
      <dgm:spPr/>
      <dgm:t>
        <a:bodyPr/>
        <a:lstStyle/>
        <a:p>
          <a:endParaRPr lang="en-US"/>
        </a:p>
      </dgm:t>
    </dgm:pt>
    <dgm:pt modelId="{4B6892D8-7415-4849-9BBD-AF32BEFE57DA}" type="sibTrans" cxnId="{ED567812-ECDB-4E66-9E77-16346CAD2E42}">
      <dgm:prSet/>
      <dgm:spPr/>
      <dgm:t>
        <a:bodyPr/>
        <a:lstStyle/>
        <a:p>
          <a:endParaRPr lang="en-US"/>
        </a:p>
      </dgm:t>
    </dgm:pt>
    <dgm:pt modelId="{F9F05121-FBF8-428F-B6C1-DD2751E02D7A}">
      <dgm:prSet/>
      <dgm:spPr/>
      <dgm:t>
        <a:bodyPr/>
        <a:lstStyle/>
        <a:p>
          <a:endParaRPr lang="en-US"/>
        </a:p>
      </dgm:t>
    </dgm:pt>
    <dgm:pt modelId="{F3E66185-2A22-4BBB-B5DB-028506D4FF82}" type="parTrans" cxnId="{DA01A33D-4CE3-4E4D-8A80-65AF1C669334}">
      <dgm:prSet/>
      <dgm:spPr/>
      <dgm:t>
        <a:bodyPr/>
        <a:lstStyle/>
        <a:p>
          <a:endParaRPr lang="en-US"/>
        </a:p>
      </dgm:t>
    </dgm:pt>
    <dgm:pt modelId="{D237BC82-95C3-49EA-8524-DF213D4921EC}" type="sibTrans" cxnId="{DA01A33D-4CE3-4E4D-8A80-65AF1C669334}">
      <dgm:prSet/>
      <dgm:spPr/>
      <dgm:t>
        <a:bodyPr/>
        <a:lstStyle/>
        <a:p>
          <a:endParaRPr lang="en-US"/>
        </a:p>
      </dgm:t>
    </dgm:pt>
    <dgm:pt modelId="{09903834-1457-41BD-ABF3-6828FB39D24E}">
      <dgm:prSet/>
      <dgm:spPr/>
      <dgm:t>
        <a:bodyPr/>
        <a:lstStyle/>
        <a:p>
          <a:r>
            <a:rPr lang="en-US" dirty="0"/>
            <a:t>Class E</a:t>
          </a:r>
        </a:p>
      </dgm:t>
    </dgm:pt>
    <dgm:pt modelId="{EFD6EF44-AAC3-48A0-9AE6-622CD01D4C91}" type="parTrans" cxnId="{BCB2ED0E-E217-4865-B871-4F32DFACE9AC}">
      <dgm:prSet/>
      <dgm:spPr/>
      <dgm:t>
        <a:bodyPr/>
        <a:lstStyle/>
        <a:p>
          <a:endParaRPr lang="en-US"/>
        </a:p>
      </dgm:t>
    </dgm:pt>
    <dgm:pt modelId="{28CD25A6-3F1A-4C67-9BF5-0D2B167A2F11}" type="sibTrans" cxnId="{BCB2ED0E-E217-4865-B871-4F32DFACE9AC}">
      <dgm:prSet/>
      <dgm:spPr/>
      <dgm:t>
        <a:bodyPr/>
        <a:lstStyle/>
        <a:p>
          <a:endParaRPr lang="en-US"/>
        </a:p>
      </dgm:t>
    </dgm:pt>
    <dgm:pt modelId="{A39D58AA-D87D-4AC8-A2D2-160CC3EAD7B7}" type="pres">
      <dgm:prSet presAssocID="{10B87708-E7CC-4C9B-B4B5-3C662A060ACD}" presName="hierChild1" presStyleCnt="0">
        <dgm:presLayoutVars>
          <dgm:chPref val="1"/>
          <dgm:dir/>
          <dgm:animOne val="branch"/>
          <dgm:animLvl val="lvl"/>
          <dgm:resizeHandles/>
        </dgm:presLayoutVars>
      </dgm:prSet>
      <dgm:spPr/>
      <dgm:t>
        <a:bodyPr/>
        <a:lstStyle/>
        <a:p>
          <a:endParaRPr lang="en-US"/>
        </a:p>
      </dgm:t>
    </dgm:pt>
    <dgm:pt modelId="{2C43FC85-599F-4636-B0D4-820327869448}" type="pres">
      <dgm:prSet presAssocID="{5D05C501-66B8-47E2-94CD-CFF10BC8CCAB}" presName="hierRoot1" presStyleCnt="0"/>
      <dgm:spPr/>
    </dgm:pt>
    <dgm:pt modelId="{611C6FA3-65B9-4A14-93FB-D7A8294C845C}" type="pres">
      <dgm:prSet presAssocID="{5D05C501-66B8-47E2-94CD-CFF10BC8CCAB}" presName="composite" presStyleCnt="0"/>
      <dgm:spPr/>
    </dgm:pt>
    <dgm:pt modelId="{07D382F4-1605-47A5-A692-1A75EE568DDE}" type="pres">
      <dgm:prSet presAssocID="{5D05C501-66B8-47E2-94CD-CFF10BC8CCAB}" presName="background" presStyleLbl="node0" presStyleIdx="0" presStyleCnt="1"/>
      <dgm:spPr/>
    </dgm:pt>
    <dgm:pt modelId="{64B3500C-3B71-4E27-8C68-E0D52B170DE7}" type="pres">
      <dgm:prSet presAssocID="{5D05C501-66B8-47E2-94CD-CFF10BC8CCAB}" presName="text" presStyleLbl="fgAcc0" presStyleIdx="0" presStyleCnt="1">
        <dgm:presLayoutVars>
          <dgm:chPref val="3"/>
        </dgm:presLayoutVars>
      </dgm:prSet>
      <dgm:spPr/>
      <dgm:t>
        <a:bodyPr/>
        <a:lstStyle/>
        <a:p>
          <a:endParaRPr lang="en-US"/>
        </a:p>
      </dgm:t>
    </dgm:pt>
    <dgm:pt modelId="{D58EBC4E-DD83-4F9B-BBA1-5A3B7CC6D257}" type="pres">
      <dgm:prSet presAssocID="{5D05C501-66B8-47E2-94CD-CFF10BC8CCAB}" presName="hierChild2" presStyleCnt="0"/>
      <dgm:spPr/>
    </dgm:pt>
    <dgm:pt modelId="{C2336B27-12C0-40F0-9B99-A519F66539A7}" type="pres">
      <dgm:prSet presAssocID="{DD294C51-BCEE-4E2E-BCFC-1C3BF0F16C3E}" presName="Name10" presStyleLbl="parChTrans1D2" presStyleIdx="0" presStyleCnt="2"/>
      <dgm:spPr/>
      <dgm:t>
        <a:bodyPr/>
        <a:lstStyle/>
        <a:p>
          <a:endParaRPr lang="en-US"/>
        </a:p>
      </dgm:t>
    </dgm:pt>
    <dgm:pt modelId="{F13C43B6-91CD-46A7-93A7-2CF2B7B6056B}" type="pres">
      <dgm:prSet presAssocID="{D49CB507-04D5-4E10-B82F-2CC6DFD44FA0}" presName="hierRoot2" presStyleCnt="0"/>
      <dgm:spPr/>
    </dgm:pt>
    <dgm:pt modelId="{7A3450B4-5A9E-46E0-B0FF-75B2F2B593EE}" type="pres">
      <dgm:prSet presAssocID="{D49CB507-04D5-4E10-B82F-2CC6DFD44FA0}" presName="composite2" presStyleCnt="0"/>
      <dgm:spPr/>
    </dgm:pt>
    <dgm:pt modelId="{258D04BE-8BF9-4893-ADE1-F2D07FAF4687}" type="pres">
      <dgm:prSet presAssocID="{D49CB507-04D5-4E10-B82F-2CC6DFD44FA0}" presName="background2" presStyleLbl="node2" presStyleIdx="0" presStyleCnt="2"/>
      <dgm:spPr/>
    </dgm:pt>
    <dgm:pt modelId="{2499865A-50F3-4F31-98E6-5E0E5082CA2A}" type="pres">
      <dgm:prSet presAssocID="{D49CB507-04D5-4E10-B82F-2CC6DFD44FA0}" presName="text2" presStyleLbl="fgAcc2" presStyleIdx="0" presStyleCnt="2">
        <dgm:presLayoutVars>
          <dgm:chPref val="3"/>
        </dgm:presLayoutVars>
      </dgm:prSet>
      <dgm:spPr/>
      <dgm:t>
        <a:bodyPr/>
        <a:lstStyle/>
        <a:p>
          <a:endParaRPr lang="en-US"/>
        </a:p>
      </dgm:t>
    </dgm:pt>
    <dgm:pt modelId="{C5348F61-4A8A-4CDF-A5F9-532C0BE6024F}" type="pres">
      <dgm:prSet presAssocID="{D49CB507-04D5-4E10-B82F-2CC6DFD44FA0}" presName="hierChild3" presStyleCnt="0"/>
      <dgm:spPr/>
    </dgm:pt>
    <dgm:pt modelId="{205748EE-72F6-443A-A645-54784CABC7B3}" type="pres">
      <dgm:prSet presAssocID="{F3E66185-2A22-4BBB-B5DB-028506D4FF82}" presName="Name17" presStyleLbl="parChTrans1D3" presStyleIdx="0" presStyleCnt="2"/>
      <dgm:spPr/>
      <dgm:t>
        <a:bodyPr/>
        <a:lstStyle/>
        <a:p>
          <a:endParaRPr lang="en-US"/>
        </a:p>
      </dgm:t>
    </dgm:pt>
    <dgm:pt modelId="{663B076A-5753-4720-A7D7-09361638DF7F}" type="pres">
      <dgm:prSet presAssocID="{F9F05121-FBF8-428F-B6C1-DD2751E02D7A}" presName="hierRoot3" presStyleCnt="0"/>
      <dgm:spPr/>
    </dgm:pt>
    <dgm:pt modelId="{29A412B2-F01E-4533-8DA2-E751420596B8}" type="pres">
      <dgm:prSet presAssocID="{F9F05121-FBF8-428F-B6C1-DD2751E02D7A}" presName="composite3" presStyleCnt="0"/>
      <dgm:spPr/>
    </dgm:pt>
    <dgm:pt modelId="{7B34159A-18D2-418F-8039-96BB0171261C}" type="pres">
      <dgm:prSet presAssocID="{F9F05121-FBF8-428F-B6C1-DD2751E02D7A}" presName="background3" presStyleLbl="node3" presStyleIdx="0" presStyleCnt="2"/>
      <dgm:spPr/>
    </dgm:pt>
    <dgm:pt modelId="{A3AB3EAD-0AB3-4255-ABF9-A09E000484D0}" type="pres">
      <dgm:prSet presAssocID="{F9F05121-FBF8-428F-B6C1-DD2751E02D7A}" presName="text3" presStyleLbl="fgAcc3" presStyleIdx="0" presStyleCnt="2" custLinFactNeighborX="77778" custLinFactNeighborY="-2041">
        <dgm:presLayoutVars>
          <dgm:chPref val="3"/>
        </dgm:presLayoutVars>
      </dgm:prSet>
      <dgm:spPr/>
      <dgm:t>
        <a:bodyPr/>
        <a:lstStyle/>
        <a:p>
          <a:endParaRPr lang="en-US"/>
        </a:p>
      </dgm:t>
    </dgm:pt>
    <dgm:pt modelId="{21C2FE5D-7307-4529-9BE6-6F2F243CCC79}" type="pres">
      <dgm:prSet presAssocID="{F9F05121-FBF8-428F-B6C1-DD2751E02D7A}" presName="hierChild4" presStyleCnt="0"/>
      <dgm:spPr/>
    </dgm:pt>
    <dgm:pt modelId="{012162DB-1817-4B77-8B75-E62134E0538C}" type="pres">
      <dgm:prSet presAssocID="{9C55ACFA-A6A0-46D6-9238-ABBCB132F06F}" presName="Name10" presStyleLbl="parChTrans1D2" presStyleIdx="1" presStyleCnt="2"/>
      <dgm:spPr/>
      <dgm:t>
        <a:bodyPr/>
        <a:lstStyle/>
        <a:p>
          <a:endParaRPr lang="en-US"/>
        </a:p>
      </dgm:t>
    </dgm:pt>
    <dgm:pt modelId="{C1EF7FDC-1336-4A56-BCC4-C66A8833580C}" type="pres">
      <dgm:prSet presAssocID="{64EBC56F-3A34-4CF9-8945-3F5A43DF0E86}" presName="hierRoot2" presStyleCnt="0"/>
      <dgm:spPr/>
    </dgm:pt>
    <dgm:pt modelId="{8E31ABF9-751F-47E3-9F5D-B5083A983E47}" type="pres">
      <dgm:prSet presAssocID="{64EBC56F-3A34-4CF9-8945-3F5A43DF0E86}" presName="composite2" presStyleCnt="0"/>
      <dgm:spPr/>
    </dgm:pt>
    <dgm:pt modelId="{CBC61541-2A02-4E0F-8FAD-5BFB61B35B14}" type="pres">
      <dgm:prSet presAssocID="{64EBC56F-3A34-4CF9-8945-3F5A43DF0E86}" presName="background2" presStyleLbl="node2" presStyleIdx="1" presStyleCnt="2"/>
      <dgm:spPr/>
    </dgm:pt>
    <dgm:pt modelId="{60362227-9239-4FDD-BF63-884B3FCB2351}" type="pres">
      <dgm:prSet presAssocID="{64EBC56F-3A34-4CF9-8945-3F5A43DF0E86}" presName="text2" presStyleLbl="fgAcc2" presStyleIdx="1" presStyleCnt="2">
        <dgm:presLayoutVars>
          <dgm:chPref val="3"/>
        </dgm:presLayoutVars>
      </dgm:prSet>
      <dgm:spPr/>
      <dgm:t>
        <a:bodyPr/>
        <a:lstStyle/>
        <a:p>
          <a:endParaRPr lang="en-US"/>
        </a:p>
      </dgm:t>
    </dgm:pt>
    <dgm:pt modelId="{8D4DCF40-1F3A-48F9-93E7-5ED503E2B80C}" type="pres">
      <dgm:prSet presAssocID="{64EBC56F-3A34-4CF9-8945-3F5A43DF0E86}" presName="hierChild3" presStyleCnt="0"/>
      <dgm:spPr/>
    </dgm:pt>
    <dgm:pt modelId="{89E3A213-F4C8-4ACE-8363-6B644765C1D7}" type="pres">
      <dgm:prSet presAssocID="{EFD6EF44-AAC3-48A0-9AE6-622CD01D4C91}" presName="Name17" presStyleLbl="parChTrans1D3" presStyleIdx="1" presStyleCnt="2"/>
      <dgm:spPr/>
      <dgm:t>
        <a:bodyPr/>
        <a:lstStyle/>
        <a:p>
          <a:endParaRPr lang="en-US"/>
        </a:p>
      </dgm:t>
    </dgm:pt>
    <dgm:pt modelId="{1BC4AF66-9394-4153-B3B6-A229D1C9D041}" type="pres">
      <dgm:prSet presAssocID="{09903834-1457-41BD-ABF3-6828FB39D24E}" presName="hierRoot3" presStyleCnt="0"/>
      <dgm:spPr/>
    </dgm:pt>
    <dgm:pt modelId="{50600EF4-DB54-4FD0-8955-1B85BC4A0384}" type="pres">
      <dgm:prSet presAssocID="{09903834-1457-41BD-ABF3-6828FB39D24E}" presName="composite3" presStyleCnt="0"/>
      <dgm:spPr/>
    </dgm:pt>
    <dgm:pt modelId="{B00E9812-F462-4AFC-8560-7E0D96962A56}" type="pres">
      <dgm:prSet presAssocID="{09903834-1457-41BD-ABF3-6828FB39D24E}" presName="background3" presStyleLbl="node3" presStyleIdx="1" presStyleCnt="2"/>
      <dgm:spPr/>
    </dgm:pt>
    <dgm:pt modelId="{CB12C632-3BAC-4FB2-8F25-AA5185B82BDA}" type="pres">
      <dgm:prSet presAssocID="{09903834-1457-41BD-ABF3-6828FB39D24E}" presName="text3" presStyleLbl="fgAcc3" presStyleIdx="1" presStyleCnt="2" custLinFactNeighborX="-53704" custLinFactNeighborY="12540">
        <dgm:presLayoutVars>
          <dgm:chPref val="3"/>
        </dgm:presLayoutVars>
      </dgm:prSet>
      <dgm:spPr/>
      <dgm:t>
        <a:bodyPr/>
        <a:lstStyle/>
        <a:p>
          <a:endParaRPr lang="en-US"/>
        </a:p>
      </dgm:t>
    </dgm:pt>
    <dgm:pt modelId="{55952FB1-47FE-423B-AE48-EC40FC70FF00}" type="pres">
      <dgm:prSet presAssocID="{09903834-1457-41BD-ABF3-6828FB39D24E}" presName="hierChild4" presStyleCnt="0"/>
      <dgm:spPr/>
    </dgm:pt>
  </dgm:ptLst>
  <dgm:cxnLst>
    <dgm:cxn modelId="{EF1AE01D-DFE7-49F3-B64E-72774EF7E909}" type="presOf" srcId="{F3E66185-2A22-4BBB-B5DB-028506D4FF82}" destId="{205748EE-72F6-443A-A645-54784CABC7B3}" srcOrd="0" destOrd="0" presId="urn:microsoft.com/office/officeart/2005/8/layout/hierarchy1"/>
    <dgm:cxn modelId="{E4FD0333-2ACD-406B-B45C-9D325F9A9286}" type="presOf" srcId="{5D05C501-66B8-47E2-94CD-CFF10BC8CCAB}" destId="{64B3500C-3B71-4E27-8C68-E0D52B170DE7}" srcOrd="0" destOrd="0" presId="urn:microsoft.com/office/officeart/2005/8/layout/hierarchy1"/>
    <dgm:cxn modelId="{BB367E1B-55BF-4628-B31E-A01FF8C3C6EB}" type="presOf" srcId="{9C55ACFA-A6A0-46D6-9238-ABBCB132F06F}" destId="{012162DB-1817-4B77-8B75-E62134E0538C}" srcOrd="0" destOrd="0" presId="urn:microsoft.com/office/officeart/2005/8/layout/hierarchy1"/>
    <dgm:cxn modelId="{D6348442-DB36-4161-9BA1-EBB2A0B04EFC}" type="presOf" srcId="{10B87708-E7CC-4C9B-B4B5-3C662A060ACD}" destId="{A39D58AA-D87D-4AC8-A2D2-160CC3EAD7B7}" srcOrd="0" destOrd="0" presId="urn:microsoft.com/office/officeart/2005/8/layout/hierarchy1"/>
    <dgm:cxn modelId="{6F46A3DF-1425-45A9-90F7-819016A483E4}" type="presOf" srcId="{DD294C51-BCEE-4E2E-BCFC-1C3BF0F16C3E}" destId="{C2336B27-12C0-40F0-9B99-A519F66539A7}" srcOrd="0" destOrd="0" presId="urn:microsoft.com/office/officeart/2005/8/layout/hierarchy1"/>
    <dgm:cxn modelId="{4D3093DD-FBD1-4223-856F-0E05E80076ED}" type="presOf" srcId="{EFD6EF44-AAC3-48A0-9AE6-622CD01D4C91}" destId="{89E3A213-F4C8-4ACE-8363-6B644765C1D7}" srcOrd="0" destOrd="0" presId="urn:microsoft.com/office/officeart/2005/8/layout/hierarchy1"/>
    <dgm:cxn modelId="{7D06C8D8-E859-47BD-A999-637FBB04F5B4}" type="presOf" srcId="{09903834-1457-41BD-ABF3-6828FB39D24E}" destId="{CB12C632-3BAC-4FB2-8F25-AA5185B82BDA}" srcOrd="0" destOrd="0" presId="urn:microsoft.com/office/officeart/2005/8/layout/hierarchy1"/>
    <dgm:cxn modelId="{10442685-41CC-4207-A557-4982DC2377CF}" type="presOf" srcId="{D49CB507-04D5-4E10-B82F-2CC6DFD44FA0}" destId="{2499865A-50F3-4F31-98E6-5E0E5082CA2A}" srcOrd="0" destOrd="0" presId="urn:microsoft.com/office/officeart/2005/8/layout/hierarchy1"/>
    <dgm:cxn modelId="{02CD1615-F0FF-49D8-8F82-7562A929F489}" srcId="{10B87708-E7CC-4C9B-B4B5-3C662A060ACD}" destId="{5D05C501-66B8-47E2-94CD-CFF10BC8CCAB}" srcOrd="0" destOrd="0" parTransId="{C3F499C0-D7AD-4634-8D14-C6BED5934EEC}" sibTransId="{18F821AB-9337-4C75-8BE7-D7E45932A10E}"/>
    <dgm:cxn modelId="{BCB2ED0E-E217-4865-B871-4F32DFACE9AC}" srcId="{64EBC56F-3A34-4CF9-8945-3F5A43DF0E86}" destId="{09903834-1457-41BD-ABF3-6828FB39D24E}" srcOrd="0" destOrd="0" parTransId="{EFD6EF44-AAC3-48A0-9AE6-622CD01D4C91}" sibTransId="{28CD25A6-3F1A-4C67-9BF5-0D2B167A2F11}"/>
    <dgm:cxn modelId="{F8674219-28C0-406B-BA1C-6A3013B09183}" srcId="{5D05C501-66B8-47E2-94CD-CFF10BC8CCAB}" destId="{D49CB507-04D5-4E10-B82F-2CC6DFD44FA0}" srcOrd="0" destOrd="0" parTransId="{DD294C51-BCEE-4E2E-BCFC-1C3BF0F16C3E}" sibTransId="{37AF39E1-DC0D-45A9-9B7D-5488ECDC2472}"/>
    <dgm:cxn modelId="{DA01A33D-4CE3-4E4D-8A80-65AF1C669334}" srcId="{D49CB507-04D5-4E10-B82F-2CC6DFD44FA0}" destId="{F9F05121-FBF8-428F-B6C1-DD2751E02D7A}" srcOrd="0" destOrd="0" parTransId="{F3E66185-2A22-4BBB-B5DB-028506D4FF82}" sibTransId="{D237BC82-95C3-49EA-8524-DF213D4921EC}"/>
    <dgm:cxn modelId="{825D9486-1CB4-4FBB-867B-CD03A96A6A7A}" type="presOf" srcId="{64EBC56F-3A34-4CF9-8945-3F5A43DF0E86}" destId="{60362227-9239-4FDD-BF63-884B3FCB2351}" srcOrd="0" destOrd="0" presId="urn:microsoft.com/office/officeart/2005/8/layout/hierarchy1"/>
    <dgm:cxn modelId="{09B3F036-B603-4ED4-BA3A-BC17471374DA}" type="presOf" srcId="{F9F05121-FBF8-428F-B6C1-DD2751E02D7A}" destId="{A3AB3EAD-0AB3-4255-ABF9-A09E000484D0}" srcOrd="0" destOrd="0" presId="urn:microsoft.com/office/officeart/2005/8/layout/hierarchy1"/>
    <dgm:cxn modelId="{ED567812-ECDB-4E66-9E77-16346CAD2E42}" srcId="{5D05C501-66B8-47E2-94CD-CFF10BC8CCAB}" destId="{64EBC56F-3A34-4CF9-8945-3F5A43DF0E86}" srcOrd="1" destOrd="0" parTransId="{9C55ACFA-A6A0-46D6-9238-ABBCB132F06F}" sibTransId="{4B6892D8-7415-4849-9BBD-AF32BEFE57DA}"/>
    <dgm:cxn modelId="{363FA3DD-03B0-4197-A381-7672FB01B100}" type="presParOf" srcId="{A39D58AA-D87D-4AC8-A2D2-160CC3EAD7B7}" destId="{2C43FC85-599F-4636-B0D4-820327869448}" srcOrd="0" destOrd="0" presId="urn:microsoft.com/office/officeart/2005/8/layout/hierarchy1"/>
    <dgm:cxn modelId="{47672898-EA2C-48C8-A52D-8E2A599F1BA0}" type="presParOf" srcId="{2C43FC85-599F-4636-B0D4-820327869448}" destId="{611C6FA3-65B9-4A14-93FB-D7A8294C845C}" srcOrd="0" destOrd="0" presId="urn:microsoft.com/office/officeart/2005/8/layout/hierarchy1"/>
    <dgm:cxn modelId="{9303F324-3BD3-44A5-A518-D6A1888C9117}" type="presParOf" srcId="{611C6FA3-65B9-4A14-93FB-D7A8294C845C}" destId="{07D382F4-1605-47A5-A692-1A75EE568DDE}" srcOrd="0" destOrd="0" presId="urn:microsoft.com/office/officeart/2005/8/layout/hierarchy1"/>
    <dgm:cxn modelId="{4696ECF9-2ABD-40C2-B8A8-3D45BD8A9DA5}" type="presParOf" srcId="{611C6FA3-65B9-4A14-93FB-D7A8294C845C}" destId="{64B3500C-3B71-4E27-8C68-E0D52B170DE7}" srcOrd="1" destOrd="0" presId="urn:microsoft.com/office/officeart/2005/8/layout/hierarchy1"/>
    <dgm:cxn modelId="{65FAC7D0-1BA3-413B-A19D-79CA3C364E2F}" type="presParOf" srcId="{2C43FC85-599F-4636-B0D4-820327869448}" destId="{D58EBC4E-DD83-4F9B-BBA1-5A3B7CC6D257}" srcOrd="1" destOrd="0" presId="urn:microsoft.com/office/officeart/2005/8/layout/hierarchy1"/>
    <dgm:cxn modelId="{9C2D18F0-9BC6-4F11-B3F9-0D986033AF7E}" type="presParOf" srcId="{D58EBC4E-DD83-4F9B-BBA1-5A3B7CC6D257}" destId="{C2336B27-12C0-40F0-9B99-A519F66539A7}" srcOrd="0" destOrd="0" presId="urn:microsoft.com/office/officeart/2005/8/layout/hierarchy1"/>
    <dgm:cxn modelId="{1F128810-7681-4F02-9322-CDBEFACFF65F}" type="presParOf" srcId="{D58EBC4E-DD83-4F9B-BBA1-5A3B7CC6D257}" destId="{F13C43B6-91CD-46A7-93A7-2CF2B7B6056B}" srcOrd="1" destOrd="0" presId="urn:microsoft.com/office/officeart/2005/8/layout/hierarchy1"/>
    <dgm:cxn modelId="{71B5C6E3-AE70-4C93-AE06-96F10F472BF4}" type="presParOf" srcId="{F13C43B6-91CD-46A7-93A7-2CF2B7B6056B}" destId="{7A3450B4-5A9E-46E0-B0FF-75B2F2B593EE}" srcOrd="0" destOrd="0" presId="urn:microsoft.com/office/officeart/2005/8/layout/hierarchy1"/>
    <dgm:cxn modelId="{16A39E6B-6E26-4A9C-A76A-285DF558A25D}" type="presParOf" srcId="{7A3450B4-5A9E-46E0-B0FF-75B2F2B593EE}" destId="{258D04BE-8BF9-4893-ADE1-F2D07FAF4687}" srcOrd="0" destOrd="0" presId="urn:microsoft.com/office/officeart/2005/8/layout/hierarchy1"/>
    <dgm:cxn modelId="{5108E0FE-E637-4F8C-B0BE-2F7B564ABBAB}" type="presParOf" srcId="{7A3450B4-5A9E-46E0-B0FF-75B2F2B593EE}" destId="{2499865A-50F3-4F31-98E6-5E0E5082CA2A}" srcOrd="1" destOrd="0" presId="urn:microsoft.com/office/officeart/2005/8/layout/hierarchy1"/>
    <dgm:cxn modelId="{171AA02C-C17F-49AE-9358-1CD51F53F3F1}" type="presParOf" srcId="{F13C43B6-91CD-46A7-93A7-2CF2B7B6056B}" destId="{C5348F61-4A8A-4CDF-A5F9-532C0BE6024F}" srcOrd="1" destOrd="0" presId="urn:microsoft.com/office/officeart/2005/8/layout/hierarchy1"/>
    <dgm:cxn modelId="{C4EEF1B1-5A15-467B-8BF1-02A597877EB7}" type="presParOf" srcId="{C5348F61-4A8A-4CDF-A5F9-532C0BE6024F}" destId="{205748EE-72F6-443A-A645-54784CABC7B3}" srcOrd="0" destOrd="0" presId="urn:microsoft.com/office/officeart/2005/8/layout/hierarchy1"/>
    <dgm:cxn modelId="{BBC25825-F8C4-4F7F-B793-5CF524870AB2}" type="presParOf" srcId="{C5348F61-4A8A-4CDF-A5F9-532C0BE6024F}" destId="{663B076A-5753-4720-A7D7-09361638DF7F}" srcOrd="1" destOrd="0" presId="urn:microsoft.com/office/officeart/2005/8/layout/hierarchy1"/>
    <dgm:cxn modelId="{2C308744-E711-4FF9-B51F-1819AC130D65}" type="presParOf" srcId="{663B076A-5753-4720-A7D7-09361638DF7F}" destId="{29A412B2-F01E-4533-8DA2-E751420596B8}" srcOrd="0" destOrd="0" presId="urn:microsoft.com/office/officeart/2005/8/layout/hierarchy1"/>
    <dgm:cxn modelId="{A6F90506-200A-45E7-BB9E-FF269DF7AF52}" type="presParOf" srcId="{29A412B2-F01E-4533-8DA2-E751420596B8}" destId="{7B34159A-18D2-418F-8039-96BB0171261C}" srcOrd="0" destOrd="0" presId="urn:microsoft.com/office/officeart/2005/8/layout/hierarchy1"/>
    <dgm:cxn modelId="{81F52817-1364-4389-AAE8-AEE94CAD9094}" type="presParOf" srcId="{29A412B2-F01E-4533-8DA2-E751420596B8}" destId="{A3AB3EAD-0AB3-4255-ABF9-A09E000484D0}" srcOrd="1" destOrd="0" presId="urn:microsoft.com/office/officeart/2005/8/layout/hierarchy1"/>
    <dgm:cxn modelId="{DA4785E7-6A55-42DE-9D89-34A993D92A0B}" type="presParOf" srcId="{663B076A-5753-4720-A7D7-09361638DF7F}" destId="{21C2FE5D-7307-4529-9BE6-6F2F243CCC79}" srcOrd="1" destOrd="0" presId="urn:microsoft.com/office/officeart/2005/8/layout/hierarchy1"/>
    <dgm:cxn modelId="{54736D70-B7F4-4895-9FDA-51DE81D8DCC5}" type="presParOf" srcId="{D58EBC4E-DD83-4F9B-BBA1-5A3B7CC6D257}" destId="{012162DB-1817-4B77-8B75-E62134E0538C}" srcOrd="2" destOrd="0" presId="urn:microsoft.com/office/officeart/2005/8/layout/hierarchy1"/>
    <dgm:cxn modelId="{34E49005-6069-49BA-99C5-7B049B67BCF0}" type="presParOf" srcId="{D58EBC4E-DD83-4F9B-BBA1-5A3B7CC6D257}" destId="{C1EF7FDC-1336-4A56-BCC4-C66A8833580C}" srcOrd="3" destOrd="0" presId="urn:microsoft.com/office/officeart/2005/8/layout/hierarchy1"/>
    <dgm:cxn modelId="{BC4E3982-D526-44AC-B4D3-13E01DFCA4E1}" type="presParOf" srcId="{C1EF7FDC-1336-4A56-BCC4-C66A8833580C}" destId="{8E31ABF9-751F-47E3-9F5D-B5083A983E47}" srcOrd="0" destOrd="0" presId="urn:microsoft.com/office/officeart/2005/8/layout/hierarchy1"/>
    <dgm:cxn modelId="{5D384230-C24D-4CFE-92AB-6A17359ABB08}" type="presParOf" srcId="{8E31ABF9-751F-47E3-9F5D-B5083A983E47}" destId="{CBC61541-2A02-4E0F-8FAD-5BFB61B35B14}" srcOrd="0" destOrd="0" presId="urn:microsoft.com/office/officeart/2005/8/layout/hierarchy1"/>
    <dgm:cxn modelId="{BE1FBE93-B01F-4578-9291-E13F1DAEC8F7}" type="presParOf" srcId="{8E31ABF9-751F-47E3-9F5D-B5083A983E47}" destId="{60362227-9239-4FDD-BF63-884B3FCB2351}" srcOrd="1" destOrd="0" presId="urn:microsoft.com/office/officeart/2005/8/layout/hierarchy1"/>
    <dgm:cxn modelId="{8FFE44F6-2134-4FF8-87F6-3783876F03D4}" type="presParOf" srcId="{C1EF7FDC-1336-4A56-BCC4-C66A8833580C}" destId="{8D4DCF40-1F3A-48F9-93E7-5ED503E2B80C}" srcOrd="1" destOrd="0" presId="urn:microsoft.com/office/officeart/2005/8/layout/hierarchy1"/>
    <dgm:cxn modelId="{7EB2426A-6F73-4EB1-A5A5-BAEC1A9D9C3F}" type="presParOf" srcId="{8D4DCF40-1F3A-48F9-93E7-5ED503E2B80C}" destId="{89E3A213-F4C8-4ACE-8363-6B644765C1D7}" srcOrd="0" destOrd="0" presId="urn:microsoft.com/office/officeart/2005/8/layout/hierarchy1"/>
    <dgm:cxn modelId="{077AF7C5-80E7-4766-816C-4BEDCDC960AA}" type="presParOf" srcId="{8D4DCF40-1F3A-48F9-93E7-5ED503E2B80C}" destId="{1BC4AF66-9394-4153-B3B6-A229D1C9D041}" srcOrd="1" destOrd="0" presId="urn:microsoft.com/office/officeart/2005/8/layout/hierarchy1"/>
    <dgm:cxn modelId="{CD947262-E466-43A6-BE41-B73D449C1562}" type="presParOf" srcId="{1BC4AF66-9394-4153-B3B6-A229D1C9D041}" destId="{50600EF4-DB54-4FD0-8955-1B85BC4A0384}" srcOrd="0" destOrd="0" presId="urn:microsoft.com/office/officeart/2005/8/layout/hierarchy1"/>
    <dgm:cxn modelId="{E702E552-B840-4BC7-9CC2-F8EECBD4A65A}" type="presParOf" srcId="{50600EF4-DB54-4FD0-8955-1B85BC4A0384}" destId="{B00E9812-F462-4AFC-8560-7E0D96962A56}" srcOrd="0" destOrd="0" presId="urn:microsoft.com/office/officeart/2005/8/layout/hierarchy1"/>
    <dgm:cxn modelId="{281EB812-B2D9-443F-8936-ECDE3F23442F}" type="presParOf" srcId="{50600EF4-DB54-4FD0-8955-1B85BC4A0384}" destId="{CB12C632-3BAC-4FB2-8F25-AA5185B82BDA}" srcOrd="1" destOrd="0" presId="urn:microsoft.com/office/officeart/2005/8/layout/hierarchy1"/>
    <dgm:cxn modelId="{5D4F0BE4-3A1D-4281-AF3C-B3EA4A553E5B}" type="presParOf" srcId="{1BC4AF66-9394-4153-B3B6-A229D1C9D041}" destId="{55952FB1-47FE-423B-AE48-EC40FC70FF00}" srcOrd="1" destOrd="0" presId="urn:microsoft.com/office/officeart/2005/8/layout/hierarchy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0B87708-E7CC-4C9B-B4B5-3C662A060AC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D05C501-66B8-47E2-94CD-CFF10BC8CCAB}">
      <dgm:prSet phldrT="[Text]"/>
      <dgm:spPr/>
      <dgm:t>
        <a:bodyPr/>
        <a:lstStyle/>
        <a:p>
          <a:r>
            <a:rPr lang="en-US" dirty="0"/>
            <a:t>class A</a:t>
          </a:r>
        </a:p>
      </dgm:t>
    </dgm:pt>
    <dgm:pt modelId="{C3F499C0-D7AD-4634-8D14-C6BED5934EEC}" type="parTrans" cxnId="{02CD1615-F0FF-49D8-8F82-7562A929F489}">
      <dgm:prSet/>
      <dgm:spPr/>
      <dgm:t>
        <a:bodyPr/>
        <a:lstStyle/>
        <a:p>
          <a:endParaRPr lang="en-US"/>
        </a:p>
      </dgm:t>
    </dgm:pt>
    <dgm:pt modelId="{18F821AB-9337-4C75-8BE7-D7E45932A10E}" type="sibTrans" cxnId="{02CD1615-F0FF-49D8-8F82-7562A929F489}">
      <dgm:prSet/>
      <dgm:spPr/>
      <dgm:t>
        <a:bodyPr/>
        <a:lstStyle/>
        <a:p>
          <a:endParaRPr lang="en-US"/>
        </a:p>
      </dgm:t>
    </dgm:pt>
    <dgm:pt modelId="{D49CB507-04D5-4E10-B82F-2CC6DFD44FA0}">
      <dgm:prSet phldrT="[Text]"/>
      <dgm:spPr/>
      <dgm:t>
        <a:bodyPr/>
        <a:lstStyle/>
        <a:p>
          <a:r>
            <a:rPr lang="en-US" dirty="0"/>
            <a:t>Class B</a:t>
          </a:r>
        </a:p>
      </dgm:t>
    </dgm:pt>
    <dgm:pt modelId="{DD294C51-BCEE-4E2E-BCFC-1C3BF0F16C3E}" type="parTrans" cxnId="{F8674219-28C0-406B-BA1C-6A3013B09183}">
      <dgm:prSet/>
      <dgm:spPr/>
      <dgm:t>
        <a:bodyPr/>
        <a:lstStyle/>
        <a:p>
          <a:endParaRPr lang="en-US"/>
        </a:p>
      </dgm:t>
    </dgm:pt>
    <dgm:pt modelId="{37AF39E1-DC0D-45A9-9B7D-5488ECDC2472}" type="sibTrans" cxnId="{F8674219-28C0-406B-BA1C-6A3013B09183}">
      <dgm:prSet/>
      <dgm:spPr/>
      <dgm:t>
        <a:bodyPr/>
        <a:lstStyle/>
        <a:p>
          <a:endParaRPr lang="en-US"/>
        </a:p>
      </dgm:t>
    </dgm:pt>
    <dgm:pt modelId="{B3906B37-2B57-463E-AFC3-C8E8AAF0E49E}">
      <dgm:prSet/>
      <dgm:spPr/>
      <dgm:t>
        <a:bodyPr/>
        <a:lstStyle/>
        <a:p>
          <a:r>
            <a:rPr lang="en-US" dirty="0"/>
            <a:t>Class C</a:t>
          </a:r>
        </a:p>
      </dgm:t>
    </dgm:pt>
    <dgm:pt modelId="{21030A5B-5DEB-41BF-8474-3C8AE0555716}" type="parTrans" cxnId="{399FA6CE-3E65-4021-A059-17FF8E78293C}">
      <dgm:prSet/>
      <dgm:spPr/>
      <dgm:t>
        <a:bodyPr/>
        <a:lstStyle/>
        <a:p>
          <a:endParaRPr lang="en-IN"/>
        </a:p>
      </dgm:t>
    </dgm:pt>
    <dgm:pt modelId="{3E501E44-AA1A-43B0-997D-32A4E0B6F32F}" type="sibTrans" cxnId="{399FA6CE-3E65-4021-A059-17FF8E78293C}">
      <dgm:prSet/>
      <dgm:spPr/>
      <dgm:t>
        <a:bodyPr/>
        <a:lstStyle/>
        <a:p>
          <a:endParaRPr lang="en-IN"/>
        </a:p>
      </dgm:t>
    </dgm:pt>
    <dgm:pt modelId="{A39D58AA-D87D-4AC8-A2D2-160CC3EAD7B7}" type="pres">
      <dgm:prSet presAssocID="{10B87708-E7CC-4C9B-B4B5-3C662A060ACD}" presName="hierChild1" presStyleCnt="0">
        <dgm:presLayoutVars>
          <dgm:chPref val="1"/>
          <dgm:dir/>
          <dgm:animOne val="branch"/>
          <dgm:animLvl val="lvl"/>
          <dgm:resizeHandles/>
        </dgm:presLayoutVars>
      </dgm:prSet>
      <dgm:spPr/>
      <dgm:t>
        <a:bodyPr/>
        <a:lstStyle/>
        <a:p>
          <a:endParaRPr lang="en-US"/>
        </a:p>
      </dgm:t>
    </dgm:pt>
    <dgm:pt modelId="{2C43FC85-599F-4636-B0D4-820327869448}" type="pres">
      <dgm:prSet presAssocID="{5D05C501-66B8-47E2-94CD-CFF10BC8CCAB}" presName="hierRoot1" presStyleCnt="0"/>
      <dgm:spPr/>
    </dgm:pt>
    <dgm:pt modelId="{611C6FA3-65B9-4A14-93FB-D7A8294C845C}" type="pres">
      <dgm:prSet presAssocID="{5D05C501-66B8-47E2-94CD-CFF10BC8CCAB}" presName="composite" presStyleCnt="0"/>
      <dgm:spPr/>
    </dgm:pt>
    <dgm:pt modelId="{07D382F4-1605-47A5-A692-1A75EE568DDE}" type="pres">
      <dgm:prSet presAssocID="{5D05C501-66B8-47E2-94CD-CFF10BC8CCAB}" presName="background" presStyleLbl="node0" presStyleIdx="0" presStyleCnt="1"/>
      <dgm:spPr/>
    </dgm:pt>
    <dgm:pt modelId="{64B3500C-3B71-4E27-8C68-E0D52B170DE7}" type="pres">
      <dgm:prSet presAssocID="{5D05C501-66B8-47E2-94CD-CFF10BC8CCAB}" presName="text" presStyleLbl="fgAcc0" presStyleIdx="0" presStyleCnt="1">
        <dgm:presLayoutVars>
          <dgm:chPref val="3"/>
        </dgm:presLayoutVars>
      </dgm:prSet>
      <dgm:spPr/>
      <dgm:t>
        <a:bodyPr/>
        <a:lstStyle/>
        <a:p>
          <a:endParaRPr lang="en-US"/>
        </a:p>
      </dgm:t>
    </dgm:pt>
    <dgm:pt modelId="{D58EBC4E-DD83-4F9B-BBA1-5A3B7CC6D257}" type="pres">
      <dgm:prSet presAssocID="{5D05C501-66B8-47E2-94CD-CFF10BC8CCAB}" presName="hierChild2" presStyleCnt="0"/>
      <dgm:spPr/>
    </dgm:pt>
    <dgm:pt modelId="{C2336B27-12C0-40F0-9B99-A519F66539A7}" type="pres">
      <dgm:prSet presAssocID="{DD294C51-BCEE-4E2E-BCFC-1C3BF0F16C3E}" presName="Name10" presStyleLbl="parChTrans1D2" presStyleIdx="0" presStyleCnt="1"/>
      <dgm:spPr/>
      <dgm:t>
        <a:bodyPr/>
        <a:lstStyle/>
        <a:p>
          <a:endParaRPr lang="en-US"/>
        </a:p>
      </dgm:t>
    </dgm:pt>
    <dgm:pt modelId="{F13C43B6-91CD-46A7-93A7-2CF2B7B6056B}" type="pres">
      <dgm:prSet presAssocID="{D49CB507-04D5-4E10-B82F-2CC6DFD44FA0}" presName="hierRoot2" presStyleCnt="0"/>
      <dgm:spPr/>
    </dgm:pt>
    <dgm:pt modelId="{7A3450B4-5A9E-46E0-B0FF-75B2F2B593EE}" type="pres">
      <dgm:prSet presAssocID="{D49CB507-04D5-4E10-B82F-2CC6DFD44FA0}" presName="composite2" presStyleCnt="0"/>
      <dgm:spPr/>
    </dgm:pt>
    <dgm:pt modelId="{258D04BE-8BF9-4893-ADE1-F2D07FAF4687}" type="pres">
      <dgm:prSet presAssocID="{D49CB507-04D5-4E10-B82F-2CC6DFD44FA0}" presName="background2" presStyleLbl="node2" presStyleIdx="0" presStyleCnt="1"/>
      <dgm:spPr/>
    </dgm:pt>
    <dgm:pt modelId="{2499865A-50F3-4F31-98E6-5E0E5082CA2A}" type="pres">
      <dgm:prSet presAssocID="{D49CB507-04D5-4E10-B82F-2CC6DFD44FA0}" presName="text2" presStyleLbl="fgAcc2" presStyleIdx="0" presStyleCnt="1">
        <dgm:presLayoutVars>
          <dgm:chPref val="3"/>
        </dgm:presLayoutVars>
      </dgm:prSet>
      <dgm:spPr/>
      <dgm:t>
        <a:bodyPr/>
        <a:lstStyle/>
        <a:p>
          <a:endParaRPr lang="en-US"/>
        </a:p>
      </dgm:t>
    </dgm:pt>
    <dgm:pt modelId="{C5348F61-4A8A-4CDF-A5F9-532C0BE6024F}" type="pres">
      <dgm:prSet presAssocID="{D49CB507-04D5-4E10-B82F-2CC6DFD44FA0}" presName="hierChild3" presStyleCnt="0"/>
      <dgm:spPr/>
    </dgm:pt>
    <dgm:pt modelId="{3FDB2FD1-0894-4596-A2D9-94D2B77413B1}" type="pres">
      <dgm:prSet presAssocID="{21030A5B-5DEB-41BF-8474-3C8AE0555716}" presName="Name17" presStyleLbl="parChTrans1D3" presStyleIdx="0" presStyleCnt="1"/>
      <dgm:spPr/>
      <dgm:t>
        <a:bodyPr/>
        <a:lstStyle/>
        <a:p>
          <a:endParaRPr lang="en-US"/>
        </a:p>
      </dgm:t>
    </dgm:pt>
    <dgm:pt modelId="{9B6B4CFD-A5AE-41CF-9F0D-0D8EDC8871C4}" type="pres">
      <dgm:prSet presAssocID="{B3906B37-2B57-463E-AFC3-C8E8AAF0E49E}" presName="hierRoot3" presStyleCnt="0"/>
      <dgm:spPr/>
    </dgm:pt>
    <dgm:pt modelId="{8BFF7C27-4782-4F85-B743-5CB87F2DDCBE}" type="pres">
      <dgm:prSet presAssocID="{B3906B37-2B57-463E-AFC3-C8E8AAF0E49E}" presName="composite3" presStyleCnt="0"/>
      <dgm:spPr/>
    </dgm:pt>
    <dgm:pt modelId="{AE0AF4BE-B579-4599-9AF5-39B1CBBBA335}" type="pres">
      <dgm:prSet presAssocID="{B3906B37-2B57-463E-AFC3-C8E8AAF0E49E}" presName="background3" presStyleLbl="node3" presStyleIdx="0" presStyleCnt="1"/>
      <dgm:spPr/>
    </dgm:pt>
    <dgm:pt modelId="{EA414AF6-7144-49AE-B5A1-01AC1C3348EA}" type="pres">
      <dgm:prSet presAssocID="{B3906B37-2B57-463E-AFC3-C8E8AAF0E49E}" presName="text3" presStyleLbl="fgAcc3" presStyleIdx="0" presStyleCnt="1">
        <dgm:presLayoutVars>
          <dgm:chPref val="3"/>
        </dgm:presLayoutVars>
      </dgm:prSet>
      <dgm:spPr/>
      <dgm:t>
        <a:bodyPr/>
        <a:lstStyle/>
        <a:p>
          <a:endParaRPr lang="en-US"/>
        </a:p>
      </dgm:t>
    </dgm:pt>
    <dgm:pt modelId="{628B11F1-7C6E-438F-8C75-6BE8457146BC}" type="pres">
      <dgm:prSet presAssocID="{B3906B37-2B57-463E-AFC3-C8E8AAF0E49E}" presName="hierChild4" presStyleCnt="0"/>
      <dgm:spPr/>
    </dgm:pt>
  </dgm:ptLst>
  <dgm:cxnLst>
    <dgm:cxn modelId="{A40E653A-5061-4118-9983-B9BB2C7404F1}" type="presOf" srcId="{21030A5B-5DEB-41BF-8474-3C8AE0555716}" destId="{3FDB2FD1-0894-4596-A2D9-94D2B77413B1}" srcOrd="0" destOrd="0" presId="urn:microsoft.com/office/officeart/2005/8/layout/hierarchy1"/>
    <dgm:cxn modelId="{44E3E440-C06E-4579-838C-A77DA24E5517}" type="presOf" srcId="{D49CB507-04D5-4E10-B82F-2CC6DFD44FA0}" destId="{2499865A-50F3-4F31-98E6-5E0E5082CA2A}" srcOrd="0" destOrd="0" presId="urn:microsoft.com/office/officeart/2005/8/layout/hierarchy1"/>
    <dgm:cxn modelId="{66423AB7-0136-4011-88BF-08E29ABE941C}" type="presOf" srcId="{5D05C501-66B8-47E2-94CD-CFF10BC8CCAB}" destId="{64B3500C-3B71-4E27-8C68-E0D52B170DE7}" srcOrd="0" destOrd="0" presId="urn:microsoft.com/office/officeart/2005/8/layout/hierarchy1"/>
    <dgm:cxn modelId="{A8B06437-07DE-421F-AD00-B50D01BE55A7}" type="presOf" srcId="{10B87708-E7CC-4C9B-B4B5-3C662A060ACD}" destId="{A39D58AA-D87D-4AC8-A2D2-160CC3EAD7B7}" srcOrd="0" destOrd="0" presId="urn:microsoft.com/office/officeart/2005/8/layout/hierarchy1"/>
    <dgm:cxn modelId="{399FA6CE-3E65-4021-A059-17FF8E78293C}" srcId="{D49CB507-04D5-4E10-B82F-2CC6DFD44FA0}" destId="{B3906B37-2B57-463E-AFC3-C8E8AAF0E49E}" srcOrd="0" destOrd="0" parTransId="{21030A5B-5DEB-41BF-8474-3C8AE0555716}" sibTransId="{3E501E44-AA1A-43B0-997D-32A4E0B6F32F}"/>
    <dgm:cxn modelId="{02CD1615-F0FF-49D8-8F82-7562A929F489}" srcId="{10B87708-E7CC-4C9B-B4B5-3C662A060ACD}" destId="{5D05C501-66B8-47E2-94CD-CFF10BC8CCAB}" srcOrd="0" destOrd="0" parTransId="{C3F499C0-D7AD-4634-8D14-C6BED5934EEC}" sibTransId="{18F821AB-9337-4C75-8BE7-D7E45932A10E}"/>
    <dgm:cxn modelId="{F8674219-28C0-406B-BA1C-6A3013B09183}" srcId="{5D05C501-66B8-47E2-94CD-CFF10BC8CCAB}" destId="{D49CB507-04D5-4E10-B82F-2CC6DFD44FA0}" srcOrd="0" destOrd="0" parTransId="{DD294C51-BCEE-4E2E-BCFC-1C3BF0F16C3E}" sibTransId="{37AF39E1-DC0D-45A9-9B7D-5488ECDC2472}"/>
    <dgm:cxn modelId="{E631D2AE-4A2D-4C57-AE89-E69A82224122}" type="presOf" srcId="{B3906B37-2B57-463E-AFC3-C8E8AAF0E49E}" destId="{EA414AF6-7144-49AE-B5A1-01AC1C3348EA}" srcOrd="0" destOrd="0" presId="urn:microsoft.com/office/officeart/2005/8/layout/hierarchy1"/>
    <dgm:cxn modelId="{AB5F61BF-A15E-43BA-B3F0-FEF37819329A}" type="presOf" srcId="{DD294C51-BCEE-4E2E-BCFC-1C3BF0F16C3E}" destId="{C2336B27-12C0-40F0-9B99-A519F66539A7}" srcOrd="0" destOrd="0" presId="urn:microsoft.com/office/officeart/2005/8/layout/hierarchy1"/>
    <dgm:cxn modelId="{53A48C54-6715-4244-A0EC-BC6A4226A84C}" type="presParOf" srcId="{A39D58AA-D87D-4AC8-A2D2-160CC3EAD7B7}" destId="{2C43FC85-599F-4636-B0D4-820327869448}" srcOrd="0" destOrd="0" presId="urn:microsoft.com/office/officeart/2005/8/layout/hierarchy1"/>
    <dgm:cxn modelId="{6F6CC448-C8E6-45FD-9F71-AA605786E86A}" type="presParOf" srcId="{2C43FC85-599F-4636-B0D4-820327869448}" destId="{611C6FA3-65B9-4A14-93FB-D7A8294C845C}" srcOrd="0" destOrd="0" presId="urn:microsoft.com/office/officeart/2005/8/layout/hierarchy1"/>
    <dgm:cxn modelId="{9E77CBF9-C308-4814-8F75-CE9684E50730}" type="presParOf" srcId="{611C6FA3-65B9-4A14-93FB-D7A8294C845C}" destId="{07D382F4-1605-47A5-A692-1A75EE568DDE}" srcOrd="0" destOrd="0" presId="urn:microsoft.com/office/officeart/2005/8/layout/hierarchy1"/>
    <dgm:cxn modelId="{3C0ACEA2-2AA5-4022-A94E-81CDDD947040}" type="presParOf" srcId="{611C6FA3-65B9-4A14-93FB-D7A8294C845C}" destId="{64B3500C-3B71-4E27-8C68-E0D52B170DE7}" srcOrd="1" destOrd="0" presId="urn:microsoft.com/office/officeart/2005/8/layout/hierarchy1"/>
    <dgm:cxn modelId="{97BB04AF-FD78-43F4-9368-FCD85E24F2AB}" type="presParOf" srcId="{2C43FC85-599F-4636-B0D4-820327869448}" destId="{D58EBC4E-DD83-4F9B-BBA1-5A3B7CC6D257}" srcOrd="1" destOrd="0" presId="urn:microsoft.com/office/officeart/2005/8/layout/hierarchy1"/>
    <dgm:cxn modelId="{18E7DD94-1AF6-4716-A85B-B51A88970656}" type="presParOf" srcId="{D58EBC4E-DD83-4F9B-BBA1-5A3B7CC6D257}" destId="{C2336B27-12C0-40F0-9B99-A519F66539A7}" srcOrd="0" destOrd="0" presId="urn:microsoft.com/office/officeart/2005/8/layout/hierarchy1"/>
    <dgm:cxn modelId="{1146C2A0-3158-40A9-BF4E-BDD4AB275FA0}" type="presParOf" srcId="{D58EBC4E-DD83-4F9B-BBA1-5A3B7CC6D257}" destId="{F13C43B6-91CD-46A7-93A7-2CF2B7B6056B}" srcOrd="1" destOrd="0" presId="urn:microsoft.com/office/officeart/2005/8/layout/hierarchy1"/>
    <dgm:cxn modelId="{0D4F8AC3-5CA2-41FB-A2DA-D9DB9D68DF88}" type="presParOf" srcId="{F13C43B6-91CD-46A7-93A7-2CF2B7B6056B}" destId="{7A3450B4-5A9E-46E0-B0FF-75B2F2B593EE}" srcOrd="0" destOrd="0" presId="urn:microsoft.com/office/officeart/2005/8/layout/hierarchy1"/>
    <dgm:cxn modelId="{8AF89590-459D-4D29-903C-AAB6040BDCBA}" type="presParOf" srcId="{7A3450B4-5A9E-46E0-B0FF-75B2F2B593EE}" destId="{258D04BE-8BF9-4893-ADE1-F2D07FAF4687}" srcOrd="0" destOrd="0" presId="urn:microsoft.com/office/officeart/2005/8/layout/hierarchy1"/>
    <dgm:cxn modelId="{A5E0F343-8246-4010-9921-F1A96AD5C2AB}" type="presParOf" srcId="{7A3450B4-5A9E-46E0-B0FF-75B2F2B593EE}" destId="{2499865A-50F3-4F31-98E6-5E0E5082CA2A}" srcOrd="1" destOrd="0" presId="urn:microsoft.com/office/officeart/2005/8/layout/hierarchy1"/>
    <dgm:cxn modelId="{69786E0E-C54B-4F06-9E93-5D10C733FAFD}" type="presParOf" srcId="{F13C43B6-91CD-46A7-93A7-2CF2B7B6056B}" destId="{C5348F61-4A8A-4CDF-A5F9-532C0BE6024F}" srcOrd="1" destOrd="0" presId="urn:microsoft.com/office/officeart/2005/8/layout/hierarchy1"/>
    <dgm:cxn modelId="{994E1084-2FF4-42CD-A549-DB7DC09799B1}" type="presParOf" srcId="{C5348F61-4A8A-4CDF-A5F9-532C0BE6024F}" destId="{3FDB2FD1-0894-4596-A2D9-94D2B77413B1}" srcOrd="0" destOrd="0" presId="urn:microsoft.com/office/officeart/2005/8/layout/hierarchy1"/>
    <dgm:cxn modelId="{E8495132-34B2-4164-933A-D0F4CE246DBB}" type="presParOf" srcId="{C5348F61-4A8A-4CDF-A5F9-532C0BE6024F}" destId="{9B6B4CFD-A5AE-41CF-9F0D-0D8EDC8871C4}" srcOrd="1" destOrd="0" presId="urn:microsoft.com/office/officeart/2005/8/layout/hierarchy1"/>
    <dgm:cxn modelId="{2E19F9DF-8488-453F-998B-414393AF46E2}" type="presParOf" srcId="{9B6B4CFD-A5AE-41CF-9F0D-0D8EDC8871C4}" destId="{8BFF7C27-4782-4F85-B743-5CB87F2DDCBE}" srcOrd="0" destOrd="0" presId="urn:microsoft.com/office/officeart/2005/8/layout/hierarchy1"/>
    <dgm:cxn modelId="{5087389D-E2E5-4F4D-A25A-E7223A738E0A}" type="presParOf" srcId="{8BFF7C27-4782-4F85-B743-5CB87F2DDCBE}" destId="{AE0AF4BE-B579-4599-9AF5-39B1CBBBA335}" srcOrd="0" destOrd="0" presId="urn:microsoft.com/office/officeart/2005/8/layout/hierarchy1"/>
    <dgm:cxn modelId="{2215F65C-4F68-49DF-A605-31235301B6D4}" type="presParOf" srcId="{8BFF7C27-4782-4F85-B743-5CB87F2DDCBE}" destId="{EA414AF6-7144-49AE-B5A1-01AC1C3348EA}" srcOrd="1" destOrd="0" presId="urn:microsoft.com/office/officeart/2005/8/layout/hierarchy1"/>
    <dgm:cxn modelId="{413E3BC4-E7D1-4329-B293-D32604F353EA}" type="presParOf" srcId="{9B6B4CFD-A5AE-41CF-9F0D-0D8EDC8871C4}" destId="{628B11F1-7C6E-438F-8C75-6BE8457146BC}" srcOrd="1" destOrd="0" presId="urn:microsoft.com/office/officeart/2005/8/layout/hierarchy1"/>
  </dgm:cxnLst>
  <dgm:bg/>
  <dgm:whole/>
  <dgm:extLst>
    <a:ext uri="http://schemas.microsoft.com/office/drawing/2008/diagram">
      <dsp:dataModelExt xmlns=""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2162DB-1817-4B77-8B75-E62134E0538C}">
      <dsp:nvSpPr>
        <dsp:cNvPr id="0" name=""/>
        <dsp:cNvSpPr/>
      </dsp:nvSpPr>
      <dsp:spPr>
        <a:xfrm>
          <a:off x="1771650" y="862917"/>
          <a:ext cx="1257299" cy="299180"/>
        </a:xfrm>
        <a:custGeom>
          <a:avLst/>
          <a:gdLst/>
          <a:ahLst/>
          <a:cxnLst/>
          <a:rect l="0" t="0" r="0" b="0"/>
          <a:pathLst>
            <a:path>
              <a:moveTo>
                <a:pt x="0" y="0"/>
              </a:moveTo>
              <a:lnTo>
                <a:pt x="0" y="203882"/>
              </a:lnTo>
              <a:lnTo>
                <a:pt x="1257299" y="203882"/>
              </a:lnTo>
              <a:lnTo>
                <a:pt x="1257299" y="29918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B4D329-F188-4F3E-8506-B2DC0C1AE5E4}">
      <dsp:nvSpPr>
        <dsp:cNvPr id="0" name=""/>
        <dsp:cNvSpPr/>
      </dsp:nvSpPr>
      <dsp:spPr>
        <a:xfrm>
          <a:off x="1725929" y="862917"/>
          <a:ext cx="91440" cy="299180"/>
        </a:xfrm>
        <a:custGeom>
          <a:avLst/>
          <a:gdLst/>
          <a:ahLst/>
          <a:cxnLst/>
          <a:rect l="0" t="0" r="0" b="0"/>
          <a:pathLst>
            <a:path>
              <a:moveTo>
                <a:pt x="45720" y="0"/>
              </a:moveTo>
              <a:lnTo>
                <a:pt x="45720" y="29918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336B27-12C0-40F0-9B99-A519F66539A7}">
      <dsp:nvSpPr>
        <dsp:cNvPr id="0" name=""/>
        <dsp:cNvSpPr/>
      </dsp:nvSpPr>
      <dsp:spPr>
        <a:xfrm>
          <a:off x="514350" y="862917"/>
          <a:ext cx="1257299" cy="299180"/>
        </a:xfrm>
        <a:custGeom>
          <a:avLst/>
          <a:gdLst/>
          <a:ahLst/>
          <a:cxnLst/>
          <a:rect l="0" t="0" r="0" b="0"/>
          <a:pathLst>
            <a:path>
              <a:moveTo>
                <a:pt x="1257299" y="0"/>
              </a:moveTo>
              <a:lnTo>
                <a:pt x="1257299" y="203882"/>
              </a:lnTo>
              <a:lnTo>
                <a:pt x="0" y="203882"/>
              </a:lnTo>
              <a:lnTo>
                <a:pt x="0" y="29918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7D382F4-1605-47A5-A692-1A75EE568DDE}">
      <dsp:nvSpPr>
        <dsp:cNvPr id="0" name=""/>
        <dsp:cNvSpPr/>
      </dsp:nvSpPr>
      <dsp:spPr>
        <a:xfrm>
          <a:off x="1257300" y="209692"/>
          <a:ext cx="1028699" cy="6532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B3500C-3B71-4E27-8C68-E0D52B170DE7}">
      <dsp:nvSpPr>
        <dsp:cNvPr id="0" name=""/>
        <dsp:cNvSpPr/>
      </dsp:nvSpPr>
      <dsp:spPr>
        <a:xfrm>
          <a:off x="1371600" y="318277"/>
          <a:ext cx="1028699" cy="6532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class A</a:t>
          </a:r>
        </a:p>
      </dsp:txBody>
      <dsp:txXfrm>
        <a:off x="1390732" y="337409"/>
        <a:ext cx="990435" cy="614960"/>
      </dsp:txXfrm>
    </dsp:sp>
    <dsp:sp modelId="{258D04BE-8BF9-4893-ADE1-F2D07FAF4687}">
      <dsp:nvSpPr>
        <dsp:cNvPr id="0" name=""/>
        <dsp:cNvSpPr/>
      </dsp:nvSpPr>
      <dsp:spPr>
        <a:xfrm>
          <a:off x="0" y="1162097"/>
          <a:ext cx="1028699" cy="6532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99865A-50F3-4F31-98E6-5E0E5082CA2A}">
      <dsp:nvSpPr>
        <dsp:cNvPr id="0" name=""/>
        <dsp:cNvSpPr/>
      </dsp:nvSpPr>
      <dsp:spPr>
        <a:xfrm>
          <a:off x="114300" y="1270682"/>
          <a:ext cx="1028699" cy="6532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Class B</a:t>
          </a:r>
        </a:p>
      </dsp:txBody>
      <dsp:txXfrm>
        <a:off x="133432" y="1289814"/>
        <a:ext cx="990435" cy="614960"/>
      </dsp:txXfrm>
    </dsp:sp>
    <dsp:sp modelId="{6E19E304-F606-4AF9-8D4C-1BA98D72F6A6}">
      <dsp:nvSpPr>
        <dsp:cNvPr id="0" name=""/>
        <dsp:cNvSpPr/>
      </dsp:nvSpPr>
      <dsp:spPr>
        <a:xfrm>
          <a:off x="1257299" y="1162097"/>
          <a:ext cx="1028699" cy="6532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A84082-DB13-432D-A653-1663CB127972}">
      <dsp:nvSpPr>
        <dsp:cNvPr id="0" name=""/>
        <dsp:cNvSpPr/>
      </dsp:nvSpPr>
      <dsp:spPr>
        <a:xfrm>
          <a:off x="1371599" y="1270682"/>
          <a:ext cx="1028699" cy="6532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Class C</a:t>
          </a:r>
        </a:p>
      </dsp:txBody>
      <dsp:txXfrm>
        <a:off x="1390731" y="1289814"/>
        <a:ext cx="990435" cy="614960"/>
      </dsp:txXfrm>
    </dsp:sp>
    <dsp:sp modelId="{CBC61541-2A02-4E0F-8FAD-5BFB61B35B14}">
      <dsp:nvSpPr>
        <dsp:cNvPr id="0" name=""/>
        <dsp:cNvSpPr/>
      </dsp:nvSpPr>
      <dsp:spPr>
        <a:xfrm>
          <a:off x="2514599" y="1162097"/>
          <a:ext cx="1028699" cy="6532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362227-9239-4FDD-BF63-884B3FCB2351}">
      <dsp:nvSpPr>
        <dsp:cNvPr id="0" name=""/>
        <dsp:cNvSpPr/>
      </dsp:nvSpPr>
      <dsp:spPr>
        <a:xfrm>
          <a:off x="2628899" y="1270682"/>
          <a:ext cx="1028699" cy="6532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Class D</a:t>
          </a:r>
        </a:p>
      </dsp:txBody>
      <dsp:txXfrm>
        <a:off x="2648031" y="1289814"/>
        <a:ext cx="990435" cy="6149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336B27-12C0-40F0-9B99-A519F66539A7}">
      <dsp:nvSpPr>
        <dsp:cNvPr id="0" name=""/>
        <dsp:cNvSpPr/>
      </dsp:nvSpPr>
      <dsp:spPr>
        <a:xfrm>
          <a:off x="1711999" y="813220"/>
          <a:ext cx="91440" cy="372105"/>
        </a:xfrm>
        <a:custGeom>
          <a:avLst/>
          <a:gdLst/>
          <a:ahLst/>
          <a:cxnLst/>
          <a:rect l="0" t="0" r="0" b="0"/>
          <a:pathLst>
            <a:path>
              <a:moveTo>
                <a:pt x="45720" y="0"/>
              </a:moveTo>
              <a:lnTo>
                <a:pt x="45720" y="37210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7D382F4-1605-47A5-A692-1A75EE568DDE}">
      <dsp:nvSpPr>
        <dsp:cNvPr id="0" name=""/>
        <dsp:cNvSpPr/>
      </dsp:nvSpPr>
      <dsp:spPr>
        <a:xfrm>
          <a:off x="1117996" y="773"/>
          <a:ext cx="1279445" cy="8124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B3500C-3B71-4E27-8C68-E0D52B170DE7}">
      <dsp:nvSpPr>
        <dsp:cNvPr id="0" name=""/>
        <dsp:cNvSpPr/>
      </dsp:nvSpPr>
      <dsp:spPr>
        <a:xfrm>
          <a:off x="1260157" y="135825"/>
          <a:ext cx="1279445" cy="8124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class A</a:t>
          </a:r>
        </a:p>
      </dsp:txBody>
      <dsp:txXfrm>
        <a:off x="1283953" y="159621"/>
        <a:ext cx="1231853" cy="764855"/>
      </dsp:txXfrm>
    </dsp:sp>
    <dsp:sp modelId="{258D04BE-8BF9-4893-ADE1-F2D07FAF4687}">
      <dsp:nvSpPr>
        <dsp:cNvPr id="0" name=""/>
        <dsp:cNvSpPr/>
      </dsp:nvSpPr>
      <dsp:spPr>
        <a:xfrm>
          <a:off x="1117996" y="1185326"/>
          <a:ext cx="1279445" cy="8124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99865A-50F3-4F31-98E6-5E0E5082CA2A}">
      <dsp:nvSpPr>
        <dsp:cNvPr id="0" name=""/>
        <dsp:cNvSpPr/>
      </dsp:nvSpPr>
      <dsp:spPr>
        <a:xfrm>
          <a:off x="1260157" y="1320379"/>
          <a:ext cx="1279445" cy="8124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Class B</a:t>
          </a:r>
        </a:p>
      </dsp:txBody>
      <dsp:txXfrm>
        <a:off x="1283953" y="1344175"/>
        <a:ext cx="1231853" cy="7648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E3A213-F4C8-4ACE-8363-6B644765C1D7}">
      <dsp:nvSpPr>
        <dsp:cNvPr id="0" name=""/>
        <dsp:cNvSpPr/>
      </dsp:nvSpPr>
      <dsp:spPr>
        <a:xfrm>
          <a:off x="1844037" y="1284655"/>
          <a:ext cx="441962" cy="239496"/>
        </a:xfrm>
        <a:custGeom>
          <a:avLst/>
          <a:gdLst/>
          <a:ahLst/>
          <a:cxnLst/>
          <a:rect l="0" t="0" r="0" b="0"/>
          <a:pathLst>
            <a:path>
              <a:moveTo>
                <a:pt x="441962" y="0"/>
              </a:moveTo>
              <a:lnTo>
                <a:pt x="441962" y="163258"/>
              </a:lnTo>
              <a:lnTo>
                <a:pt x="0" y="163258"/>
              </a:lnTo>
              <a:lnTo>
                <a:pt x="0" y="2394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2162DB-1817-4B77-8B75-E62134E0538C}">
      <dsp:nvSpPr>
        <dsp:cNvPr id="0" name=""/>
        <dsp:cNvSpPr/>
      </dsp:nvSpPr>
      <dsp:spPr>
        <a:xfrm>
          <a:off x="1783079" y="522731"/>
          <a:ext cx="502920" cy="239344"/>
        </a:xfrm>
        <a:custGeom>
          <a:avLst/>
          <a:gdLst/>
          <a:ahLst/>
          <a:cxnLst/>
          <a:rect l="0" t="0" r="0" b="0"/>
          <a:pathLst>
            <a:path>
              <a:moveTo>
                <a:pt x="0" y="0"/>
              </a:moveTo>
              <a:lnTo>
                <a:pt x="0" y="163106"/>
              </a:lnTo>
              <a:lnTo>
                <a:pt x="502920" y="163106"/>
              </a:lnTo>
              <a:lnTo>
                <a:pt x="502920" y="2393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5748EE-72F6-443A-A645-54784CABC7B3}">
      <dsp:nvSpPr>
        <dsp:cNvPr id="0" name=""/>
        <dsp:cNvSpPr/>
      </dsp:nvSpPr>
      <dsp:spPr>
        <a:xfrm>
          <a:off x="1280160" y="1284655"/>
          <a:ext cx="640081" cy="228678"/>
        </a:xfrm>
        <a:custGeom>
          <a:avLst/>
          <a:gdLst/>
          <a:ahLst/>
          <a:cxnLst/>
          <a:rect l="0" t="0" r="0" b="0"/>
          <a:pathLst>
            <a:path>
              <a:moveTo>
                <a:pt x="0" y="0"/>
              </a:moveTo>
              <a:lnTo>
                <a:pt x="0" y="152440"/>
              </a:lnTo>
              <a:lnTo>
                <a:pt x="640081" y="152440"/>
              </a:lnTo>
              <a:lnTo>
                <a:pt x="640081" y="22867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336B27-12C0-40F0-9B99-A519F66539A7}">
      <dsp:nvSpPr>
        <dsp:cNvPr id="0" name=""/>
        <dsp:cNvSpPr/>
      </dsp:nvSpPr>
      <dsp:spPr>
        <a:xfrm>
          <a:off x="1280160" y="522731"/>
          <a:ext cx="502919" cy="239344"/>
        </a:xfrm>
        <a:custGeom>
          <a:avLst/>
          <a:gdLst/>
          <a:ahLst/>
          <a:cxnLst/>
          <a:rect l="0" t="0" r="0" b="0"/>
          <a:pathLst>
            <a:path>
              <a:moveTo>
                <a:pt x="502919" y="0"/>
              </a:moveTo>
              <a:lnTo>
                <a:pt x="502919" y="163106"/>
              </a:lnTo>
              <a:lnTo>
                <a:pt x="0" y="163106"/>
              </a:lnTo>
              <a:lnTo>
                <a:pt x="0" y="2393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7D382F4-1605-47A5-A692-1A75EE568DDE}">
      <dsp:nvSpPr>
        <dsp:cNvPr id="0" name=""/>
        <dsp:cNvSpPr/>
      </dsp:nvSpPr>
      <dsp:spPr>
        <a:xfrm>
          <a:off x="1371599" y="152"/>
          <a:ext cx="822960" cy="5225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B3500C-3B71-4E27-8C68-E0D52B170DE7}">
      <dsp:nvSpPr>
        <dsp:cNvPr id="0" name=""/>
        <dsp:cNvSpPr/>
      </dsp:nvSpPr>
      <dsp:spPr>
        <a:xfrm>
          <a:off x="1463040" y="87020"/>
          <a:ext cx="822960" cy="52257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class A</a:t>
          </a:r>
        </a:p>
      </dsp:txBody>
      <dsp:txXfrm>
        <a:off x="1478346" y="102326"/>
        <a:ext cx="792348" cy="491967"/>
      </dsp:txXfrm>
    </dsp:sp>
    <dsp:sp modelId="{258D04BE-8BF9-4893-ADE1-F2D07FAF4687}">
      <dsp:nvSpPr>
        <dsp:cNvPr id="0" name=""/>
        <dsp:cNvSpPr/>
      </dsp:nvSpPr>
      <dsp:spPr>
        <a:xfrm>
          <a:off x="868680" y="762076"/>
          <a:ext cx="822960" cy="5225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99865A-50F3-4F31-98E6-5E0E5082CA2A}">
      <dsp:nvSpPr>
        <dsp:cNvPr id="0" name=""/>
        <dsp:cNvSpPr/>
      </dsp:nvSpPr>
      <dsp:spPr>
        <a:xfrm>
          <a:off x="960120" y="848944"/>
          <a:ext cx="822960" cy="52257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Class B</a:t>
          </a:r>
        </a:p>
      </dsp:txBody>
      <dsp:txXfrm>
        <a:off x="975426" y="864250"/>
        <a:ext cx="792348" cy="491967"/>
      </dsp:txXfrm>
    </dsp:sp>
    <dsp:sp modelId="{7B34159A-18D2-418F-8039-96BB0171261C}">
      <dsp:nvSpPr>
        <dsp:cNvPr id="0" name=""/>
        <dsp:cNvSpPr/>
      </dsp:nvSpPr>
      <dsp:spPr>
        <a:xfrm>
          <a:off x="1508761" y="1513334"/>
          <a:ext cx="822960" cy="5225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AB3EAD-0AB3-4255-ABF9-A09E000484D0}">
      <dsp:nvSpPr>
        <dsp:cNvPr id="0" name=""/>
        <dsp:cNvSpPr/>
      </dsp:nvSpPr>
      <dsp:spPr>
        <a:xfrm>
          <a:off x="1600201" y="1600202"/>
          <a:ext cx="822960" cy="52257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1615507" y="1615508"/>
        <a:ext cx="792348" cy="491967"/>
      </dsp:txXfrm>
    </dsp:sp>
    <dsp:sp modelId="{CBC61541-2A02-4E0F-8FAD-5BFB61B35B14}">
      <dsp:nvSpPr>
        <dsp:cNvPr id="0" name=""/>
        <dsp:cNvSpPr/>
      </dsp:nvSpPr>
      <dsp:spPr>
        <a:xfrm>
          <a:off x="1874520" y="762076"/>
          <a:ext cx="822960" cy="5225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362227-9239-4FDD-BF63-884B3FCB2351}">
      <dsp:nvSpPr>
        <dsp:cNvPr id="0" name=""/>
        <dsp:cNvSpPr/>
      </dsp:nvSpPr>
      <dsp:spPr>
        <a:xfrm>
          <a:off x="1965959" y="848944"/>
          <a:ext cx="822960" cy="52257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Class D</a:t>
          </a:r>
        </a:p>
      </dsp:txBody>
      <dsp:txXfrm>
        <a:off x="1981265" y="864250"/>
        <a:ext cx="792348" cy="491967"/>
      </dsp:txXfrm>
    </dsp:sp>
    <dsp:sp modelId="{B00E9812-F462-4AFC-8560-7E0D96962A56}">
      <dsp:nvSpPr>
        <dsp:cNvPr id="0" name=""/>
        <dsp:cNvSpPr/>
      </dsp:nvSpPr>
      <dsp:spPr>
        <a:xfrm>
          <a:off x="1432557" y="1524152"/>
          <a:ext cx="822960" cy="5225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12C632-3BAC-4FB2-8F25-AA5185B82BDA}">
      <dsp:nvSpPr>
        <dsp:cNvPr id="0" name=""/>
        <dsp:cNvSpPr/>
      </dsp:nvSpPr>
      <dsp:spPr>
        <a:xfrm>
          <a:off x="1523997" y="1611020"/>
          <a:ext cx="822960" cy="52257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Class E</a:t>
          </a:r>
        </a:p>
      </dsp:txBody>
      <dsp:txXfrm>
        <a:off x="1539303" y="1626326"/>
        <a:ext cx="792348" cy="4919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DB2FD1-0894-4596-A2D9-94D2B77413B1}">
      <dsp:nvSpPr>
        <dsp:cNvPr id="0" name=""/>
        <dsp:cNvSpPr/>
      </dsp:nvSpPr>
      <dsp:spPr>
        <a:xfrm>
          <a:off x="1737359" y="1284655"/>
          <a:ext cx="91440" cy="239344"/>
        </a:xfrm>
        <a:custGeom>
          <a:avLst/>
          <a:gdLst/>
          <a:ahLst/>
          <a:cxnLst/>
          <a:rect l="0" t="0" r="0" b="0"/>
          <a:pathLst>
            <a:path>
              <a:moveTo>
                <a:pt x="45720" y="0"/>
              </a:moveTo>
              <a:lnTo>
                <a:pt x="45720" y="23934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336B27-12C0-40F0-9B99-A519F66539A7}">
      <dsp:nvSpPr>
        <dsp:cNvPr id="0" name=""/>
        <dsp:cNvSpPr/>
      </dsp:nvSpPr>
      <dsp:spPr>
        <a:xfrm>
          <a:off x="1737359" y="522731"/>
          <a:ext cx="91440" cy="239344"/>
        </a:xfrm>
        <a:custGeom>
          <a:avLst/>
          <a:gdLst/>
          <a:ahLst/>
          <a:cxnLst/>
          <a:rect l="0" t="0" r="0" b="0"/>
          <a:pathLst>
            <a:path>
              <a:moveTo>
                <a:pt x="45720" y="0"/>
              </a:moveTo>
              <a:lnTo>
                <a:pt x="45720" y="2393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7D382F4-1605-47A5-A692-1A75EE568DDE}">
      <dsp:nvSpPr>
        <dsp:cNvPr id="0" name=""/>
        <dsp:cNvSpPr/>
      </dsp:nvSpPr>
      <dsp:spPr>
        <a:xfrm>
          <a:off x="1371599" y="152"/>
          <a:ext cx="822960" cy="5225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B3500C-3B71-4E27-8C68-E0D52B170DE7}">
      <dsp:nvSpPr>
        <dsp:cNvPr id="0" name=""/>
        <dsp:cNvSpPr/>
      </dsp:nvSpPr>
      <dsp:spPr>
        <a:xfrm>
          <a:off x="1463039" y="87020"/>
          <a:ext cx="822960" cy="52257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class A</a:t>
          </a:r>
        </a:p>
      </dsp:txBody>
      <dsp:txXfrm>
        <a:off x="1478345" y="102326"/>
        <a:ext cx="792348" cy="491967"/>
      </dsp:txXfrm>
    </dsp:sp>
    <dsp:sp modelId="{258D04BE-8BF9-4893-ADE1-F2D07FAF4687}">
      <dsp:nvSpPr>
        <dsp:cNvPr id="0" name=""/>
        <dsp:cNvSpPr/>
      </dsp:nvSpPr>
      <dsp:spPr>
        <a:xfrm>
          <a:off x="1371599" y="762076"/>
          <a:ext cx="822960" cy="5225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99865A-50F3-4F31-98E6-5E0E5082CA2A}">
      <dsp:nvSpPr>
        <dsp:cNvPr id="0" name=""/>
        <dsp:cNvSpPr/>
      </dsp:nvSpPr>
      <dsp:spPr>
        <a:xfrm>
          <a:off x="1463039" y="848944"/>
          <a:ext cx="822960" cy="52257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Class B</a:t>
          </a:r>
        </a:p>
      </dsp:txBody>
      <dsp:txXfrm>
        <a:off x="1478345" y="864250"/>
        <a:ext cx="792348" cy="491967"/>
      </dsp:txXfrm>
    </dsp:sp>
    <dsp:sp modelId="{AE0AF4BE-B579-4599-9AF5-39B1CBBBA335}">
      <dsp:nvSpPr>
        <dsp:cNvPr id="0" name=""/>
        <dsp:cNvSpPr/>
      </dsp:nvSpPr>
      <dsp:spPr>
        <a:xfrm>
          <a:off x="1371599" y="1523999"/>
          <a:ext cx="822960" cy="5225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414AF6-7144-49AE-B5A1-01AC1C3348EA}">
      <dsp:nvSpPr>
        <dsp:cNvPr id="0" name=""/>
        <dsp:cNvSpPr/>
      </dsp:nvSpPr>
      <dsp:spPr>
        <a:xfrm>
          <a:off x="1463039" y="1610868"/>
          <a:ext cx="822960" cy="52257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Class C</a:t>
          </a:r>
        </a:p>
      </dsp:txBody>
      <dsp:txXfrm>
        <a:off x="1478345" y="1626174"/>
        <a:ext cx="792348" cy="49196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E311DA-4B78-415A-8C6F-8FB7CBF1EA36}" type="datetimeFigureOut">
              <a:rPr lang="en-IN" smtClean="0"/>
              <a:pPr/>
              <a:t>03/11/2023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3F0763-6915-43A2-9427-1DE21068CFC5}" type="slidenum">
              <a:rPr lang="en-IN" smtClean="0"/>
              <a:pPr/>
              <a:t>‹#›</a:t>
            </a:fld>
            <a:endParaRPr lang="en-IN"/>
          </a:p>
        </p:txBody>
      </p:sp>
    </p:spTree>
    <p:extLst>
      <p:ext uri="{BB962C8B-B14F-4D97-AF65-F5344CB8AC3E}">
        <p14:creationId xmlns="" xmlns:p14="http://schemas.microsoft.com/office/powerpoint/2010/main" val="3864541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13F0763-6915-43A2-9427-1DE21068CFC5}" type="slidenum">
              <a:rPr lang="en-IN" smtClean="0"/>
              <a:pPr/>
              <a:t>8</a:t>
            </a:fld>
            <a:endParaRPr lang="en-IN"/>
          </a:p>
        </p:txBody>
      </p:sp>
    </p:spTree>
    <p:extLst>
      <p:ext uri="{BB962C8B-B14F-4D97-AF65-F5344CB8AC3E}">
        <p14:creationId xmlns="" xmlns:p14="http://schemas.microsoft.com/office/powerpoint/2010/main" val="7046877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 xmlns:a16="http://schemas.microsoft.com/office/drawing/2014/main" id="{D263A75F-78DF-42A9-BC21-1C7D5E55C115}"/>
              </a:ext>
            </a:extLst>
          </p:cNvPr>
          <p:cNvPicPr>
            <a:picLocks noChangeAspect="1"/>
          </p:cNvPicPr>
          <p:nvPr/>
        </p:nvPicPr>
        <p:blipFill>
          <a:blip r:embed="rId2" cstate="print">
            <a:biLevel thresh="25000"/>
            <a:extLst>
              <a:ext uri="{28A0092B-C50C-407E-A947-70E740481C1C}">
                <a14:useLocalDpi xmlns=""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 xmlns:a16="http://schemas.microsoft.com/office/drawing/2014/main" id="{0F325318-E234-4F36-8B87-16BA513E587C}"/>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 xmlns:a16="http://schemas.microsoft.com/office/drawing/2014/main" id="{33C151AA-4A07-419B-9ED6-CEF6AC61C135}"/>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 xmlns:a16="http://schemas.microsoft.com/office/drawing/2014/main" id="{D3A3C5C8-6BE2-42E9-8B5A-2ED21D041198}"/>
              </a:ext>
            </a:extLst>
          </p:cNvPr>
          <p:cNvSpPr>
            <a:spLocks noGrp="1"/>
          </p:cNvSpPr>
          <p:nvPr>
            <p:ph type="dt" sz="half" idx="10"/>
          </p:nvPr>
        </p:nvSpPr>
        <p:spPr/>
        <p:txBody>
          <a:bodyPr/>
          <a:lstStyle/>
          <a:p>
            <a:fld id="{72CD401F-EB0A-49B5-99DA-04784BA67F61}" type="datetime1">
              <a:rPr lang="en-US" smtClean="0"/>
              <a:pPr/>
              <a:t>11/3/2023</a:t>
            </a:fld>
            <a:endParaRPr lang="en-US"/>
          </a:p>
        </p:txBody>
      </p:sp>
      <p:sp>
        <p:nvSpPr>
          <p:cNvPr id="5" name="Footer Placeholder 4">
            <a:extLst>
              <a:ext uri="{FF2B5EF4-FFF2-40B4-BE49-F238E27FC236}">
                <a16:creationId xmlns="" xmlns:a16="http://schemas.microsoft.com/office/drawing/2014/main" id="{5318EDC7-CDC2-4407-9F8F-C0CEAA400966}"/>
              </a:ext>
            </a:extLst>
          </p:cNvPr>
          <p:cNvSpPr>
            <a:spLocks noGrp="1"/>
          </p:cNvSpPr>
          <p:nvPr>
            <p:ph type="ftr" sz="quarter" idx="11"/>
          </p:nvPr>
        </p:nvSpPr>
        <p:spPr/>
        <p:txBody>
          <a:bodyPr/>
          <a:lstStyle/>
          <a:p>
            <a:r>
              <a:rPr lang="it-IT"/>
              <a:t>ABC Computers,Congress Nagar Square Nagpur,Sarita Lad SME .Net,9823405709</a:t>
            </a:r>
            <a:endParaRPr lang="en-US"/>
          </a:p>
        </p:txBody>
      </p:sp>
      <p:sp>
        <p:nvSpPr>
          <p:cNvPr id="6" name="Slide Number Placeholder 5">
            <a:extLst>
              <a:ext uri="{FF2B5EF4-FFF2-40B4-BE49-F238E27FC236}">
                <a16:creationId xmlns=""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pPr/>
              <a:t>‹#›</a:t>
            </a:fld>
            <a:endParaRPr lang="en-US"/>
          </a:p>
        </p:txBody>
      </p:sp>
      <p:cxnSp>
        <p:nvCxnSpPr>
          <p:cNvPr id="17" name="Straight Connector 16">
            <a:extLst>
              <a:ext uri="{FF2B5EF4-FFF2-40B4-BE49-F238E27FC236}">
                <a16:creationId xmlns=""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5C29AF55-8DB4-4235-B18B-7CA1658AEA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AF36DFF-55B4-41FE-BF5D-FC115ECB708B}"/>
              </a:ext>
            </a:extLst>
          </p:cNvPr>
          <p:cNvSpPr>
            <a:spLocks noGrp="1"/>
          </p:cNvSpPr>
          <p:nvPr>
            <p:ph type="dt" sz="half" idx="10"/>
          </p:nvPr>
        </p:nvSpPr>
        <p:spPr/>
        <p:txBody>
          <a:bodyPr/>
          <a:lstStyle/>
          <a:p>
            <a:fld id="{C62510A4-328A-4729-8AE1-2CF5745170A2}" type="datetime1">
              <a:rPr lang="en-US" smtClean="0"/>
              <a:pPr/>
              <a:t>11/3/2023</a:t>
            </a:fld>
            <a:endParaRPr lang="en-US"/>
          </a:p>
        </p:txBody>
      </p:sp>
      <p:sp>
        <p:nvSpPr>
          <p:cNvPr id="5" name="Footer Placeholder 4">
            <a:extLst>
              <a:ext uri="{FF2B5EF4-FFF2-40B4-BE49-F238E27FC236}">
                <a16:creationId xmlns="" xmlns:a16="http://schemas.microsoft.com/office/drawing/2014/main" id="{CB1B04A8-2C06-4BAA-A780-6380C576F998}"/>
              </a:ext>
            </a:extLst>
          </p:cNvPr>
          <p:cNvSpPr>
            <a:spLocks noGrp="1"/>
          </p:cNvSpPr>
          <p:nvPr>
            <p:ph type="ftr" sz="quarter" idx="11"/>
          </p:nvPr>
        </p:nvSpPr>
        <p:spPr/>
        <p:txBody>
          <a:bodyPr/>
          <a:lstStyle/>
          <a:p>
            <a:r>
              <a:rPr lang="it-IT"/>
              <a:t>ABC Computers,Congress Nagar Square Nagpur,Sarita Lad SME .Net,9823405709</a:t>
            </a:r>
            <a:endParaRPr lang="en-US"/>
          </a:p>
        </p:txBody>
      </p:sp>
      <p:sp>
        <p:nvSpPr>
          <p:cNvPr id="6" name="Slide Number Placeholder 5">
            <a:extLst>
              <a:ext uri="{FF2B5EF4-FFF2-40B4-BE49-F238E27FC236}">
                <a16:creationId xmlns=""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3B486CF-3404-43E2-AAB7-B052FC466837}"/>
              </a:ext>
            </a:extLst>
          </p:cNvPr>
          <p:cNvSpPr>
            <a:spLocks noGrp="1"/>
          </p:cNvSpPr>
          <p:nvPr>
            <p:ph type="dt" sz="half" idx="10"/>
          </p:nvPr>
        </p:nvSpPr>
        <p:spPr/>
        <p:txBody>
          <a:bodyPr/>
          <a:lstStyle/>
          <a:p>
            <a:fld id="{333F76B3-3810-405F-808D-82E374192F64}" type="datetime1">
              <a:rPr lang="en-US" smtClean="0"/>
              <a:pPr/>
              <a:t>11/3/2023</a:t>
            </a:fld>
            <a:endParaRPr lang="en-US"/>
          </a:p>
        </p:txBody>
      </p:sp>
      <p:sp>
        <p:nvSpPr>
          <p:cNvPr id="5" name="Footer Placeholder 4">
            <a:extLst>
              <a:ext uri="{FF2B5EF4-FFF2-40B4-BE49-F238E27FC236}">
                <a16:creationId xmlns="" xmlns:a16="http://schemas.microsoft.com/office/drawing/2014/main" id="{F37AE448-840B-441A-88AC-D0E89CE174BF}"/>
              </a:ext>
            </a:extLst>
          </p:cNvPr>
          <p:cNvSpPr>
            <a:spLocks noGrp="1"/>
          </p:cNvSpPr>
          <p:nvPr>
            <p:ph type="ftr" sz="quarter" idx="11"/>
          </p:nvPr>
        </p:nvSpPr>
        <p:spPr/>
        <p:txBody>
          <a:bodyPr/>
          <a:lstStyle/>
          <a:p>
            <a:r>
              <a:rPr lang="it-IT"/>
              <a:t>ABC Computers,Congress Nagar Square Nagpur,Sarita Lad SME .Net,9823405709</a:t>
            </a:r>
            <a:endParaRPr lang="en-US"/>
          </a:p>
        </p:txBody>
      </p:sp>
      <p:sp>
        <p:nvSpPr>
          <p:cNvPr id="6" name="Slide Number Placeholder 5">
            <a:extLst>
              <a:ext uri="{FF2B5EF4-FFF2-40B4-BE49-F238E27FC236}">
                <a16:creationId xmlns=""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 xmlns:a16="http://schemas.microsoft.com/office/drawing/2014/main" id="{B9CD68B3-2898-4D6B-B5C2-F62D51C485D5}"/>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 xmlns:a16="http://schemas.microsoft.com/office/drawing/2014/main" id="{289441B2-4EF5-4599-887F-42F7A59ADD20}"/>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C68B0C41-3748-45BA-AC12-3356750D6CCC}"/>
              </a:ext>
            </a:extLst>
          </p:cNvPr>
          <p:cNvSpPr>
            <a:spLocks noGrp="1"/>
          </p:cNvSpPr>
          <p:nvPr>
            <p:ph type="dt" sz="half" idx="10"/>
          </p:nvPr>
        </p:nvSpPr>
        <p:spPr/>
        <p:txBody>
          <a:bodyPr/>
          <a:lstStyle/>
          <a:p>
            <a:fld id="{647CBCB6-2D69-45C3-BDE9-4C4093E38267}" type="datetime1">
              <a:rPr lang="en-US" smtClean="0"/>
              <a:pPr/>
              <a:t>11/3/2023</a:t>
            </a:fld>
            <a:endParaRPr lang="en-US"/>
          </a:p>
        </p:txBody>
      </p:sp>
      <p:sp>
        <p:nvSpPr>
          <p:cNvPr id="5" name="Footer Placeholder 4">
            <a:extLst>
              <a:ext uri="{FF2B5EF4-FFF2-40B4-BE49-F238E27FC236}">
                <a16:creationId xmlns="" xmlns:a16="http://schemas.microsoft.com/office/drawing/2014/main" id="{B2BC5298-80C2-435C-BE19-55A311B75B01}"/>
              </a:ext>
            </a:extLst>
          </p:cNvPr>
          <p:cNvSpPr>
            <a:spLocks noGrp="1"/>
          </p:cNvSpPr>
          <p:nvPr>
            <p:ph type="ftr" sz="quarter" idx="11"/>
          </p:nvPr>
        </p:nvSpPr>
        <p:spPr/>
        <p:txBody>
          <a:bodyPr/>
          <a:lstStyle/>
          <a:p>
            <a:r>
              <a:rPr lang="it-IT"/>
              <a:t>ABC Computers,Congress Nagar Square Nagpur,Sarita Lad SME .Net,9823405709</a:t>
            </a:r>
            <a:endParaRPr lang="en-US"/>
          </a:p>
        </p:txBody>
      </p:sp>
      <p:sp>
        <p:nvSpPr>
          <p:cNvPr id="6" name="Slide Number Placeholder 5">
            <a:extLst>
              <a:ext uri="{FF2B5EF4-FFF2-40B4-BE49-F238E27FC236}">
                <a16:creationId xmlns=""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 xmlns:a16="http://schemas.microsoft.com/office/drawing/2014/main" id="{07792D18-2682-4285-9429-837643BCD1C7}"/>
              </a:ext>
            </a:extLst>
          </p:cNvPr>
          <p:cNvPicPr>
            <a:picLocks noChangeAspect="1"/>
          </p:cNvPicPr>
          <p:nvPr/>
        </p:nvPicPr>
        <p:blipFill>
          <a:blip r:embed="rId2" cstate="print">
            <a:biLevel thresh="25000"/>
            <a:extLst>
              <a:ext uri="{28A0092B-C50C-407E-A947-70E740481C1C}">
                <a14:useLocalDpi xmlns=""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E6052890-A463-40F0-8781-AB9ECF34701B}"/>
              </a:ext>
            </a:extLst>
          </p:cNvPr>
          <p:cNvSpPr>
            <a:spLocks noGrp="1"/>
          </p:cNvSpPr>
          <p:nvPr>
            <p:ph type="dt" sz="half" idx="10"/>
          </p:nvPr>
        </p:nvSpPr>
        <p:spPr/>
        <p:txBody>
          <a:bodyPr/>
          <a:lstStyle/>
          <a:p>
            <a:fld id="{61F53511-ACB8-4F5D-BBF6-E87829312BB0}" type="datetime1">
              <a:rPr lang="en-US" smtClean="0"/>
              <a:pPr/>
              <a:t>11/3/2023</a:t>
            </a:fld>
            <a:endParaRPr lang="en-US"/>
          </a:p>
        </p:txBody>
      </p:sp>
      <p:sp>
        <p:nvSpPr>
          <p:cNvPr id="5" name="Footer Placeholder 4">
            <a:extLst>
              <a:ext uri="{FF2B5EF4-FFF2-40B4-BE49-F238E27FC236}">
                <a16:creationId xmlns="" xmlns:a16="http://schemas.microsoft.com/office/drawing/2014/main" id="{4B4EBFC2-28E7-4B50-9949-2BDA85E26BB6}"/>
              </a:ext>
            </a:extLst>
          </p:cNvPr>
          <p:cNvSpPr>
            <a:spLocks noGrp="1"/>
          </p:cNvSpPr>
          <p:nvPr>
            <p:ph type="ftr" sz="quarter" idx="11"/>
          </p:nvPr>
        </p:nvSpPr>
        <p:spPr/>
        <p:txBody>
          <a:bodyPr/>
          <a:lstStyle/>
          <a:p>
            <a:r>
              <a:rPr lang="it-IT"/>
              <a:t>ABC Computers,Congress Nagar Square Nagpur,Sarita Lad SME .Net,9823405709</a:t>
            </a:r>
            <a:endParaRPr lang="en-US"/>
          </a:p>
        </p:txBody>
      </p:sp>
      <p:sp>
        <p:nvSpPr>
          <p:cNvPr id="6" name="Slide Number Placeholder 5">
            <a:extLst>
              <a:ext uri="{FF2B5EF4-FFF2-40B4-BE49-F238E27FC236}">
                <a16:creationId xmlns=""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pPr/>
              <a:t>‹#›</a:t>
            </a:fld>
            <a:endParaRPr lang="en-US"/>
          </a:p>
        </p:txBody>
      </p:sp>
      <p:cxnSp>
        <p:nvCxnSpPr>
          <p:cNvPr id="14" name="Straight Connector 13">
            <a:extLst>
              <a:ext uri="{FF2B5EF4-FFF2-40B4-BE49-F238E27FC236}">
                <a16:creationId xmlns=""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 xmlns:a16="http://schemas.microsoft.com/office/drawing/2014/main" id="{5ACF1E32-F9E6-49E7-B655-4856AC619B3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F71F8005-F81C-45EB-B6F5-872E765EC87A}"/>
              </a:ext>
            </a:extLst>
          </p:cNvPr>
          <p:cNvSpPr>
            <a:spLocks noGrp="1"/>
          </p:cNvSpPr>
          <p:nvPr>
            <p:ph type="dt" sz="half" idx="10"/>
          </p:nvPr>
        </p:nvSpPr>
        <p:spPr/>
        <p:txBody>
          <a:bodyPr/>
          <a:lstStyle/>
          <a:p>
            <a:fld id="{E9C8C5BC-73DA-4E29-96E5-BF6E144F7D57}" type="datetime1">
              <a:rPr lang="en-US" smtClean="0"/>
              <a:pPr/>
              <a:t>11/3/2023</a:t>
            </a:fld>
            <a:endParaRPr lang="en-US"/>
          </a:p>
        </p:txBody>
      </p:sp>
      <p:sp>
        <p:nvSpPr>
          <p:cNvPr id="6" name="Footer Placeholder 5">
            <a:extLst>
              <a:ext uri="{FF2B5EF4-FFF2-40B4-BE49-F238E27FC236}">
                <a16:creationId xmlns="" xmlns:a16="http://schemas.microsoft.com/office/drawing/2014/main" id="{2062E53F-F0E3-4A6E-B3B1-F5491F54889A}"/>
              </a:ext>
            </a:extLst>
          </p:cNvPr>
          <p:cNvSpPr>
            <a:spLocks noGrp="1"/>
          </p:cNvSpPr>
          <p:nvPr>
            <p:ph type="ftr" sz="quarter" idx="11"/>
          </p:nvPr>
        </p:nvSpPr>
        <p:spPr/>
        <p:txBody>
          <a:bodyPr/>
          <a:lstStyle/>
          <a:p>
            <a:r>
              <a:rPr lang="it-IT"/>
              <a:t>ABC Computers,Congress Nagar Square Nagpur,Sarita Lad SME .Net,9823405709</a:t>
            </a:r>
            <a:endParaRPr lang="en-US"/>
          </a:p>
        </p:txBody>
      </p:sp>
      <p:sp>
        <p:nvSpPr>
          <p:cNvPr id="7" name="Slide Number Placeholder 6">
            <a:extLst>
              <a:ext uri="{FF2B5EF4-FFF2-40B4-BE49-F238E27FC236}">
                <a16:creationId xmlns=""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 xmlns:a16="http://schemas.microsoft.com/office/drawing/2014/main" id="{CE0FBF31-43A4-4034-8688-BF6697211B67}"/>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CA9BA755-AEE2-4001-8DE6-415A8DBF9673}"/>
              </a:ext>
            </a:extLst>
          </p:cNvPr>
          <p:cNvSpPr>
            <a:spLocks noGrp="1"/>
          </p:cNvSpPr>
          <p:nvPr>
            <p:ph type="dt" sz="half" idx="10"/>
          </p:nvPr>
        </p:nvSpPr>
        <p:spPr/>
        <p:txBody>
          <a:bodyPr/>
          <a:lstStyle/>
          <a:p>
            <a:fld id="{E678CEC1-9F38-44F8-84F5-BF766C95645B}" type="datetime1">
              <a:rPr lang="en-US" smtClean="0"/>
              <a:pPr/>
              <a:t>11/3/2023</a:t>
            </a:fld>
            <a:endParaRPr lang="en-US"/>
          </a:p>
        </p:txBody>
      </p:sp>
      <p:sp>
        <p:nvSpPr>
          <p:cNvPr id="8" name="Footer Placeholder 7">
            <a:extLst>
              <a:ext uri="{FF2B5EF4-FFF2-40B4-BE49-F238E27FC236}">
                <a16:creationId xmlns="" xmlns:a16="http://schemas.microsoft.com/office/drawing/2014/main" id="{823B665F-223D-495A-BDBB-E3363CAFC9D8}"/>
              </a:ext>
            </a:extLst>
          </p:cNvPr>
          <p:cNvSpPr>
            <a:spLocks noGrp="1"/>
          </p:cNvSpPr>
          <p:nvPr>
            <p:ph type="ftr" sz="quarter" idx="11"/>
          </p:nvPr>
        </p:nvSpPr>
        <p:spPr/>
        <p:txBody>
          <a:bodyPr/>
          <a:lstStyle/>
          <a:p>
            <a:r>
              <a:rPr lang="it-IT"/>
              <a:t>ABC Computers,Congress Nagar Square Nagpur,Sarita Lad SME .Net,9823405709</a:t>
            </a:r>
            <a:endParaRPr lang="en-US"/>
          </a:p>
        </p:txBody>
      </p:sp>
      <p:sp>
        <p:nvSpPr>
          <p:cNvPr id="9" name="Slide Number Placeholder 8">
            <a:extLst>
              <a:ext uri="{FF2B5EF4-FFF2-40B4-BE49-F238E27FC236}">
                <a16:creationId xmlns=""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 xmlns:a16="http://schemas.microsoft.com/office/drawing/2014/main" id="{64C8E1E0-E974-41E1-9F43-DEF84D8A1F22}"/>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8027F37E-14E1-44B3-BCD8-AEBD153A14BA}"/>
              </a:ext>
            </a:extLst>
          </p:cNvPr>
          <p:cNvSpPr>
            <a:spLocks noGrp="1"/>
          </p:cNvSpPr>
          <p:nvPr>
            <p:ph type="dt" sz="half" idx="10"/>
          </p:nvPr>
        </p:nvSpPr>
        <p:spPr/>
        <p:txBody>
          <a:bodyPr/>
          <a:lstStyle/>
          <a:p>
            <a:fld id="{DF8B5F38-5C87-46F7-B86C-A42A63B1A8AC}" type="datetime1">
              <a:rPr lang="en-US" smtClean="0"/>
              <a:pPr/>
              <a:t>11/3/2023</a:t>
            </a:fld>
            <a:endParaRPr lang="en-US"/>
          </a:p>
        </p:txBody>
      </p:sp>
      <p:sp>
        <p:nvSpPr>
          <p:cNvPr id="4" name="Footer Placeholder 3">
            <a:extLst>
              <a:ext uri="{FF2B5EF4-FFF2-40B4-BE49-F238E27FC236}">
                <a16:creationId xmlns="" xmlns:a16="http://schemas.microsoft.com/office/drawing/2014/main" id="{3EEB09FB-ACF3-4E2F-B66D-3E13733A5B2B}"/>
              </a:ext>
            </a:extLst>
          </p:cNvPr>
          <p:cNvSpPr>
            <a:spLocks noGrp="1"/>
          </p:cNvSpPr>
          <p:nvPr>
            <p:ph type="ftr" sz="quarter" idx="11"/>
          </p:nvPr>
        </p:nvSpPr>
        <p:spPr/>
        <p:txBody>
          <a:bodyPr/>
          <a:lstStyle/>
          <a:p>
            <a:r>
              <a:rPr lang="it-IT"/>
              <a:t>ABC Computers,Congress Nagar Square Nagpur,Sarita Lad SME .Net,9823405709</a:t>
            </a:r>
            <a:endParaRPr lang="en-US"/>
          </a:p>
        </p:txBody>
      </p:sp>
      <p:sp>
        <p:nvSpPr>
          <p:cNvPr id="5" name="Slide Number Placeholder 4">
            <a:extLst>
              <a:ext uri="{FF2B5EF4-FFF2-40B4-BE49-F238E27FC236}">
                <a16:creationId xmlns=""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 xmlns:a16="http://schemas.microsoft.com/office/drawing/2014/main" id="{16EAC91E-9BE5-4729-AA9E-F5E9394A8D1C}"/>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 xmlns:a16="http://schemas.microsoft.com/office/drawing/2014/main" id="{7839A89A-4F67-468F-80FE-0E3680B1A7D2}"/>
              </a:ext>
            </a:extLst>
          </p:cNvPr>
          <p:cNvSpPr>
            <a:spLocks noGrp="1"/>
          </p:cNvSpPr>
          <p:nvPr>
            <p:ph type="dt" sz="half" idx="10"/>
          </p:nvPr>
        </p:nvSpPr>
        <p:spPr/>
        <p:txBody>
          <a:bodyPr/>
          <a:lstStyle/>
          <a:p>
            <a:fld id="{75A8B05C-6F55-429F-AF0B-E7A52C2A6184}" type="datetime1">
              <a:rPr lang="en-US" smtClean="0"/>
              <a:pPr/>
              <a:t>11/3/2023</a:t>
            </a:fld>
            <a:endParaRPr lang="en-US"/>
          </a:p>
        </p:txBody>
      </p:sp>
      <p:sp>
        <p:nvSpPr>
          <p:cNvPr id="3" name="Footer Placeholder 2">
            <a:extLst>
              <a:ext uri="{FF2B5EF4-FFF2-40B4-BE49-F238E27FC236}">
                <a16:creationId xmlns="" xmlns:a16="http://schemas.microsoft.com/office/drawing/2014/main" id="{5C101976-8FCF-4B4F-B90A-B5E724625AE4}"/>
              </a:ext>
            </a:extLst>
          </p:cNvPr>
          <p:cNvSpPr>
            <a:spLocks noGrp="1"/>
          </p:cNvSpPr>
          <p:nvPr>
            <p:ph type="ftr" sz="quarter" idx="11"/>
          </p:nvPr>
        </p:nvSpPr>
        <p:spPr/>
        <p:txBody>
          <a:bodyPr/>
          <a:lstStyle/>
          <a:p>
            <a:r>
              <a:rPr lang="it-IT"/>
              <a:t>ABC Computers,Congress Nagar Square Nagpur,Sarita Lad SME .Net,9823405709</a:t>
            </a:r>
            <a:endParaRPr lang="en-US"/>
          </a:p>
        </p:txBody>
      </p:sp>
      <p:sp>
        <p:nvSpPr>
          <p:cNvPr id="4" name="Slide Number Placeholder 3">
            <a:extLst>
              <a:ext uri="{FF2B5EF4-FFF2-40B4-BE49-F238E27FC236}">
                <a16:creationId xmlns=""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D0B125E7-FC1E-4111-8E29-520E9E6AFC29}"/>
              </a:ext>
            </a:extLst>
          </p:cNvPr>
          <p:cNvSpPr>
            <a:spLocks noGrp="1"/>
          </p:cNvSpPr>
          <p:nvPr>
            <p:ph type="dt" sz="half" idx="10"/>
          </p:nvPr>
        </p:nvSpPr>
        <p:spPr/>
        <p:txBody>
          <a:bodyPr/>
          <a:lstStyle/>
          <a:p>
            <a:fld id="{07BFA209-954F-45C7-BCA0-59D4E434DC7D}" type="datetime1">
              <a:rPr lang="en-US" smtClean="0"/>
              <a:pPr/>
              <a:t>11/3/2023</a:t>
            </a:fld>
            <a:endParaRPr lang="en-US"/>
          </a:p>
        </p:txBody>
      </p:sp>
      <p:sp>
        <p:nvSpPr>
          <p:cNvPr id="6" name="Footer Placeholder 5">
            <a:extLst>
              <a:ext uri="{FF2B5EF4-FFF2-40B4-BE49-F238E27FC236}">
                <a16:creationId xmlns="" xmlns:a16="http://schemas.microsoft.com/office/drawing/2014/main" id="{856E390C-8CD6-41DF-B8A7-0EA86E70449B}"/>
              </a:ext>
            </a:extLst>
          </p:cNvPr>
          <p:cNvSpPr>
            <a:spLocks noGrp="1"/>
          </p:cNvSpPr>
          <p:nvPr>
            <p:ph type="ftr" sz="quarter" idx="11"/>
          </p:nvPr>
        </p:nvSpPr>
        <p:spPr/>
        <p:txBody>
          <a:bodyPr/>
          <a:lstStyle/>
          <a:p>
            <a:r>
              <a:rPr lang="it-IT"/>
              <a:t>ABC Computers,Congress Nagar Square Nagpur,Sarita Lad SME .Net,9823405709</a:t>
            </a:r>
            <a:endParaRPr lang="en-US"/>
          </a:p>
        </p:txBody>
      </p:sp>
      <p:sp>
        <p:nvSpPr>
          <p:cNvPr id="7" name="Slide Number Placeholder 6">
            <a:extLst>
              <a:ext uri="{FF2B5EF4-FFF2-40B4-BE49-F238E27FC236}">
                <a16:creationId xmlns=""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C64AF84C-0554-4D2A-95E2-84C361AAEDFA}"/>
              </a:ext>
            </a:extLst>
          </p:cNvPr>
          <p:cNvSpPr>
            <a:spLocks noGrp="1"/>
          </p:cNvSpPr>
          <p:nvPr>
            <p:ph type="dt" sz="half" idx="10"/>
          </p:nvPr>
        </p:nvSpPr>
        <p:spPr/>
        <p:txBody>
          <a:bodyPr/>
          <a:lstStyle/>
          <a:p>
            <a:fld id="{F1FC4848-2942-45BB-97C0-CC77F0C9470A}" type="datetime1">
              <a:rPr lang="en-US" smtClean="0"/>
              <a:pPr/>
              <a:t>11/3/2023</a:t>
            </a:fld>
            <a:endParaRPr lang="en-US"/>
          </a:p>
        </p:txBody>
      </p:sp>
      <p:sp>
        <p:nvSpPr>
          <p:cNvPr id="6" name="Footer Placeholder 5">
            <a:extLst>
              <a:ext uri="{FF2B5EF4-FFF2-40B4-BE49-F238E27FC236}">
                <a16:creationId xmlns="" xmlns:a16="http://schemas.microsoft.com/office/drawing/2014/main" id="{682BC5B5-70F3-4D7C-9421-4846A194AF84}"/>
              </a:ext>
            </a:extLst>
          </p:cNvPr>
          <p:cNvSpPr>
            <a:spLocks noGrp="1"/>
          </p:cNvSpPr>
          <p:nvPr>
            <p:ph type="ftr" sz="quarter" idx="11"/>
          </p:nvPr>
        </p:nvSpPr>
        <p:spPr/>
        <p:txBody>
          <a:bodyPr/>
          <a:lstStyle/>
          <a:p>
            <a:r>
              <a:rPr lang="it-IT"/>
              <a:t>ABC Computers,Congress Nagar Square Nagpur,Sarita Lad SME .Net,9823405709</a:t>
            </a:r>
            <a:endParaRPr lang="en-US"/>
          </a:p>
        </p:txBody>
      </p:sp>
      <p:sp>
        <p:nvSpPr>
          <p:cNvPr id="7" name="Slide Number Placeholder 6">
            <a:extLst>
              <a:ext uri="{FF2B5EF4-FFF2-40B4-BE49-F238E27FC236}">
                <a16:creationId xmlns=""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819886-71AC-4C3D-BEBD-20C4EAC8757E}" type="datetime1">
              <a:rPr lang="en-US" smtClean="0"/>
              <a:pPr/>
              <a:t>11/3/2023</a:t>
            </a:fld>
            <a:endParaRPr lang="en-US"/>
          </a:p>
        </p:txBody>
      </p:sp>
      <p:sp>
        <p:nvSpPr>
          <p:cNvPr id="5" name="Footer Placeholder 4">
            <a:extLst>
              <a:ext uri="{FF2B5EF4-FFF2-40B4-BE49-F238E27FC236}">
                <a16:creationId xmlns=""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ABC Computers,Congress Nagar Square Nagpur,Sarita Lad SME .Net,9823405709</a:t>
            </a:r>
            <a:endParaRPr lang="en-US"/>
          </a:p>
        </p:txBody>
      </p:sp>
      <p:sp>
        <p:nvSpPr>
          <p:cNvPr id="6" name="Slide Number Placeholder 5">
            <a:extLst>
              <a:ext uri="{FF2B5EF4-FFF2-40B4-BE49-F238E27FC236}">
                <a16:creationId xmlns=""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pPr/>
              <a:t>‹#›</a:t>
            </a:fld>
            <a:endParaRPr lang="en-US"/>
          </a:p>
        </p:txBody>
      </p:sp>
    </p:spTree>
    <p:extLst>
      <p:ext uri="{BB962C8B-B14F-4D97-AF65-F5344CB8AC3E}">
        <p14:creationId xmlns=""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diagramLayout" Target="../diagrams/layout1.xml"/><Relationship Id="rId7" Type="http://schemas.openxmlformats.org/officeDocument/2006/relationships/diagramLayout" Target="../diagrams/layout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openxmlformats.org/officeDocument/2006/relationships/diagramData" Target="../diagrams/data2.xml"/><Relationship Id="rId11" Type="http://schemas.microsoft.com/office/2007/relationships/diagramDrawing" Target="../diagrams/drawing2.xml"/><Relationship Id="rId5" Type="http://schemas.openxmlformats.org/officeDocument/2006/relationships/diagramColors" Target="../diagrams/colors1.xml"/><Relationship Id="rId10" Type="http://schemas.microsoft.com/office/2007/relationships/diagramDrawing" Target="../diagrams/drawing1.xml"/><Relationship Id="rId4" Type="http://schemas.openxmlformats.org/officeDocument/2006/relationships/diagramQuickStyle" Target="../diagrams/quickStyle1.xml"/><Relationship Id="rId9" Type="http://schemas.openxmlformats.org/officeDocument/2006/relationships/diagramColors" Target="../diagrams/colors2.xml"/></Relationships>
</file>

<file path=ppt/slides/_rels/slide28.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diagramLayout" Target="../diagrams/layout3.xml"/><Relationship Id="rId7" Type="http://schemas.openxmlformats.org/officeDocument/2006/relationships/diagramLayout" Target="../diagrams/layout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openxmlformats.org/officeDocument/2006/relationships/diagramData" Target="../diagrams/data4.xml"/><Relationship Id="rId11" Type="http://schemas.microsoft.com/office/2007/relationships/diagramDrawing" Target="../diagrams/drawing4.xml"/><Relationship Id="rId5" Type="http://schemas.openxmlformats.org/officeDocument/2006/relationships/diagramColors" Target="../diagrams/colors3.xml"/><Relationship Id="rId10" Type="http://schemas.microsoft.com/office/2007/relationships/diagramDrawing" Target="../diagrams/drawing3.xml"/><Relationship Id="rId4" Type="http://schemas.openxmlformats.org/officeDocument/2006/relationships/diagramQuickStyle" Target="../diagrams/quickStyle3.xml"/><Relationship Id="rId9" Type="http://schemas.openxmlformats.org/officeDocument/2006/relationships/diagramColors" Target="../diagrams/colors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0F88C2-D62C-496E-8359-A6E42ABBE5C2}"/>
              </a:ext>
            </a:extLst>
          </p:cNvPr>
          <p:cNvSpPr>
            <a:spLocks noGrp="1"/>
          </p:cNvSpPr>
          <p:nvPr>
            <p:ph type="ctrTitle"/>
          </p:nvPr>
        </p:nvSpPr>
        <p:spPr/>
        <p:txBody>
          <a:bodyPr/>
          <a:lstStyle/>
          <a:p>
            <a:r>
              <a:rPr lang="en-US" dirty="0"/>
              <a:t>C# 8.0 Programming with .NET Core 3.</a:t>
            </a:r>
            <a:endParaRPr lang="en-IN" b="0" i="0" dirty="0">
              <a:solidFill>
                <a:srgbClr val="212529"/>
              </a:solidFill>
              <a:effectLst/>
              <a:latin typeface="-apple-system"/>
            </a:endParaRPr>
          </a:p>
        </p:txBody>
      </p:sp>
      <p:sp>
        <p:nvSpPr>
          <p:cNvPr id="3" name="Subtitle 2">
            <a:extLst>
              <a:ext uri="{FF2B5EF4-FFF2-40B4-BE49-F238E27FC236}">
                <a16:creationId xmlns="" xmlns:a16="http://schemas.microsoft.com/office/drawing/2014/main" id="{D66627D2-8B6B-4DCC-9D83-1FA969EFAFA0}"/>
              </a:ext>
            </a:extLst>
          </p:cNvPr>
          <p:cNvSpPr>
            <a:spLocks noGrp="1"/>
          </p:cNvSpPr>
          <p:nvPr>
            <p:ph type="subTitle" idx="1"/>
          </p:nvPr>
        </p:nvSpPr>
        <p:spPr/>
        <p:txBody>
          <a:bodyPr>
            <a:normAutofit/>
          </a:bodyPr>
          <a:lstStyle/>
          <a:p>
            <a:r>
              <a:rPr lang="en-US"/>
              <a:t>Sarita Lad</a:t>
            </a:r>
            <a:endParaRPr lang="en-US" dirty="0"/>
          </a:p>
          <a:p>
            <a:r>
              <a:rPr lang="en-US" sz="1800" dirty="0">
                <a:solidFill>
                  <a:schemeClr val="tx1">
                    <a:lumMod val="50000"/>
                    <a:lumOff val="50000"/>
                  </a:schemeClr>
                </a:solidFill>
              </a:rPr>
              <a:t>DATE</a:t>
            </a:r>
          </a:p>
        </p:txBody>
      </p:sp>
    </p:spTree>
    <p:extLst>
      <p:ext uri="{BB962C8B-B14F-4D97-AF65-F5344CB8AC3E}">
        <p14:creationId xmlns="" xmlns:p14="http://schemas.microsoft.com/office/powerpoint/2010/main" val="926091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2590800" y="152401"/>
          <a:ext cx="6934200" cy="5901637"/>
        </p:xfrm>
        <a:graphic>
          <a:graphicData uri="http://schemas.openxmlformats.org/drawingml/2006/table">
            <a:tbl>
              <a:tblPr/>
              <a:tblGrid>
                <a:gridCol w="1981200">
                  <a:extLst>
                    <a:ext uri="{9D8B030D-6E8A-4147-A177-3AD203B41FA5}">
                      <a16:colId xmlns="" xmlns:a16="http://schemas.microsoft.com/office/drawing/2014/main" val="20000"/>
                    </a:ext>
                  </a:extLst>
                </a:gridCol>
                <a:gridCol w="1981200">
                  <a:extLst>
                    <a:ext uri="{9D8B030D-6E8A-4147-A177-3AD203B41FA5}">
                      <a16:colId xmlns="" xmlns:a16="http://schemas.microsoft.com/office/drawing/2014/main" val="20001"/>
                    </a:ext>
                  </a:extLst>
                </a:gridCol>
                <a:gridCol w="2971800">
                  <a:extLst>
                    <a:ext uri="{9D8B030D-6E8A-4147-A177-3AD203B41FA5}">
                      <a16:colId xmlns="" xmlns:a16="http://schemas.microsoft.com/office/drawing/2014/main" val="20002"/>
                    </a:ext>
                  </a:extLst>
                </a:gridCol>
              </a:tblGrid>
              <a:tr h="251141">
                <a:tc>
                  <a:txBody>
                    <a:bodyPr/>
                    <a:lstStyle/>
                    <a:p>
                      <a:pPr algn="l" fontAlgn="t"/>
                      <a:r>
                        <a:rPr lang="en-US" sz="1600" b="1" dirty="0"/>
                        <a:t>Type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b="1" dirty="0"/>
                        <a:t>Typical Bit Width</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b="1" dirty="0"/>
                        <a:t>Typical Range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 xmlns:a16="http://schemas.microsoft.com/office/drawing/2014/main" val="10000"/>
                  </a:ext>
                </a:extLst>
              </a:tr>
              <a:tr h="392156">
                <a:tc>
                  <a:txBody>
                    <a:bodyPr/>
                    <a:lstStyle/>
                    <a:p>
                      <a:pPr fontAlgn="t"/>
                      <a:r>
                        <a:rPr lang="en-US" sz="1600" dirty="0"/>
                        <a:t>char</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1byte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-127 to 127 or 0 to 255</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1"/>
                  </a:ext>
                </a:extLst>
              </a:tr>
              <a:tr h="251141">
                <a:tc>
                  <a:txBody>
                    <a:bodyPr/>
                    <a:lstStyle/>
                    <a:p>
                      <a:pPr fontAlgn="t"/>
                      <a:r>
                        <a:rPr lang="en-US" sz="1600" dirty="0"/>
                        <a:t>unsigned char</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1byte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0 to 255</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2"/>
                  </a:ext>
                </a:extLst>
              </a:tr>
              <a:tr h="251141">
                <a:tc>
                  <a:txBody>
                    <a:bodyPr/>
                    <a:lstStyle/>
                    <a:p>
                      <a:pPr fontAlgn="t"/>
                      <a:r>
                        <a:rPr lang="en-US" sz="1600" dirty="0"/>
                        <a:t>signed char</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1byte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-127 to 127</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3"/>
                  </a:ext>
                </a:extLst>
              </a:tr>
              <a:tr h="392156">
                <a:tc>
                  <a:txBody>
                    <a:bodyPr/>
                    <a:lstStyle/>
                    <a:p>
                      <a:pPr fontAlgn="t"/>
                      <a:r>
                        <a:rPr lang="en-US" sz="1600" dirty="0" err="1"/>
                        <a:t>int</a:t>
                      </a:r>
                      <a:endParaRPr lang="en-US" sz="1600" dirty="0"/>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4bytes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-2147483648 to 2147483647</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4"/>
                  </a:ext>
                </a:extLst>
              </a:tr>
              <a:tr h="251141">
                <a:tc>
                  <a:txBody>
                    <a:bodyPr/>
                    <a:lstStyle/>
                    <a:p>
                      <a:pPr fontAlgn="t"/>
                      <a:r>
                        <a:rPr lang="en-US" sz="1600"/>
                        <a:t>unsigned int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4bytes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0 to 4294967295</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5"/>
                  </a:ext>
                </a:extLst>
              </a:tr>
              <a:tr h="392156">
                <a:tc>
                  <a:txBody>
                    <a:bodyPr/>
                    <a:lstStyle/>
                    <a:p>
                      <a:pPr fontAlgn="t"/>
                      <a:r>
                        <a:rPr lang="en-US" sz="1600"/>
                        <a:t>signed int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4bytes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-2147483648 to 2147483647</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6"/>
                  </a:ext>
                </a:extLst>
              </a:tr>
              <a:tr h="251141">
                <a:tc>
                  <a:txBody>
                    <a:bodyPr/>
                    <a:lstStyle/>
                    <a:p>
                      <a:pPr fontAlgn="t"/>
                      <a:r>
                        <a:rPr lang="en-US" sz="1600"/>
                        <a:t>short int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2bytes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-32768 to 32767</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7"/>
                  </a:ext>
                </a:extLst>
              </a:tr>
              <a:tr h="392156">
                <a:tc>
                  <a:txBody>
                    <a:bodyPr/>
                    <a:lstStyle/>
                    <a:p>
                      <a:pPr fontAlgn="t"/>
                      <a:r>
                        <a:rPr lang="en-US" sz="1600"/>
                        <a:t>unsigned short int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Range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0 to 65,535</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8"/>
                  </a:ext>
                </a:extLst>
              </a:tr>
              <a:tr h="251141">
                <a:tc>
                  <a:txBody>
                    <a:bodyPr/>
                    <a:lstStyle/>
                    <a:p>
                      <a:pPr fontAlgn="t"/>
                      <a:r>
                        <a:rPr lang="en-US" sz="1600"/>
                        <a:t>signed short int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Range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-32768 to 32767</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9"/>
                  </a:ext>
                </a:extLst>
              </a:tr>
              <a:tr h="392156">
                <a:tc>
                  <a:txBody>
                    <a:bodyPr/>
                    <a:lstStyle/>
                    <a:p>
                      <a:pPr fontAlgn="t"/>
                      <a:r>
                        <a:rPr lang="en-US" sz="1600"/>
                        <a:t>long int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4bytes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-2,147,483,647 to 2,147,483,647</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10"/>
                  </a:ext>
                </a:extLst>
              </a:tr>
              <a:tr h="251141">
                <a:tc>
                  <a:txBody>
                    <a:bodyPr/>
                    <a:lstStyle/>
                    <a:p>
                      <a:pPr fontAlgn="t"/>
                      <a:r>
                        <a:rPr lang="en-US" sz="1600"/>
                        <a:t>signed long int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4bytes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same as long int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11"/>
                  </a:ext>
                </a:extLst>
              </a:tr>
              <a:tr h="392156">
                <a:tc>
                  <a:txBody>
                    <a:bodyPr/>
                    <a:lstStyle/>
                    <a:p>
                      <a:pPr fontAlgn="t"/>
                      <a:r>
                        <a:rPr lang="en-US" sz="1600"/>
                        <a:t>unsigned long int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4bytes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0 to 4,294,967,295</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12"/>
                  </a:ext>
                </a:extLst>
              </a:tr>
              <a:tr h="392156">
                <a:tc>
                  <a:txBody>
                    <a:bodyPr/>
                    <a:lstStyle/>
                    <a:p>
                      <a:pPr fontAlgn="t"/>
                      <a:r>
                        <a:rPr lang="en-US" sz="1600"/>
                        <a:t>float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4bytes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+/- 3.4e +/- 38 (~7 digits)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13"/>
                  </a:ext>
                </a:extLst>
              </a:tr>
              <a:tr h="392156">
                <a:tc>
                  <a:txBody>
                    <a:bodyPr/>
                    <a:lstStyle/>
                    <a:p>
                      <a:pPr fontAlgn="t"/>
                      <a:r>
                        <a:rPr lang="en-US" sz="1600"/>
                        <a:t>double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8bytes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+/- 1.7e +/- 308 (~15 digits)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14"/>
                  </a:ext>
                </a:extLst>
              </a:tr>
              <a:tr h="591155">
                <a:tc>
                  <a:txBody>
                    <a:bodyPr/>
                    <a:lstStyle/>
                    <a:p>
                      <a:pPr fontAlgn="t"/>
                      <a:r>
                        <a:rPr lang="en-US" sz="1600"/>
                        <a:t>long double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8bytes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+/- 1.7e +/- 308 (~15 digits)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1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4800"/>
            <a:ext cx="8305800" cy="1200912"/>
          </a:xfrm>
        </p:spPr>
        <p:txBody>
          <a:bodyPr>
            <a:normAutofit/>
          </a:bodyPr>
          <a:lstStyle/>
          <a:p>
            <a:r>
              <a:rPr lang="en-IN" sz="3600" dirty="0"/>
              <a:t>C# Type Conversion Methods</a:t>
            </a:r>
            <a:r>
              <a:rPr lang="en-IN" dirty="0"/>
              <a:t/>
            </a:r>
            <a:br>
              <a:rPr lang="en-IN" dirty="0"/>
            </a:br>
            <a:endParaRPr lang="en-IN" dirty="0"/>
          </a:p>
        </p:txBody>
      </p:sp>
      <p:graphicFrame>
        <p:nvGraphicFramePr>
          <p:cNvPr id="4" name="Table 3"/>
          <p:cNvGraphicFramePr>
            <a:graphicFrameLocks noGrp="1"/>
          </p:cNvGraphicFramePr>
          <p:nvPr/>
        </p:nvGraphicFramePr>
        <p:xfrm>
          <a:off x="1828802" y="914397"/>
          <a:ext cx="8077199" cy="5223990"/>
        </p:xfrm>
        <a:graphic>
          <a:graphicData uri="http://schemas.openxmlformats.org/drawingml/2006/table">
            <a:tbl>
              <a:tblPr/>
              <a:tblGrid>
                <a:gridCol w="2080489">
                  <a:extLst>
                    <a:ext uri="{9D8B030D-6E8A-4147-A177-3AD203B41FA5}">
                      <a16:colId xmlns="" xmlns:a16="http://schemas.microsoft.com/office/drawing/2014/main" val="20000"/>
                    </a:ext>
                  </a:extLst>
                </a:gridCol>
                <a:gridCol w="5996710">
                  <a:extLst>
                    <a:ext uri="{9D8B030D-6E8A-4147-A177-3AD203B41FA5}">
                      <a16:colId xmlns="" xmlns:a16="http://schemas.microsoft.com/office/drawing/2014/main" val="20001"/>
                    </a:ext>
                  </a:extLst>
                </a:gridCol>
              </a:tblGrid>
              <a:tr h="143571">
                <a:tc>
                  <a:txBody>
                    <a:bodyPr/>
                    <a:lstStyle/>
                    <a:p>
                      <a:pPr algn="ctr" fontAlgn="t"/>
                      <a:r>
                        <a:rPr lang="en-IN" sz="1800" dirty="0" err="1">
                          <a:effectLst/>
                        </a:rPr>
                        <a:t>Sr.No</a:t>
                      </a:r>
                      <a:r>
                        <a:rPr lang="en-IN" sz="1800" dirty="0">
                          <a:effectLst/>
                        </a:rPr>
                        <a:t>.</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200" dirty="0">
                          <a:effectLst/>
                        </a:rPr>
                        <a:t>Methods &amp; Description</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 xmlns:a16="http://schemas.microsoft.com/office/drawing/2014/main" val="10000"/>
                  </a:ext>
                </a:extLst>
              </a:tr>
              <a:tr h="325115">
                <a:tc>
                  <a:txBody>
                    <a:bodyPr/>
                    <a:lstStyle/>
                    <a:p>
                      <a:pPr algn="ctr" fontAlgn="t"/>
                      <a:r>
                        <a:rPr lang="en-IN" sz="1800" dirty="0">
                          <a:effectLst/>
                        </a:rPr>
                        <a:t>1</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ToBoolean</a:t>
                      </a:r>
                      <a:endParaRPr lang="en-US" sz="1200" dirty="0">
                        <a:solidFill>
                          <a:srgbClr val="000000"/>
                        </a:solidFill>
                        <a:effectLst/>
                      </a:endParaRPr>
                    </a:p>
                    <a:p>
                      <a:pPr algn="just" fontAlgn="t"/>
                      <a:r>
                        <a:rPr lang="en-US" sz="1200" dirty="0">
                          <a:solidFill>
                            <a:srgbClr val="000000"/>
                          </a:solidFill>
                          <a:effectLst/>
                        </a:rPr>
                        <a:t>Converts a type to a Boolean value, where possible.</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1"/>
                  </a:ext>
                </a:extLst>
              </a:tr>
              <a:tr h="236343">
                <a:tc>
                  <a:txBody>
                    <a:bodyPr/>
                    <a:lstStyle/>
                    <a:p>
                      <a:pPr algn="ctr" fontAlgn="t"/>
                      <a:r>
                        <a:rPr lang="en-IN" sz="1800" dirty="0">
                          <a:effectLst/>
                        </a:rPr>
                        <a:t>2</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ToByte</a:t>
                      </a:r>
                      <a:endParaRPr lang="en-US" sz="1200" dirty="0">
                        <a:solidFill>
                          <a:srgbClr val="000000"/>
                        </a:solidFill>
                        <a:effectLst/>
                      </a:endParaRPr>
                    </a:p>
                    <a:p>
                      <a:pPr algn="just" fontAlgn="t"/>
                      <a:r>
                        <a:rPr lang="en-US" sz="1200" dirty="0">
                          <a:solidFill>
                            <a:srgbClr val="000000"/>
                          </a:solidFill>
                          <a:effectLst/>
                        </a:rPr>
                        <a:t>Converts a type to a byte.</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2"/>
                  </a:ext>
                </a:extLst>
              </a:tr>
              <a:tr h="416553">
                <a:tc>
                  <a:txBody>
                    <a:bodyPr/>
                    <a:lstStyle/>
                    <a:p>
                      <a:pPr algn="ctr" fontAlgn="t"/>
                      <a:r>
                        <a:rPr lang="en-IN" sz="1800" dirty="0">
                          <a:effectLst/>
                        </a:rPr>
                        <a:t>3</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ToChar</a:t>
                      </a:r>
                      <a:endParaRPr lang="en-US" sz="1200" dirty="0">
                        <a:solidFill>
                          <a:srgbClr val="000000"/>
                        </a:solidFill>
                        <a:effectLst/>
                      </a:endParaRPr>
                    </a:p>
                    <a:p>
                      <a:pPr algn="just" fontAlgn="t"/>
                      <a:r>
                        <a:rPr lang="en-US" sz="1200" dirty="0">
                          <a:solidFill>
                            <a:srgbClr val="000000"/>
                          </a:solidFill>
                          <a:effectLst/>
                        </a:rPr>
                        <a:t>Converts a type to a single Unicode character, where possible.</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3"/>
                  </a:ext>
                </a:extLst>
              </a:tr>
              <a:tr h="416553">
                <a:tc>
                  <a:txBody>
                    <a:bodyPr/>
                    <a:lstStyle/>
                    <a:p>
                      <a:pPr algn="ctr" fontAlgn="t"/>
                      <a:r>
                        <a:rPr lang="en-IN" sz="1800" dirty="0">
                          <a:effectLst/>
                        </a:rPr>
                        <a:t>4</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ToDateTime</a:t>
                      </a:r>
                      <a:endParaRPr lang="en-US" sz="1200" dirty="0">
                        <a:solidFill>
                          <a:srgbClr val="000000"/>
                        </a:solidFill>
                        <a:effectLst/>
                      </a:endParaRPr>
                    </a:p>
                    <a:p>
                      <a:pPr algn="just" fontAlgn="t"/>
                      <a:r>
                        <a:rPr lang="en-US" sz="1200" dirty="0">
                          <a:solidFill>
                            <a:srgbClr val="000000"/>
                          </a:solidFill>
                          <a:effectLst/>
                        </a:rPr>
                        <a:t>Converts a type (integer or string type) to date-time structures.</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4"/>
                  </a:ext>
                </a:extLst>
              </a:tr>
              <a:tr h="325115">
                <a:tc>
                  <a:txBody>
                    <a:bodyPr/>
                    <a:lstStyle/>
                    <a:p>
                      <a:pPr algn="ctr" fontAlgn="t"/>
                      <a:r>
                        <a:rPr lang="en-IN" sz="1800" dirty="0">
                          <a:effectLst/>
                        </a:rPr>
                        <a:t>5</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ToDecimal</a:t>
                      </a:r>
                      <a:endParaRPr lang="en-US" sz="1200" dirty="0">
                        <a:solidFill>
                          <a:srgbClr val="000000"/>
                        </a:solidFill>
                        <a:effectLst/>
                      </a:endParaRPr>
                    </a:p>
                    <a:p>
                      <a:pPr algn="just" fontAlgn="t"/>
                      <a:r>
                        <a:rPr lang="en-US" sz="1200" dirty="0">
                          <a:solidFill>
                            <a:srgbClr val="000000"/>
                          </a:solidFill>
                          <a:effectLst/>
                        </a:rPr>
                        <a:t>Converts a floating point or integer type to a decimal type.</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5"/>
                  </a:ext>
                </a:extLst>
              </a:tr>
              <a:tr h="325115">
                <a:tc>
                  <a:txBody>
                    <a:bodyPr/>
                    <a:lstStyle/>
                    <a:p>
                      <a:pPr algn="ctr" fontAlgn="t"/>
                      <a:r>
                        <a:rPr lang="en-IN" sz="1800" dirty="0">
                          <a:effectLst/>
                        </a:rPr>
                        <a:t>6</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200" b="1" dirty="0" err="1">
                          <a:solidFill>
                            <a:srgbClr val="000000"/>
                          </a:solidFill>
                          <a:effectLst/>
                        </a:rPr>
                        <a:t>ToDouble</a:t>
                      </a:r>
                      <a:endParaRPr lang="en-IN" sz="1200" dirty="0">
                        <a:solidFill>
                          <a:srgbClr val="000000"/>
                        </a:solidFill>
                        <a:effectLst/>
                      </a:endParaRPr>
                    </a:p>
                    <a:p>
                      <a:pPr algn="just" fontAlgn="t"/>
                      <a:r>
                        <a:rPr lang="en-IN" sz="1200" dirty="0">
                          <a:solidFill>
                            <a:srgbClr val="000000"/>
                          </a:solidFill>
                          <a:effectLst/>
                        </a:rPr>
                        <a:t>Converts a type to a double type.</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6"/>
                  </a:ext>
                </a:extLst>
              </a:tr>
              <a:tr h="325115">
                <a:tc>
                  <a:txBody>
                    <a:bodyPr/>
                    <a:lstStyle/>
                    <a:p>
                      <a:pPr algn="ctr" fontAlgn="t"/>
                      <a:r>
                        <a:rPr lang="en-IN" sz="1800" dirty="0">
                          <a:effectLst/>
                        </a:rPr>
                        <a:t>7</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a:solidFill>
                            <a:srgbClr val="000000"/>
                          </a:solidFill>
                          <a:effectLst/>
                        </a:rPr>
                        <a:t>ToInt16</a:t>
                      </a:r>
                      <a:endParaRPr lang="en-US" sz="1200" dirty="0">
                        <a:solidFill>
                          <a:srgbClr val="000000"/>
                        </a:solidFill>
                        <a:effectLst/>
                      </a:endParaRPr>
                    </a:p>
                    <a:p>
                      <a:pPr algn="just" fontAlgn="t"/>
                      <a:r>
                        <a:rPr lang="en-US" sz="1200" dirty="0">
                          <a:solidFill>
                            <a:srgbClr val="000000"/>
                          </a:solidFill>
                          <a:effectLst/>
                        </a:rPr>
                        <a:t>Converts a type to a 16-bit integer.</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7"/>
                  </a:ext>
                </a:extLst>
              </a:tr>
              <a:tr h="325115">
                <a:tc>
                  <a:txBody>
                    <a:bodyPr/>
                    <a:lstStyle/>
                    <a:p>
                      <a:pPr algn="ctr" fontAlgn="t"/>
                      <a:r>
                        <a:rPr lang="en-IN" sz="1800" dirty="0">
                          <a:effectLst/>
                        </a:rPr>
                        <a:t>8</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a:solidFill>
                            <a:srgbClr val="000000"/>
                          </a:solidFill>
                          <a:effectLst/>
                        </a:rPr>
                        <a:t>ToInt32</a:t>
                      </a:r>
                      <a:endParaRPr lang="en-US" sz="1200" dirty="0">
                        <a:solidFill>
                          <a:srgbClr val="000000"/>
                        </a:solidFill>
                        <a:effectLst/>
                      </a:endParaRPr>
                    </a:p>
                    <a:p>
                      <a:pPr algn="just" fontAlgn="t"/>
                      <a:r>
                        <a:rPr lang="en-US" sz="1200" dirty="0">
                          <a:solidFill>
                            <a:srgbClr val="000000"/>
                          </a:solidFill>
                          <a:effectLst/>
                        </a:rPr>
                        <a:t>Converts a type to a 32-bit integer.</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8"/>
                  </a:ext>
                </a:extLst>
              </a:tr>
              <a:tr h="325115">
                <a:tc>
                  <a:txBody>
                    <a:bodyPr/>
                    <a:lstStyle/>
                    <a:p>
                      <a:pPr algn="ctr" fontAlgn="t"/>
                      <a:r>
                        <a:rPr lang="en-IN" sz="1800" dirty="0">
                          <a:effectLst/>
                        </a:rPr>
                        <a:t>9</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a:solidFill>
                            <a:srgbClr val="000000"/>
                          </a:solidFill>
                          <a:effectLst/>
                        </a:rPr>
                        <a:t>ToInt64</a:t>
                      </a:r>
                      <a:endParaRPr lang="en-US" sz="1200" dirty="0">
                        <a:solidFill>
                          <a:srgbClr val="000000"/>
                        </a:solidFill>
                        <a:effectLst/>
                      </a:endParaRPr>
                    </a:p>
                    <a:p>
                      <a:pPr algn="just" fontAlgn="t"/>
                      <a:r>
                        <a:rPr lang="en-US" sz="1200" dirty="0">
                          <a:solidFill>
                            <a:srgbClr val="000000"/>
                          </a:solidFill>
                          <a:effectLst/>
                        </a:rPr>
                        <a:t>Converts a type to a 64-bit integer.</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9"/>
                  </a:ext>
                </a:extLst>
              </a:tr>
              <a:tr h="325115">
                <a:tc>
                  <a:txBody>
                    <a:bodyPr/>
                    <a:lstStyle/>
                    <a:p>
                      <a:pPr algn="ctr" fontAlgn="t"/>
                      <a:r>
                        <a:rPr lang="en-IN" sz="1800" dirty="0">
                          <a:effectLst/>
                        </a:rPr>
                        <a:t>10</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ToSbyte</a:t>
                      </a:r>
                      <a:endParaRPr lang="en-US" sz="1200" dirty="0">
                        <a:solidFill>
                          <a:srgbClr val="000000"/>
                        </a:solidFill>
                        <a:effectLst/>
                      </a:endParaRPr>
                    </a:p>
                    <a:p>
                      <a:pPr algn="just" fontAlgn="t"/>
                      <a:r>
                        <a:rPr lang="en-US" sz="1200" dirty="0">
                          <a:solidFill>
                            <a:srgbClr val="000000"/>
                          </a:solidFill>
                          <a:effectLst/>
                        </a:rPr>
                        <a:t>Converts a type to a signed byte type.</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10"/>
                  </a:ext>
                </a:extLst>
              </a:tr>
              <a:tr h="325115">
                <a:tc>
                  <a:txBody>
                    <a:bodyPr/>
                    <a:lstStyle/>
                    <a:p>
                      <a:pPr algn="ctr" fontAlgn="t"/>
                      <a:r>
                        <a:rPr lang="en-IN" sz="1800" dirty="0">
                          <a:effectLst/>
                        </a:rPr>
                        <a:t>11</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ToSingle</a:t>
                      </a:r>
                      <a:endParaRPr lang="en-US" sz="1200" dirty="0">
                        <a:solidFill>
                          <a:srgbClr val="000000"/>
                        </a:solidFill>
                        <a:effectLst/>
                      </a:endParaRPr>
                    </a:p>
                    <a:p>
                      <a:pPr algn="just" fontAlgn="t"/>
                      <a:r>
                        <a:rPr lang="en-US" sz="1200" dirty="0">
                          <a:solidFill>
                            <a:srgbClr val="000000"/>
                          </a:solidFill>
                          <a:effectLst/>
                        </a:rPr>
                        <a:t>Converts a type to a small floating point number.</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11"/>
                  </a:ext>
                </a:extLst>
              </a:tr>
              <a:tr h="236343">
                <a:tc>
                  <a:txBody>
                    <a:bodyPr/>
                    <a:lstStyle/>
                    <a:p>
                      <a:pPr algn="ctr" fontAlgn="t"/>
                      <a:r>
                        <a:rPr lang="en-IN" sz="1800" dirty="0">
                          <a:effectLst/>
                        </a:rPr>
                        <a:t>12</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ToString</a:t>
                      </a:r>
                      <a:endParaRPr lang="en-US" sz="1200" dirty="0">
                        <a:solidFill>
                          <a:srgbClr val="000000"/>
                        </a:solidFill>
                        <a:effectLst/>
                      </a:endParaRPr>
                    </a:p>
                    <a:p>
                      <a:pPr algn="just" fontAlgn="t"/>
                      <a:r>
                        <a:rPr lang="en-US" sz="1200" dirty="0">
                          <a:solidFill>
                            <a:srgbClr val="000000"/>
                          </a:solidFill>
                          <a:effectLst/>
                        </a:rPr>
                        <a:t>Converts a type to a string.</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12"/>
                  </a:ext>
                </a:extLst>
              </a:tr>
            </a:tbl>
          </a:graphicData>
        </a:graphic>
      </p:graphicFrame>
    </p:spTree>
    <p:extLst>
      <p:ext uri="{BB962C8B-B14F-4D97-AF65-F5344CB8AC3E}">
        <p14:creationId xmlns="" xmlns:p14="http://schemas.microsoft.com/office/powerpoint/2010/main" val="2045638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199" y="304800"/>
            <a:ext cx="8229600" cy="1143000"/>
          </a:xfrm>
        </p:spPr>
        <p:txBody>
          <a:bodyPr/>
          <a:lstStyle/>
          <a:p>
            <a:r>
              <a:rPr lang="en-US" dirty="0"/>
              <a:t>Dynamic Memory Allocation</a:t>
            </a:r>
          </a:p>
        </p:txBody>
      </p:sp>
      <p:sp>
        <p:nvSpPr>
          <p:cNvPr id="3" name="Content Placeholder 2"/>
          <p:cNvSpPr>
            <a:spLocks noGrp="1"/>
          </p:cNvSpPr>
          <p:nvPr>
            <p:ph idx="1"/>
          </p:nvPr>
        </p:nvSpPr>
        <p:spPr>
          <a:xfrm>
            <a:off x="2133600" y="1371600"/>
            <a:ext cx="7315200" cy="502920"/>
          </a:xfrm>
        </p:spPr>
        <p:txBody>
          <a:bodyPr>
            <a:noAutofit/>
          </a:bodyPr>
          <a:lstStyle/>
          <a:p>
            <a:pPr algn="ctr">
              <a:buNone/>
            </a:pPr>
            <a:r>
              <a:rPr lang="en-US" sz="2800" dirty="0">
                <a:solidFill>
                  <a:schemeClr val="tx2"/>
                </a:solidFill>
                <a:latin typeface="+mj-lt"/>
                <a:ea typeface="+mj-ea"/>
                <a:cs typeface="+mj-cs"/>
              </a:rPr>
              <a:t>Structure of data segment of .exe file in memory</a:t>
            </a:r>
          </a:p>
        </p:txBody>
      </p:sp>
      <p:sp>
        <p:nvSpPr>
          <p:cNvPr id="4" name="Rectangle 3"/>
          <p:cNvSpPr/>
          <p:nvPr/>
        </p:nvSpPr>
        <p:spPr>
          <a:xfrm>
            <a:off x="3657600" y="1981200"/>
            <a:ext cx="4114800" cy="419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Rectangle 4"/>
          <p:cNvSpPr/>
          <p:nvPr/>
        </p:nvSpPr>
        <p:spPr>
          <a:xfrm>
            <a:off x="4495800" y="2133600"/>
            <a:ext cx="23622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495800" y="5410200"/>
            <a:ext cx="2362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Segment</a:t>
            </a:r>
          </a:p>
        </p:txBody>
      </p:sp>
      <p:sp>
        <p:nvSpPr>
          <p:cNvPr id="7" name="Rounded Rectangle 6"/>
          <p:cNvSpPr/>
          <p:nvPr/>
        </p:nvSpPr>
        <p:spPr>
          <a:xfrm>
            <a:off x="4876800" y="2590800"/>
            <a:ext cx="1524000" cy="2438400"/>
          </a:xfrm>
          <a:prstGeom prst="roundRect">
            <a:avLst/>
          </a:prstGeom>
          <a:gradFill>
            <a:gsLst>
              <a:gs pos="0">
                <a:srgbClr val="DDEBCF"/>
              </a:gs>
              <a:gs pos="50000">
                <a:srgbClr val="9CB86E"/>
              </a:gs>
              <a:gs pos="100000">
                <a:srgbClr val="156B13"/>
              </a:gs>
            </a:gsLst>
            <a:lin ang="5400000" scaled="0"/>
          </a:gradFill>
          <a:ln w="2222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Heap section</a:t>
            </a:r>
          </a:p>
        </p:txBody>
      </p:sp>
      <p:cxnSp>
        <p:nvCxnSpPr>
          <p:cNvPr id="9" name="Straight Connector 8"/>
          <p:cNvCxnSpPr/>
          <p:nvPr/>
        </p:nvCxnSpPr>
        <p:spPr>
          <a:xfrm>
            <a:off x="4876800" y="4114800"/>
            <a:ext cx="1600200" cy="1588"/>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4953000" y="2667000"/>
            <a:ext cx="1371600" cy="609600"/>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Stack Area</a:t>
            </a:r>
          </a:p>
        </p:txBody>
      </p:sp>
      <p:sp>
        <p:nvSpPr>
          <p:cNvPr id="11" name="Rounded Rectangle 10"/>
          <p:cNvSpPr/>
          <p:nvPr/>
        </p:nvSpPr>
        <p:spPr>
          <a:xfrm>
            <a:off x="4953000" y="4191000"/>
            <a:ext cx="1371600" cy="762000"/>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Data Section</a:t>
            </a:r>
          </a:p>
        </p:txBody>
      </p:sp>
      <p:cxnSp>
        <p:nvCxnSpPr>
          <p:cNvPr id="13" name="Straight Connector 12"/>
          <p:cNvCxnSpPr/>
          <p:nvPr/>
        </p:nvCxnSpPr>
        <p:spPr>
          <a:xfrm>
            <a:off x="4876800" y="3352800"/>
            <a:ext cx="1524000" cy="1588"/>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flipV="1">
            <a:off x="6248400" y="2667000"/>
            <a:ext cx="20574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ular Callout 20"/>
          <p:cNvSpPr/>
          <p:nvPr/>
        </p:nvSpPr>
        <p:spPr>
          <a:xfrm>
            <a:off x="8305800" y="2286000"/>
            <a:ext cx="1143000" cy="685800"/>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Local variables</a:t>
            </a:r>
          </a:p>
        </p:txBody>
      </p:sp>
      <p:sp>
        <p:nvSpPr>
          <p:cNvPr id="22" name="Rectangular Callout 21"/>
          <p:cNvSpPr/>
          <p:nvPr/>
        </p:nvSpPr>
        <p:spPr>
          <a:xfrm>
            <a:off x="8153400" y="3200400"/>
            <a:ext cx="1752600" cy="838200"/>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Dynamically  allocated variables(</a:t>
            </a:r>
            <a:r>
              <a:rPr lang="en-US" dirty="0" err="1">
                <a:solidFill>
                  <a:schemeClr val="tx1"/>
                </a:solidFill>
              </a:rPr>
              <a:t>obj</a:t>
            </a:r>
            <a:r>
              <a:rPr lang="en-US" dirty="0">
                <a:solidFill>
                  <a:schemeClr val="tx1"/>
                </a:solidFill>
              </a:rPr>
              <a:t>)</a:t>
            </a:r>
          </a:p>
        </p:txBody>
      </p:sp>
      <p:cxnSp>
        <p:nvCxnSpPr>
          <p:cNvPr id="24" name="Straight Arrow Connector 23"/>
          <p:cNvCxnSpPr/>
          <p:nvPr/>
        </p:nvCxnSpPr>
        <p:spPr>
          <a:xfrm rot="10800000" flipV="1">
            <a:off x="6248400" y="3542730"/>
            <a:ext cx="20574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Rectangular Callout 24"/>
          <p:cNvSpPr/>
          <p:nvPr/>
        </p:nvSpPr>
        <p:spPr>
          <a:xfrm>
            <a:off x="8153400" y="4152900"/>
            <a:ext cx="1752600" cy="838200"/>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Global variables static Variables </a:t>
            </a:r>
          </a:p>
        </p:txBody>
      </p:sp>
      <p:cxnSp>
        <p:nvCxnSpPr>
          <p:cNvPr id="26" name="Straight Arrow Connector 25"/>
          <p:cNvCxnSpPr/>
          <p:nvPr/>
        </p:nvCxnSpPr>
        <p:spPr>
          <a:xfrm rot="10800000" flipV="1">
            <a:off x="6095999" y="4457700"/>
            <a:ext cx="20574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4953000" y="2209800"/>
            <a:ext cx="12954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Input Output Statements keywords: </a:t>
            </a:r>
            <a:r>
              <a:rPr lang="en-US" sz="2400" dirty="0" err="1"/>
              <a:t>var</a:t>
            </a:r>
            <a:r>
              <a:rPr lang="en-US" sz="2400" dirty="0"/>
              <a:t> ,</a:t>
            </a:r>
            <a:r>
              <a:rPr lang="en-US" sz="2400" dirty="0" err="1"/>
              <a:t>ref,out,params</a:t>
            </a:r>
            <a:r>
              <a:rPr lang="en-US" sz="2400" dirty="0"/>
              <a:t> </a:t>
            </a:r>
            <a:br>
              <a:rPr lang="en-US" sz="2400" dirty="0"/>
            </a:br>
            <a:endParaRPr lang="en-US" sz="2400" dirty="0"/>
          </a:p>
        </p:txBody>
      </p:sp>
      <p:sp>
        <p:nvSpPr>
          <p:cNvPr id="3" name="Content Placeholder 2"/>
          <p:cNvSpPr>
            <a:spLocks noGrp="1"/>
          </p:cNvSpPr>
          <p:nvPr>
            <p:ph idx="1"/>
          </p:nvPr>
        </p:nvSpPr>
        <p:spPr/>
        <p:txBody>
          <a:bodyPr>
            <a:normAutofit/>
          </a:bodyPr>
          <a:lstStyle/>
          <a:p>
            <a:pPr>
              <a:buNone/>
            </a:pPr>
            <a:r>
              <a:rPr lang="en-US" dirty="0" err="1"/>
              <a:t>var</a:t>
            </a:r>
            <a:r>
              <a:rPr lang="en-US" dirty="0"/>
              <a:t> ,</a:t>
            </a:r>
            <a:r>
              <a:rPr lang="en-US" dirty="0" err="1"/>
              <a:t>ref,out,params</a:t>
            </a:r>
            <a:endParaRPr lang="en-US" dirty="0"/>
          </a:p>
          <a:p>
            <a:pPr>
              <a:buNone/>
            </a:pPr>
            <a:r>
              <a:rPr lang="en-US" dirty="0" err="1"/>
              <a:t>Var</a:t>
            </a:r>
            <a:r>
              <a:rPr lang="en-US" dirty="0"/>
              <a:t> keyword used for general data type ,when variable is declared without data type using </a:t>
            </a:r>
            <a:r>
              <a:rPr lang="en-US" dirty="0" err="1"/>
              <a:t>var</a:t>
            </a:r>
            <a:r>
              <a:rPr lang="en-US" dirty="0"/>
              <a:t> </a:t>
            </a:r>
            <a:r>
              <a:rPr lang="en-US" dirty="0" err="1"/>
              <a:t>keyword,it</a:t>
            </a:r>
            <a:r>
              <a:rPr lang="en-US" dirty="0"/>
              <a:t> must be initialized.</a:t>
            </a:r>
          </a:p>
          <a:p>
            <a:pPr>
              <a:buNone/>
            </a:pPr>
            <a:r>
              <a:rPr lang="en-US" dirty="0"/>
              <a:t>ref is used to  access address in main function inside user defined method: </a:t>
            </a:r>
          </a:p>
          <a:p>
            <a:pPr>
              <a:buNone/>
            </a:pPr>
            <a:r>
              <a:rPr lang="en-US" dirty="0"/>
              <a:t>Ex: double Area (ref </a:t>
            </a:r>
            <a:r>
              <a:rPr lang="en-US" dirty="0" err="1"/>
              <a:t>int</a:t>
            </a:r>
            <a:r>
              <a:rPr lang="en-US" dirty="0"/>
              <a:t> r);</a:t>
            </a:r>
          </a:p>
          <a:p>
            <a:pPr>
              <a:buNone/>
            </a:pPr>
            <a:r>
              <a:rPr lang="en-US" dirty="0"/>
              <a:t>out is used to access address of variable( main) from user defined function</a:t>
            </a:r>
          </a:p>
          <a:p>
            <a:pPr>
              <a:buNone/>
            </a:pPr>
            <a:r>
              <a:rPr lang="en-US" dirty="0"/>
              <a:t>Ex: double Area(ref </a:t>
            </a:r>
            <a:r>
              <a:rPr lang="en-US" dirty="0" err="1"/>
              <a:t>int</a:t>
            </a:r>
            <a:r>
              <a:rPr lang="en-US" dirty="0"/>
              <a:t> </a:t>
            </a:r>
            <a:r>
              <a:rPr lang="en-US" dirty="0" err="1"/>
              <a:t>r,out</a:t>
            </a:r>
            <a:r>
              <a:rPr lang="en-US" dirty="0"/>
              <a:t> double a);</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381000"/>
            <a:ext cx="8229600" cy="551688"/>
          </a:xfrm>
        </p:spPr>
        <p:txBody>
          <a:bodyPr>
            <a:normAutofit/>
          </a:bodyPr>
          <a:lstStyle/>
          <a:p>
            <a:pPr algn="ctr"/>
            <a:r>
              <a:rPr lang="en-IN" sz="3200" dirty="0"/>
              <a:t>Difference between ref and out</a:t>
            </a:r>
          </a:p>
        </p:txBody>
      </p:sp>
      <p:graphicFrame>
        <p:nvGraphicFramePr>
          <p:cNvPr id="3" name="Table 2"/>
          <p:cNvGraphicFramePr>
            <a:graphicFrameLocks noGrp="1"/>
          </p:cNvGraphicFramePr>
          <p:nvPr/>
        </p:nvGraphicFramePr>
        <p:xfrm>
          <a:off x="2667000" y="1066801"/>
          <a:ext cx="6930690" cy="4389439"/>
        </p:xfrm>
        <a:graphic>
          <a:graphicData uri="http://schemas.openxmlformats.org/drawingml/2006/table">
            <a:tbl>
              <a:tblPr/>
              <a:tblGrid>
                <a:gridCol w="3465345">
                  <a:extLst>
                    <a:ext uri="{9D8B030D-6E8A-4147-A177-3AD203B41FA5}">
                      <a16:colId xmlns="" xmlns:a16="http://schemas.microsoft.com/office/drawing/2014/main" val="20000"/>
                    </a:ext>
                  </a:extLst>
                </a:gridCol>
                <a:gridCol w="3465345">
                  <a:extLst>
                    <a:ext uri="{9D8B030D-6E8A-4147-A177-3AD203B41FA5}">
                      <a16:colId xmlns="" xmlns:a16="http://schemas.microsoft.com/office/drawing/2014/main" val="20001"/>
                    </a:ext>
                  </a:extLst>
                </a:gridCol>
              </a:tblGrid>
              <a:tr h="308031">
                <a:tc>
                  <a:txBody>
                    <a:bodyPr/>
                    <a:lstStyle/>
                    <a:p>
                      <a:r>
                        <a:rPr lang="en-IN" sz="1500" dirty="0">
                          <a:solidFill>
                            <a:srgbClr val="FFFFFF"/>
                          </a:solidFill>
                          <a:effectLst/>
                        </a:rPr>
                        <a:t>ref</a:t>
                      </a:r>
                      <a:endParaRPr lang="en-IN" sz="1500" dirty="0">
                        <a:effectLst/>
                      </a:endParaRP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tc>
                  <a:txBody>
                    <a:bodyPr/>
                    <a:lstStyle/>
                    <a:p>
                      <a:r>
                        <a:rPr lang="en-IN" sz="1500">
                          <a:solidFill>
                            <a:srgbClr val="FFFFFF"/>
                          </a:solidFill>
                          <a:effectLst/>
                        </a:rPr>
                        <a:t>Out</a:t>
                      </a:r>
                      <a:endParaRPr lang="en-IN" sz="1500">
                        <a:effectLst/>
                      </a:endParaRP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extLst>
                  <a:ext uri="{0D108BD9-81ED-4DB2-BD59-A6C34878D82A}">
                    <a16:rowId xmlns="" xmlns:a16="http://schemas.microsoft.com/office/drawing/2014/main" val="10000"/>
                  </a:ext>
                </a:extLst>
              </a:tr>
              <a:tr h="770077">
                <a:tc>
                  <a:txBody>
                    <a:bodyPr/>
                    <a:lstStyle/>
                    <a:p>
                      <a:r>
                        <a:rPr lang="en-US" sz="1500">
                          <a:effectLst/>
                        </a:rPr>
                        <a:t>The parameter or argument must be initialized first before it is passed to ref.</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500">
                          <a:effectLst/>
                        </a:rPr>
                        <a:t>It is not compulsory to initialize a parameter or argument before it is passed to an out.</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 xmlns:a16="http://schemas.microsoft.com/office/drawing/2014/main" val="10001"/>
                  </a:ext>
                </a:extLst>
              </a:tr>
              <a:tr h="1001100">
                <a:tc>
                  <a:txBody>
                    <a:bodyPr/>
                    <a:lstStyle/>
                    <a:p>
                      <a:r>
                        <a:rPr lang="en-US" sz="1500">
                          <a:effectLst/>
                        </a:rPr>
                        <a:t>It is not required to assign or initialize the value of a parameter (which is passed by ref) before returning to the calling method.</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500">
                          <a:effectLst/>
                        </a:rPr>
                        <a:t>A called method is required to assign or initialize a value of a parameter (which is passed to an out) before returning to the calling method.</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 xmlns:a16="http://schemas.microsoft.com/office/drawing/2014/main" val="10002"/>
                  </a:ext>
                </a:extLst>
              </a:tr>
              <a:tr h="770077">
                <a:tc>
                  <a:txBody>
                    <a:bodyPr/>
                    <a:lstStyle/>
                    <a:p>
                      <a:r>
                        <a:rPr lang="en-US" sz="1500">
                          <a:effectLst/>
                        </a:rPr>
                        <a:t>Passing a parameter value by Ref is useful when the called method is also needed to modify the pass parameter.</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500">
                          <a:effectLst/>
                        </a:rPr>
                        <a:t>Declaring a parameter to an out method is useful when multiple values need to be returned from a function or method.</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 xmlns:a16="http://schemas.microsoft.com/office/drawing/2014/main" val="10003"/>
                  </a:ext>
                </a:extLst>
              </a:tr>
              <a:tr h="770077">
                <a:tc>
                  <a:txBody>
                    <a:bodyPr/>
                    <a:lstStyle/>
                    <a:p>
                      <a:r>
                        <a:rPr lang="en-US" sz="1500">
                          <a:effectLst/>
                        </a:rPr>
                        <a:t>It is not compulsory to initialize a parameter value before using it in a calling method.</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500">
                          <a:effectLst/>
                        </a:rPr>
                        <a:t>A parameter value must be initialized within the calling method before its use.</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 xmlns:a16="http://schemas.microsoft.com/office/drawing/2014/main" val="10004"/>
                  </a:ext>
                </a:extLst>
              </a:tr>
              <a:tr h="770077">
                <a:tc>
                  <a:txBody>
                    <a:bodyPr/>
                    <a:lstStyle/>
                    <a:p>
                      <a:r>
                        <a:rPr lang="en-US" sz="1500">
                          <a:effectLst/>
                        </a:rPr>
                        <a:t>When we use REF, data can be passed bi-directionally.</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500" dirty="0">
                          <a:effectLst/>
                        </a:rPr>
                        <a:t>When we use OUT data is passed only in a unidirectional way (from the called method to the caller method).</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 xmlns:a16="http://schemas.microsoft.com/office/drawing/2014/main" val="10005"/>
                  </a:ext>
                </a:extLst>
              </a:tr>
            </a:tbl>
          </a:graphicData>
        </a:graphic>
      </p:graphicFrame>
      <p:graphicFrame>
        <p:nvGraphicFramePr>
          <p:cNvPr id="5" name="Table 4"/>
          <p:cNvGraphicFramePr>
            <a:graphicFrameLocks noGrp="1"/>
          </p:cNvGraphicFramePr>
          <p:nvPr/>
        </p:nvGraphicFramePr>
        <p:xfrm>
          <a:off x="1752600" y="5577840"/>
          <a:ext cx="8229600" cy="1005840"/>
        </p:xfrm>
        <a:graphic>
          <a:graphicData uri="http://schemas.openxmlformats.org/drawingml/2006/table">
            <a:tbl>
              <a:tblPr/>
              <a:tblGrid>
                <a:gridCol w="8229600">
                  <a:extLst>
                    <a:ext uri="{9D8B030D-6E8A-4147-A177-3AD203B41FA5}">
                      <a16:colId xmlns="" xmlns:a16="http://schemas.microsoft.com/office/drawing/2014/main" val="20000"/>
                    </a:ext>
                  </a:extLst>
                </a:gridCol>
              </a:tblGrid>
              <a:tr h="563880">
                <a:tc>
                  <a:txBody>
                    <a:bodyPr/>
                    <a:lstStyle/>
                    <a:p>
                      <a:r>
                        <a:rPr lang="en-US">
                          <a:effectLst/>
                        </a:rPr>
                        <a:t>Both ref and out are treated differently at run time and they are treated the same at compile time.</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 xmlns:a16="http://schemas.microsoft.com/office/drawing/2014/main" val="10000"/>
                  </a:ext>
                </a:extLst>
              </a:tr>
              <a:tr h="0">
                <a:tc>
                  <a:txBody>
                    <a:bodyPr/>
                    <a:lstStyle/>
                    <a:p>
                      <a:r>
                        <a:rPr lang="en-US" dirty="0">
                          <a:effectLst/>
                        </a:rPr>
                        <a:t>Properties are not variables, therefore it cannot be passed as an out or ref parameter.</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 xmlns:p14="http://schemas.microsoft.com/office/powerpoint/2010/main" val="3487854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381000"/>
            <a:ext cx="8229600" cy="551688"/>
          </a:xfrm>
        </p:spPr>
        <p:txBody>
          <a:bodyPr>
            <a:normAutofit/>
          </a:bodyPr>
          <a:lstStyle/>
          <a:p>
            <a:pPr algn="ctr"/>
            <a:r>
              <a:rPr lang="en-IN" sz="3200" dirty="0"/>
              <a:t>Difference between ref and out</a:t>
            </a:r>
          </a:p>
        </p:txBody>
      </p:sp>
      <p:graphicFrame>
        <p:nvGraphicFramePr>
          <p:cNvPr id="3" name="Table 2"/>
          <p:cNvGraphicFramePr>
            <a:graphicFrameLocks noGrp="1"/>
          </p:cNvGraphicFramePr>
          <p:nvPr/>
        </p:nvGraphicFramePr>
        <p:xfrm>
          <a:off x="2667000" y="1066801"/>
          <a:ext cx="6930690" cy="4389439"/>
        </p:xfrm>
        <a:graphic>
          <a:graphicData uri="http://schemas.openxmlformats.org/drawingml/2006/table">
            <a:tbl>
              <a:tblPr/>
              <a:tblGrid>
                <a:gridCol w="3465345">
                  <a:extLst>
                    <a:ext uri="{9D8B030D-6E8A-4147-A177-3AD203B41FA5}">
                      <a16:colId xmlns="" xmlns:a16="http://schemas.microsoft.com/office/drawing/2014/main" val="20000"/>
                    </a:ext>
                  </a:extLst>
                </a:gridCol>
                <a:gridCol w="3465345">
                  <a:extLst>
                    <a:ext uri="{9D8B030D-6E8A-4147-A177-3AD203B41FA5}">
                      <a16:colId xmlns="" xmlns:a16="http://schemas.microsoft.com/office/drawing/2014/main" val="20001"/>
                    </a:ext>
                  </a:extLst>
                </a:gridCol>
              </a:tblGrid>
              <a:tr h="308031">
                <a:tc>
                  <a:txBody>
                    <a:bodyPr/>
                    <a:lstStyle/>
                    <a:p>
                      <a:r>
                        <a:rPr lang="en-IN" sz="1500" dirty="0">
                          <a:solidFill>
                            <a:srgbClr val="FFFFFF"/>
                          </a:solidFill>
                          <a:effectLst/>
                        </a:rPr>
                        <a:t>ref</a:t>
                      </a:r>
                      <a:endParaRPr lang="en-IN" sz="1500" dirty="0">
                        <a:effectLst/>
                      </a:endParaRP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tc>
                  <a:txBody>
                    <a:bodyPr/>
                    <a:lstStyle/>
                    <a:p>
                      <a:r>
                        <a:rPr lang="en-IN" sz="1500">
                          <a:solidFill>
                            <a:srgbClr val="FFFFFF"/>
                          </a:solidFill>
                          <a:effectLst/>
                        </a:rPr>
                        <a:t>Out</a:t>
                      </a:r>
                      <a:endParaRPr lang="en-IN" sz="1500">
                        <a:effectLst/>
                      </a:endParaRP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extLst>
                  <a:ext uri="{0D108BD9-81ED-4DB2-BD59-A6C34878D82A}">
                    <a16:rowId xmlns="" xmlns:a16="http://schemas.microsoft.com/office/drawing/2014/main" val="10000"/>
                  </a:ext>
                </a:extLst>
              </a:tr>
              <a:tr h="770077">
                <a:tc>
                  <a:txBody>
                    <a:bodyPr/>
                    <a:lstStyle/>
                    <a:p>
                      <a:r>
                        <a:rPr lang="en-US" sz="1500">
                          <a:effectLst/>
                        </a:rPr>
                        <a:t>The parameter or argument must be initialized first before it is passed to ref.</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500">
                          <a:effectLst/>
                        </a:rPr>
                        <a:t>It is not compulsory to initialize a parameter or argument before it is passed to an out.</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 xmlns:a16="http://schemas.microsoft.com/office/drawing/2014/main" val="10001"/>
                  </a:ext>
                </a:extLst>
              </a:tr>
              <a:tr h="1001100">
                <a:tc>
                  <a:txBody>
                    <a:bodyPr/>
                    <a:lstStyle/>
                    <a:p>
                      <a:r>
                        <a:rPr lang="en-US" sz="1500">
                          <a:effectLst/>
                        </a:rPr>
                        <a:t>It is not required to assign or initialize the value of a parameter (which is passed by ref) before returning to the calling method.</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500">
                          <a:effectLst/>
                        </a:rPr>
                        <a:t>A called method is required to assign or initialize a value of a parameter (which is passed to an out) before returning to the calling method.</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 xmlns:a16="http://schemas.microsoft.com/office/drawing/2014/main" val="10002"/>
                  </a:ext>
                </a:extLst>
              </a:tr>
              <a:tr h="770077">
                <a:tc>
                  <a:txBody>
                    <a:bodyPr/>
                    <a:lstStyle/>
                    <a:p>
                      <a:r>
                        <a:rPr lang="en-US" sz="1500">
                          <a:effectLst/>
                        </a:rPr>
                        <a:t>Passing a parameter value by Ref is useful when the called method is also needed to modify the pass parameter.</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500">
                          <a:effectLst/>
                        </a:rPr>
                        <a:t>Declaring a parameter to an out method is useful when multiple values need to be returned from a function or method.</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 xmlns:a16="http://schemas.microsoft.com/office/drawing/2014/main" val="10003"/>
                  </a:ext>
                </a:extLst>
              </a:tr>
              <a:tr h="770077">
                <a:tc>
                  <a:txBody>
                    <a:bodyPr/>
                    <a:lstStyle/>
                    <a:p>
                      <a:r>
                        <a:rPr lang="en-US" sz="1500">
                          <a:effectLst/>
                        </a:rPr>
                        <a:t>It is not compulsory to initialize a parameter value before using it in a calling method.</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500">
                          <a:effectLst/>
                        </a:rPr>
                        <a:t>A parameter value must be initialized within the calling method before its use.</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 xmlns:a16="http://schemas.microsoft.com/office/drawing/2014/main" val="10004"/>
                  </a:ext>
                </a:extLst>
              </a:tr>
              <a:tr h="770077">
                <a:tc>
                  <a:txBody>
                    <a:bodyPr/>
                    <a:lstStyle/>
                    <a:p>
                      <a:r>
                        <a:rPr lang="en-US" sz="1500">
                          <a:effectLst/>
                        </a:rPr>
                        <a:t>When we use REF, data can be passed bi-directionally.</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500" dirty="0">
                          <a:effectLst/>
                        </a:rPr>
                        <a:t>When we use OUT data is passed only in a unidirectional way (from the called method to the caller method).</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 xmlns:a16="http://schemas.microsoft.com/office/drawing/2014/main" val="10005"/>
                  </a:ext>
                </a:extLst>
              </a:tr>
            </a:tbl>
          </a:graphicData>
        </a:graphic>
      </p:graphicFrame>
      <p:graphicFrame>
        <p:nvGraphicFramePr>
          <p:cNvPr id="5" name="Table 4"/>
          <p:cNvGraphicFramePr>
            <a:graphicFrameLocks noGrp="1"/>
          </p:cNvGraphicFramePr>
          <p:nvPr/>
        </p:nvGraphicFramePr>
        <p:xfrm>
          <a:off x="1752600" y="5577840"/>
          <a:ext cx="8229600" cy="1005840"/>
        </p:xfrm>
        <a:graphic>
          <a:graphicData uri="http://schemas.openxmlformats.org/drawingml/2006/table">
            <a:tbl>
              <a:tblPr/>
              <a:tblGrid>
                <a:gridCol w="8229600">
                  <a:extLst>
                    <a:ext uri="{9D8B030D-6E8A-4147-A177-3AD203B41FA5}">
                      <a16:colId xmlns="" xmlns:a16="http://schemas.microsoft.com/office/drawing/2014/main" val="20000"/>
                    </a:ext>
                  </a:extLst>
                </a:gridCol>
              </a:tblGrid>
              <a:tr h="563880">
                <a:tc>
                  <a:txBody>
                    <a:bodyPr/>
                    <a:lstStyle/>
                    <a:p>
                      <a:r>
                        <a:rPr lang="en-US">
                          <a:effectLst/>
                        </a:rPr>
                        <a:t>Both ref and out are treated differently at run time and they are treated the same at compile time.</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 xmlns:a16="http://schemas.microsoft.com/office/drawing/2014/main" val="10000"/>
                  </a:ext>
                </a:extLst>
              </a:tr>
              <a:tr h="0">
                <a:tc>
                  <a:txBody>
                    <a:bodyPr/>
                    <a:lstStyle/>
                    <a:p>
                      <a:r>
                        <a:rPr lang="en-US" dirty="0">
                          <a:effectLst/>
                        </a:rPr>
                        <a:t>Properties are not variables, therefore it cannot be passed as an out or ref parameter.</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 xmlns:p14="http://schemas.microsoft.com/office/powerpoint/2010/main" val="3956786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5551" y="164063"/>
            <a:ext cx="6858000" cy="838200"/>
          </a:xfrm>
        </p:spPr>
        <p:txBody>
          <a:bodyPr/>
          <a:lstStyle/>
          <a:p>
            <a:r>
              <a:rPr dirty="0"/>
              <a:t>What is an object?</a:t>
            </a:r>
            <a:endParaRPr lang="en-US" dirty="0"/>
          </a:p>
        </p:txBody>
      </p:sp>
      <p:sp>
        <p:nvSpPr>
          <p:cNvPr id="3" name="Text Placeholder 2"/>
          <p:cNvSpPr>
            <a:spLocks noGrp="1"/>
          </p:cNvSpPr>
          <p:nvPr>
            <p:ph type="body" idx="1"/>
          </p:nvPr>
        </p:nvSpPr>
        <p:spPr>
          <a:xfrm>
            <a:off x="3603172" y="1245637"/>
            <a:ext cx="7772400" cy="5029200"/>
          </a:xfrm>
        </p:spPr>
        <p:txBody>
          <a:bodyPr>
            <a:noAutofit/>
          </a:bodyPr>
          <a:lstStyle/>
          <a:p>
            <a:r>
              <a:rPr lang="en-US" sz="3200" dirty="0"/>
              <a:t>An object is an entity which has a well  defined structure and behavior.</a:t>
            </a:r>
          </a:p>
          <a:p>
            <a:r>
              <a:rPr lang="en-US" sz="3200" dirty="0"/>
              <a:t>An object possesses certain characteristics as:</a:t>
            </a:r>
          </a:p>
          <a:p>
            <a:r>
              <a:rPr lang="en-US" sz="3200" dirty="0"/>
              <a:t>State</a:t>
            </a:r>
          </a:p>
          <a:p>
            <a:r>
              <a:rPr lang="en-US" sz="3200" dirty="0"/>
              <a:t>Behavior</a:t>
            </a:r>
          </a:p>
          <a:p>
            <a:r>
              <a:rPr lang="en-US" sz="3200" dirty="0"/>
              <a:t>Identity</a:t>
            </a:r>
          </a:p>
          <a:p>
            <a:r>
              <a:rPr lang="en-US" sz="3200" dirty="0"/>
              <a:t>Responsibility</a:t>
            </a:r>
          </a:p>
          <a:p>
            <a:endParaRPr lang="en-US" sz="3200" dirty="0"/>
          </a:p>
          <a:p>
            <a:endParaRPr lang="en-US" sz="3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0494" y="0"/>
            <a:ext cx="3877234" cy="1362456"/>
          </a:xfrm>
        </p:spPr>
        <p:txBody>
          <a:bodyPr/>
          <a:lstStyle/>
          <a:p>
            <a:r>
              <a:rPr dirty="0"/>
              <a:t>State of Object</a:t>
            </a:r>
            <a:endParaRPr lang="en-US" dirty="0"/>
          </a:p>
        </p:txBody>
      </p:sp>
      <p:sp>
        <p:nvSpPr>
          <p:cNvPr id="3" name="Text Placeholder 2"/>
          <p:cNvSpPr>
            <a:spLocks noGrp="1"/>
          </p:cNvSpPr>
          <p:nvPr>
            <p:ph type="body" idx="1"/>
          </p:nvPr>
        </p:nvSpPr>
        <p:spPr>
          <a:xfrm>
            <a:off x="3733801" y="1405129"/>
            <a:ext cx="7772400" cy="4876800"/>
          </a:xfrm>
        </p:spPr>
        <p:txBody>
          <a:bodyPr>
            <a:normAutofit lnSpcReduction="10000"/>
          </a:bodyPr>
          <a:lstStyle/>
          <a:p>
            <a:r>
              <a:rPr lang="en-US" dirty="0"/>
              <a:t>The state of an object includes the current values of all its attributes.</a:t>
            </a:r>
          </a:p>
          <a:p>
            <a:r>
              <a:rPr lang="en-US" dirty="0"/>
              <a:t>An attribute can be static or dynamic.</a:t>
            </a:r>
          </a:p>
          <a:p>
            <a:r>
              <a:rPr lang="en-US" dirty="0"/>
              <a:t>Employee Attribute</a:t>
            </a:r>
          </a:p>
          <a:p>
            <a:r>
              <a:rPr lang="en-US" dirty="0" err="1"/>
              <a:t>empId</a:t>
            </a:r>
            <a:endParaRPr lang="en-US" dirty="0"/>
          </a:p>
          <a:p>
            <a:r>
              <a:rPr lang="en-US" dirty="0"/>
              <a:t>Name</a:t>
            </a:r>
          </a:p>
          <a:p>
            <a:r>
              <a:rPr lang="en-US" dirty="0"/>
              <a:t>Gender</a:t>
            </a:r>
          </a:p>
          <a:p>
            <a:r>
              <a:rPr lang="en-US" dirty="0"/>
              <a:t>Age</a:t>
            </a:r>
          </a:p>
          <a:p>
            <a:r>
              <a:rPr lang="en-US" dirty="0"/>
              <a:t>Address</a:t>
            </a:r>
          </a:p>
          <a:p>
            <a:r>
              <a:rPr lang="en-US" dirty="0"/>
              <a:t>Phone</a:t>
            </a:r>
          </a:p>
          <a:p>
            <a:r>
              <a:rPr lang="en-US" dirty="0"/>
              <a:t>Basic _</a:t>
            </a:r>
            <a:r>
              <a:rPr lang="en-US" dirty="0" err="1"/>
              <a:t>sal</a:t>
            </a:r>
            <a:endParaRPr lang="en-US" dirty="0"/>
          </a:p>
          <a:p>
            <a:r>
              <a:rPr lang="en-US" dirty="0"/>
              <a:t>Education</a:t>
            </a:r>
          </a:p>
          <a:p>
            <a:r>
              <a:rPr lang="en-US" dirty="0"/>
              <a:t>experience</a:t>
            </a:r>
          </a:p>
          <a:p>
            <a:endParaRPr lang="en-US" dirty="0"/>
          </a:p>
          <a:p>
            <a:endParaRPr lang="en-US" dirty="0"/>
          </a:p>
        </p:txBody>
      </p:sp>
      <p:sp>
        <p:nvSpPr>
          <p:cNvPr id="4" name="Right Brace 3"/>
          <p:cNvSpPr/>
          <p:nvPr/>
        </p:nvSpPr>
        <p:spPr>
          <a:xfrm>
            <a:off x="8471904" y="2613212"/>
            <a:ext cx="579119" cy="685800"/>
          </a:xfrm>
          <a:prstGeom prst="rightBrace">
            <a:avLst/>
          </a:prstGeom>
          <a:ln w="15875"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e 4"/>
          <p:cNvSpPr/>
          <p:nvPr/>
        </p:nvSpPr>
        <p:spPr>
          <a:xfrm>
            <a:off x="3970918" y="3733800"/>
            <a:ext cx="579119" cy="2133600"/>
          </a:xfrm>
          <a:prstGeom prst="rightBrace">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p:cNvSpPr/>
          <p:nvPr/>
        </p:nvSpPr>
        <p:spPr>
          <a:xfrm>
            <a:off x="9390528" y="2613212"/>
            <a:ext cx="914400" cy="914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Static</a:t>
            </a:r>
          </a:p>
        </p:txBody>
      </p:sp>
      <p:sp>
        <p:nvSpPr>
          <p:cNvPr id="7" name="Rectangle 6"/>
          <p:cNvSpPr/>
          <p:nvPr/>
        </p:nvSpPr>
        <p:spPr>
          <a:xfrm>
            <a:off x="4787153" y="4343400"/>
            <a:ext cx="1905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dynamic</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04088"/>
            <a:ext cx="6400800" cy="1143000"/>
          </a:xfrm>
        </p:spPr>
        <p:txBody>
          <a:bodyPr>
            <a:normAutofit fontScale="90000"/>
          </a:bodyPr>
          <a:lstStyle/>
          <a:p>
            <a:r>
              <a:rPr lang="en-US" dirty="0" err="1"/>
              <a:t>Accesss</a:t>
            </a:r>
            <a:r>
              <a:rPr lang="en-US" dirty="0"/>
              <a:t> Modifiers</a:t>
            </a:r>
            <a:br>
              <a:rPr lang="en-US" dirty="0"/>
            </a:br>
            <a:r>
              <a:rPr lang="en-US" sz="2700" dirty="0"/>
              <a:t>These are protection levels of data members and member methods</a:t>
            </a:r>
          </a:p>
        </p:txBody>
      </p:sp>
      <p:sp>
        <p:nvSpPr>
          <p:cNvPr id="3" name="Content Placeholder 2"/>
          <p:cNvSpPr>
            <a:spLocks noGrp="1"/>
          </p:cNvSpPr>
          <p:nvPr>
            <p:ph idx="1"/>
          </p:nvPr>
        </p:nvSpPr>
        <p:spPr>
          <a:xfrm>
            <a:off x="1981200" y="1935480"/>
            <a:ext cx="7467600" cy="2179320"/>
          </a:xfrm>
        </p:spPr>
        <p:txBody>
          <a:bodyPr/>
          <a:lstStyle/>
          <a:p>
            <a:r>
              <a:rPr lang="en-US" dirty="0"/>
              <a:t>private-&gt;restricted to class only</a:t>
            </a:r>
          </a:p>
          <a:p>
            <a:r>
              <a:rPr lang="en-US" dirty="0"/>
              <a:t>protected-&gt;accessible to next child class</a:t>
            </a:r>
          </a:p>
          <a:p>
            <a:r>
              <a:rPr lang="en-US" dirty="0"/>
              <a:t>Internal-&gt;accessible in assembly</a:t>
            </a:r>
          </a:p>
          <a:p>
            <a:r>
              <a:rPr lang="en-US" dirty="0"/>
              <a:t>public-&gt;accessible in main() method</a:t>
            </a:r>
          </a:p>
          <a:p>
            <a:endParaRPr 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8869" y="286871"/>
            <a:ext cx="5419165" cy="838200"/>
          </a:xfrm>
        </p:spPr>
        <p:txBody>
          <a:bodyPr/>
          <a:lstStyle/>
          <a:p>
            <a:r>
              <a:rPr dirty="0"/>
              <a:t>Practical Aspect</a:t>
            </a:r>
            <a:endParaRPr lang="en-US" dirty="0"/>
          </a:p>
        </p:txBody>
      </p:sp>
      <p:sp>
        <p:nvSpPr>
          <p:cNvPr id="3" name="Text Placeholder 2"/>
          <p:cNvSpPr>
            <a:spLocks noGrp="1"/>
          </p:cNvSpPr>
          <p:nvPr>
            <p:ph type="body" idx="1"/>
          </p:nvPr>
        </p:nvSpPr>
        <p:spPr>
          <a:xfrm>
            <a:off x="3711387" y="815788"/>
            <a:ext cx="7803777" cy="5867400"/>
          </a:xfrm>
        </p:spPr>
        <p:txBody>
          <a:bodyPr>
            <a:normAutofit/>
          </a:bodyPr>
          <a:lstStyle/>
          <a:p>
            <a:pPr algn="l"/>
            <a:r>
              <a:rPr lang="en-US" dirty="0"/>
              <a:t>Class is in separate file and object is created  inside main () function</a:t>
            </a:r>
          </a:p>
          <a:p>
            <a:pPr algn="l"/>
            <a:r>
              <a:rPr lang="en-US" dirty="0"/>
              <a:t>Class contains two types of members</a:t>
            </a:r>
          </a:p>
          <a:p>
            <a:pPr algn="l"/>
            <a:r>
              <a:rPr lang="en-US" dirty="0"/>
              <a:t>1 data members</a:t>
            </a:r>
          </a:p>
          <a:p>
            <a:pPr algn="l"/>
            <a:r>
              <a:rPr lang="en-US" dirty="0"/>
              <a:t>2 function members </a:t>
            </a:r>
          </a:p>
          <a:p>
            <a:pPr algn="l"/>
            <a:r>
              <a:rPr lang="en-US" dirty="0"/>
              <a:t>Both have 4 different levels of access </a:t>
            </a:r>
          </a:p>
          <a:p>
            <a:pPr algn="l"/>
            <a:r>
              <a:rPr lang="en-US" dirty="0"/>
              <a:t>private:  members are not accessible outside class</a:t>
            </a:r>
          </a:p>
          <a:p>
            <a:pPr algn="l"/>
            <a:r>
              <a:rPr lang="en-US" dirty="0"/>
              <a:t>protected: </a:t>
            </a:r>
            <a:r>
              <a:rPr lang="en-US" dirty="0" err="1"/>
              <a:t>memebers</a:t>
            </a:r>
            <a:r>
              <a:rPr lang="en-US" dirty="0"/>
              <a:t> are accessible inside child class only</a:t>
            </a:r>
          </a:p>
          <a:p>
            <a:pPr algn="l"/>
            <a:r>
              <a:rPr lang="en-US" dirty="0" err="1"/>
              <a:t>public:memebers</a:t>
            </a:r>
            <a:r>
              <a:rPr lang="en-US" dirty="0"/>
              <a:t> are accessible  outside class i.e. in main() function.</a:t>
            </a:r>
          </a:p>
          <a:p>
            <a:pPr algn="l"/>
            <a:r>
              <a:rPr lang="en-US" dirty="0"/>
              <a:t>Usually members functions are public and data members are declared as private members</a:t>
            </a:r>
          </a:p>
          <a:p>
            <a:pPr algn="l"/>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9778EB-EB40-CEF2-CB75-ACB3C2E3C1FE}"/>
              </a:ext>
            </a:extLst>
          </p:cNvPr>
          <p:cNvSpPr>
            <a:spLocks noGrp="1"/>
          </p:cNvSpPr>
          <p:nvPr>
            <p:ph type="title"/>
          </p:nvPr>
        </p:nvSpPr>
        <p:spPr/>
        <p:txBody>
          <a:bodyPr/>
          <a:lstStyle/>
          <a:p>
            <a:r>
              <a:rPr lang="en-US" dirty="0"/>
              <a:t>Why .NET Core ?</a:t>
            </a:r>
            <a:endParaRPr lang="en-IN" dirty="0"/>
          </a:p>
        </p:txBody>
      </p:sp>
      <p:sp>
        <p:nvSpPr>
          <p:cNvPr id="4" name="TextBox 3">
            <a:extLst>
              <a:ext uri="{FF2B5EF4-FFF2-40B4-BE49-F238E27FC236}">
                <a16:creationId xmlns="" xmlns:a16="http://schemas.microsoft.com/office/drawing/2014/main" id="{E7FFB4C7-76D5-31D9-9899-54CBBF8F2A2C}"/>
              </a:ext>
            </a:extLst>
          </p:cNvPr>
          <p:cNvSpPr txBox="1"/>
          <p:nvPr/>
        </p:nvSpPr>
        <p:spPr>
          <a:xfrm>
            <a:off x="977462" y="2166684"/>
            <a:ext cx="8808982" cy="1569660"/>
          </a:xfrm>
          <a:prstGeom prst="rect">
            <a:avLst/>
          </a:prstGeom>
          <a:noFill/>
        </p:spPr>
        <p:txBody>
          <a:bodyPr wrap="square">
            <a:spAutoFit/>
          </a:bodyPr>
          <a:lstStyle/>
          <a:p>
            <a:r>
              <a:rPr lang="en-US" sz="2400" b="0" i="0" dirty="0">
                <a:solidFill>
                  <a:srgbClr val="202124"/>
                </a:solidFill>
                <a:effectLst/>
                <a:latin typeface="arial" panose="020B0604020202020204" pitchFamily="34" charset="0"/>
              </a:rPr>
              <a:t>NET Core is </a:t>
            </a:r>
            <a:r>
              <a:rPr lang="en-US" sz="2400" b="1" i="0" dirty="0">
                <a:solidFill>
                  <a:srgbClr val="202124"/>
                </a:solidFill>
                <a:effectLst/>
                <a:latin typeface="arial" panose="020B0604020202020204" pitchFamily="34" charset="0"/>
              </a:rPr>
              <a:t>best used for cross-platform application development, for enabling developers to leverage CLI (command-line interface) control, and for deploying enterprise cloud applications</a:t>
            </a:r>
            <a:endParaRPr lang="en-IN" sz="2400" dirty="0"/>
          </a:p>
        </p:txBody>
      </p:sp>
    </p:spTree>
    <p:extLst>
      <p:ext uri="{BB962C8B-B14F-4D97-AF65-F5344CB8AC3E}">
        <p14:creationId xmlns="" xmlns:p14="http://schemas.microsoft.com/office/powerpoint/2010/main" val="3744123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0"/>
            <a:ext cx="7772400" cy="838200"/>
          </a:xfrm>
        </p:spPr>
        <p:txBody>
          <a:bodyPr/>
          <a:lstStyle/>
          <a:p>
            <a:r>
              <a:t>Constructor function</a:t>
            </a:r>
            <a:endParaRPr lang="en-US" dirty="0"/>
          </a:p>
        </p:txBody>
      </p:sp>
      <p:sp>
        <p:nvSpPr>
          <p:cNvPr id="3" name="Text Placeholder 2"/>
          <p:cNvSpPr>
            <a:spLocks noGrp="1"/>
          </p:cNvSpPr>
          <p:nvPr>
            <p:ph type="body" idx="1"/>
          </p:nvPr>
        </p:nvSpPr>
        <p:spPr>
          <a:xfrm>
            <a:off x="4182034" y="721659"/>
            <a:ext cx="6100483" cy="5562600"/>
          </a:xfrm>
        </p:spPr>
        <p:txBody>
          <a:bodyPr>
            <a:normAutofit fontScale="55000" lnSpcReduction="20000"/>
          </a:bodyPr>
          <a:lstStyle/>
          <a:p>
            <a:r>
              <a:rPr lang="en-US" b="1" dirty="0">
                <a:solidFill>
                  <a:srgbClr val="FFFF00"/>
                </a:solidFill>
                <a:highlight>
                  <a:srgbClr val="800000"/>
                </a:highlight>
              </a:rPr>
              <a:t>IT IS A VERY SPECIAL FUNCTION</a:t>
            </a:r>
          </a:p>
          <a:p>
            <a:pPr algn="l"/>
            <a:r>
              <a:rPr lang="en-US" dirty="0"/>
              <a:t>It creates /constructs  object in memory, it initializes  object properties in memory.</a:t>
            </a:r>
          </a:p>
          <a:p>
            <a:pPr algn="l"/>
            <a:r>
              <a:rPr lang="en-US" dirty="0"/>
              <a:t>Special things about Constructor</a:t>
            </a:r>
          </a:p>
          <a:p>
            <a:pPr algn="l"/>
            <a:r>
              <a:rPr lang="en-US" dirty="0"/>
              <a:t>1 Name is same as that of class</a:t>
            </a:r>
          </a:p>
          <a:p>
            <a:pPr algn="l"/>
            <a:r>
              <a:rPr lang="en-US" dirty="0"/>
              <a:t>2 It does not return any value not even void</a:t>
            </a:r>
          </a:p>
          <a:p>
            <a:pPr algn="l"/>
            <a:r>
              <a:rPr lang="en-US" dirty="0"/>
              <a:t>Syntax:</a:t>
            </a:r>
          </a:p>
          <a:p>
            <a:pPr algn="l"/>
            <a:r>
              <a:rPr lang="en-US" dirty="0"/>
              <a:t>Date()</a:t>
            </a:r>
          </a:p>
          <a:p>
            <a:pPr algn="l"/>
            <a:r>
              <a:rPr lang="en-US" dirty="0"/>
              <a:t>{day =15;</a:t>
            </a:r>
          </a:p>
          <a:p>
            <a:pPr algn="l"/>
            <a:r>
              <a:rPr lang="en-US" dirty="0"/>
              <a:t>month=8;</a:t>
            </a:r>
          </a:p>
          <a:p>
            <a:pPr algn="l"/>
            <a:r>
              <a:rPr lang="en-US" dirty="0"/>
              <a:t>year =2017;</a:t>
            </a:r>
          </a:p>
          <a:p>
            <a:pPr algn="l"/>
            <a:r>
              <a:rPr lang="en-US" dirty="0"/>
              <a:t>}</a:t>
            </a:r>
          </a:p>
          <a:p>
            <a:pPr algn="l"/>
            <a:r>
              <a:rPr lang="en-US" dirty="0"/>
              <a:t>Two types of Constructors </a:t>
            </a:r>
          </a:p>
          <a:p>
            <a:pPr algn="l"/>
            <a:r>
              <a:rPr lang="en-US" dirty="0"/>
              <a:t>1 Default constructor</a:t>
            </a:r>
          </a:p>
          <a:p>
            <a:pPr algn="l"/>
            <a:r>
              <a:rPr lang="en-US" dirty="0"/>
              <a:t>2 </a:t>
            </a:r>
            <a:r>
              <a:rPr lang="en-US" dirty="0" err="1"/>
              <a:t>Parameterised</a:t>
            </a:r>
            <a:r>
              <a:rPr lang="en-US" dirty="0"/>
              <a:t> Constructor</a:t>
            </a:r>
          </a:p>
          <a:p>
            <a:pPr algn="l"/>
            <a:r>
              <a:rPr lang="en-US" dirty="0" err="1"/>
              <a:t>int</a:t>
            </a:r>
            <a:r>
              <a:rPr lang="en-US" dirty="0"/>
              <a:t> main()</a:t>
            </a:r>
          </a:p>
          <a:p>
            <a:pPr algn="l"/>
            <a:r>
              <a:rPr lang="en-US" dirty="0"/>
              <a:t>{ // object of class date</a:t>
            </a:r>
          </a:p>
          <a:p>
            <a:pPr algn="l"/>
            <a:r>
              <a:rPr lang="en-US" dirty="0"/>
              <a:t>Date d1 =new Date();</a:t>
            </a:r>
          </a:p>
          <a:p>
            <a:pPr algn="l"/>
            <a:r>
              <a:rPr lang="en-US" dirty="0"/>
              <a:t>d1.setDate(20,6,2017);</a:t>
            </a:r>
          </a:p>
          <a:p>
            <a:pPr algn="l"/>
            <a:r>
              <a:rPr lang="en-US" dirty="0"/>
              <a:t>d1.Display();</a:t>
            </a:r>
          </a:p>
          <a:p>
            <a:pPr algn="l"/>
            <a:r>
              <a:rPr lang="en-US" dirty="0"/>
              <a:t>return 0;</a:t>
            </a:r>
          </a:p>
          <a:p>
            <a:pPr algn="l"/>
            <a:r>
              <a:rPr lang="en-US" dirty="0"/>
              <a:t>}</a:t>
            </a:r>
          </a:p>
        </p:txBody>
      </p:sp>
      <p:cxnSp>
        <p:nvCxnSpPr>
          <p:cNvPr id="6" name="Straight Arrow Connector 5"/>
          <p:cNvCxnSpPr/>
          <p:nvPr/>
        </p:nvCxnSpPr>
        <p:spPr>
          <a:xfrm rot="10800000" flipV="1">
            <a:off x="7687235" y="2588559"/>
            <a:ext cx="2438400" cy="381000"/>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9829800" y="1864659"/>
            <a:ext cx="10668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default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1007" y="674594"/>
            <a:ext cx="6010835" cy="174812"/>
          </a:xfrm>
        </p:spPr>
        <p:txBody>
          <a:bodyPr>
            <a:normAutofit fontScale="90000"/>
          </a:bodyPr>
          <a:lstStyle/>
          <a:p>
            <a:r>
              <a:rPr sz="3600" dirty="0"/>
              <a:t>Practical Aspect Example</a:t>
            </a:r>
            <a:r>
              <a:rPr sz="4800" dirty="0"/>
              <a:t/>
            </a:r>
            <a:br>
              <a:rPr sz="4800" dirty="0"/>
            </a:br>
            <a:r>
              <a:rPr lang="en-IN" sz="4800" dirty="0"/>
              <a:t> </a:t>
            </a:r>
            <a:r>
              <a:rPr sz="1400" dirty="0" err="1">
                <a:solidFill>
                  <a:srgbClr val="FFFF00"/>
                </a:solidFill>
                <a:highlight>
                  <a:srgbClr val="800000"/>
                </a:highlight>
                <a:latin typeface="Aharoni" pitchFamily="2" charset="-79"/>
                <a:cs typeface="Aharoni" pitchFamily="2" charset="-79"/>
              </a:rPr>
              <a:t>parameterised</a:t>
            </a:r>
            <a:r>
              <a:rPr sz="1400" dirty="0">
                <a:solidFill>
                  <a:srgbClr val="FFFF00"/>
                </a:solidFill>
                <a:highlight>
                  <a:srgbClr val="800000"/>
                </a:highlight>
                <a:latin typeface="Aharoni" pitchFamily="2" charset="-79"/>
                <a:cs typeface="Aharoni" pitchFamily="2" charset="-79"/>
              </a:rPr>
              <a:t> constructor</a:t>
            </a:r>
            <a:endParaRPr lang="en-US" sz="1400" dirty="0">
              <a:solidFill>
                <a:srgbClr val="FFFF00"/>
              </a:solidFill>
              <a:highlight>
                <a:srgbClr val="800000"/>
              </a:highlight>
              <a:latin typeface="Aharoni" pitchFamily="2" charset="-79"/>
              <a:cs typeface="Aharoni" pitchFamily="2" charset="-79"/>
            </a:endParaRPr>
          </a:p>
        </p:txBody>
      </p:sp>
      <p:sp>
        <p:nvSpPr>
          <p:cNvPr id="3" name="Text Placeholder 2"/>
          <p:cNvSpPr>
            <a:spLocks noGrp="1"/>
          </p:cNvSpPr>
          <p:nvPr>
            <p:ph type="body" idx="1"/>
          </p:nvPr>
        </p:nvSpPr>
        <p:spPr>
          <a:xfrm>
            <a:off x="3818965" y="1174376"/>
            <a:ext cx="5477436" cy="5226424"/>
          </a:xfrm>
        </p:spPr>
        <p:txBody>
          <a:bodyPr>
            <a:normAutofit/>
          </a:bodyPr>
          <a:lstStyle/>
          <a:p>
            <a:pPr algn="l"/>
            <a:r>
              <a:rPr lang="en-US" sz="1400" b="1" dirty="0"/>
              <a:t>Class Date</a:t>
            </a:r>
          </a:p>
          <a:p>
            <a:pPr algn="l"/>
            <a:r>
              <a:rPr lang="en-US" sz="1400" b="1" dirty="0"/>
              <a:t>{ </a:t>
            </a:r>
            <a:r>
              <a:rPr lang="en-US" sz="1400" b="1" dirty="0" err="1"/>
              <a:t>int</a:t>
            </a:r>
            <a:r>
              <a:rPr lang="en-US" sz="1400" b="1" dirty="0"/>
              <a:t> </a:t>
            </a:r>
            <a:r>
              <a:rPr lang="en-US" sz="1400" b="1" dirty="0" err="1"/>
              <a:t>day,month,year</a:t>
            </a:r>
            <a:r>
              <a:rPr lang="en-US" sz="1400" b="1" dirty="0"/>
              <a:t>;</a:t>
            </a:r>
          </a:p>
          <a:p>
            <a:pPr algn="l"/>
            <a:r>
              <a:rPr lang="en-US" sz="1400" b="1" dirty="0"/>
              <a:t>  public Date(</a:t>
            </a:r>
            <a:r>
              <a:rPr lang="en-US" sz="1400" b="1" dirty="0" err="1"/>
              <a:t>int</a:t>
            </a:r>
            <a:r>
              <a:rPr lang="en-US" sz="1400" b="1" dirty="0"/>
              <a:t> </a:t>
            </a:r>
            <a:r>
              <a:rPr lang="en-US" sz="1400" b="1" dirty="0" err="1"/>
              <a:t>day,int</a:t>
            </a:r>
            <a:r>
              <a:rPr lang="en-US" sz="1400" b="1" dirty="0"/>
              <a:t> </a:t>
            </a:r>
            <a:r>
              <a:rPr lang="en-US" sz="1400" b="1" dirty="0" err="1"/>
              <a:t>month,int</a:t>
            </a:r>
            <a:r>
              <a:rPr lang="en-US" sz="1400" b="1" dirty="0"/>
              <a:t> year)</a:t>
            </a:r>
          </a:p>
          <a:p>
            <a:pPr algn="l"/>
            <a:r>
              <a:rPr lang="en-US" sz="1400" b="1" dirty="0"/>
              <a:t>{</a:t>
            </a:r>
            <a:r>
              <a:rPr lang="en-US" sz="1400" b="1" dirty="0" err="1"/>
              <a:t>this.day</a:t>
            </a:r>
            <a:r>
              <a:rPr lang="en-US" sz="1400" b="1" dirty="0"/>
              <a:t>=day;</a:t>
            </a:r>
          </a:p>
          <a:p>
            <a:pPr algn="l"/>
            <a:r>
              <a:rPr lang="en-US" sz="1400" b="1" dirty="0" err="1"/>
              <a:t>this.month</a:t>
            </a:r>
            <a:r>
              <a:rPr lang="en-US" sz="1400" b="1" dirty="0"/>
              <a:t>=month;</a:t>
            </a:r>
          </a:p>
          <a:p>
            <a:pPr algn="l"/>
            <a:r>
              <a:rPr lang="en-US" sz="1400" b="1" dirty="0" err="1"/>
              <a:t>this.year</a:t>
            </a:r>
            <a:r>
              <a:rPr lang="en-US" sz="1400" b="1" dirty="0"/>
              <a:t>=year;</a:t>
            </a:r>
          </a:p>
          <a:p>
            <a:pPr algn="l"/>
            <a:r>
              <a:rPr lang="en-US" sz="1400" b="1" dirty="0"/>
              <a:t>}</a:t>
            </a:r>
          </a:p>
          <a:p>
            <a:r>
              <a:rPr lang="en-US" sz="1400" b="1" dirty="0"/>
              <a:t>}</a:t>
            </a:r>
          </a:p>
          <a:p>
            <a:pPr algn="l"/>
            <a:r>
              <a:rPr lang="en-US" dirty="0" err="1"/>
              <a:t>int</a:t>
            </a:r>
            <a:r>
              <a:rPr lang="en-US" dirty="0"/>
              <a:t> main()</a:t>
            </a:r>
          </a:p>
          <a:p>
            <a:pPr algn="l"/>
            <a:r>
              <a:rPr lang="en-US" dirty="0"/>
              <a:t>{ // object of class date</a:t>
            </a:r>
          </a:p>
          <a:p>
            <a:pPr algn="l"/>
            <a:r>
              <a:rPr lang="en-US" dirty="0"/>
              <a:t>Date d1=new Date(18,12,2017);</a:t>
            </a:r>
          </a:p>
          <a:p>
            <a:pPr algn="l"/>
            <a:r>
              <a:rPr lang="en-US" dirty="0"/>
              <a:t>d1.Display();</a:t>
            </a:r>
          </a:p>
          <a:p>
            <a:pPr algn="l"/>
            <a:r>
              <a:rPr lang="en-US" dirty="0"/>
              <a:t>return 0;</a:t>
            </a:r>
          </a:p>
          <a:p>
            <a:pPr algn="l"/>
            <a:r>
              <a:rPr lang="en-US" dirty="0"/>
              <a:t>}</a:t>
            </a:r>
          </a:p>
        </p:txBody>
      </p:sp>
      <p:cxnSp>
        <p:nvCxnSpPr>
          <p:cNvPr id="5" name="Straight Arrow Connector 4"/>
          <p:cNvCxnSpPr/>
          <p:nvPr/>
        </p:nvCxnSpPr>
        <p:spPr>
          <a:xfrm rot="10800000" flipV="1">
            <a:off x="7772402" y="2147047"/>
            <a:ext cx="2438400" cy="381000"/>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9898469" y="1281953"/>
            <a:ext cx="18288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parameterised</a:t>
            </a:r>
            <a:endParaRPr lang="en-US"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838200"/>
            <a:ext cx="6477000" cy="1008888"/>
          </a:xfrm>
        </p:spPr>
        <p:txBody>
          <a:bodyPr>
            <a:normAutofit/>
          </a:bodyPr>
          <a:lstStyle/>
          <a:p>
            <a:r>
              <a:rPr lang="en-US" sz="3600" dirty="0"/>
              <a:t>object class and object methods</a:t>
            </a:r>
          </a:p>
        </p:txBody>
      </p:sp>
      <p:sp>
        <p:nvSpPr>
          <p:cNvPr id="5" name="TextBox 4"/>
          <p:cNvSpPr txBox="1"/>
          <p:nvPr/>
        </p:nvSpPr>
        <p:spPr>
          <a:xfrm>
            <a:off x="2362200" y="2286000"/>
            <a:ext cx="4791568" cy="1754326"/>
          </a:xfrm>
          <a:prstGeom prst="rect">
            <a:avLst/>
          </a:prstGeom>
          <a:noFill/>
        </p:spPr>
        <p:txBody>
          <a:bodyPr wrap="none" rtlCol="0">
            <a:spAutoFit/>
          </a:bodyPr>
          <a:lstStyle/>
          <a:p>
            <a:r>
              <a:rPr lang="en-US" dirty="0"/>
              <a:t>Object class is a standard class in </a:t>
            </a:r>
            <a:r>
              <a:rPr lang="en-US" dirty="0" err="1"/>
              <a:t>.net</a:t>
            </a:r>
            <a:r>
              <a:rPr lang="en-US" dirty="0"/>
              <a:t> Framework</a:t>
            </a:r>
          </a:p>
          <a:p>
            <a:r>
              <a:rPr lang="en-US" dirty="0"/>
              <a:t>It has four methods</a:t>
            </a:r>
          </a:p>
          <a:p>
            <a:r>
              <a:rPr lang="en-US" dirty="0" err="1"/>
              <a:t>ToString</a:t>
            </a:r>
            <a:r>
              <a:rPr lang="en-US" dirty="0"/>
              <a:t>();</a:t>
            </a:r>
          </a:p>
          <a:p>
            <a:r>
              <a:rPr lang="en-US" dirty="0"/>
              <a:t>Equals();</a:t>
            </a:r>
          </a:p>
          <a:p>
            <a:r>
              <a:rPr lang="en-US" dirty="0" err="1"/>
              <a:t>GetType</a:t>
            </a:r>
            <a:r>
              <a:rPr lang="en-US" dirty="0"/>
              <a:t>();</a:t>
            </a:r>
          </a:p>
          <a:p>
            <a:r>
              <a:rPr lang="en-US" dirty="0" err="1"/>
              <a:t>GetHashCode</a:t>
            </a:r>
            <a:r>
              <a:rPr lang="en-US" dirty="0"/>
              <a:t>();</a:t>
            </a:r>
          </a:p>
        </p:txBody>
      </p:sp>
      <p:sp>
        <p:nvSpPr>
          <p:cNvPr id="6" name="TextBox 5"/>
          <p:cNvSpPr txBox="1"/>
          <p:nvPr/>
        </p:nvSpPr>
        <p:spPr>
          <a:xfrm>
            <a:off x="2438400" y="4495800"/>
            <a:ext cx="6222024" cy="1477328"/>
          </a:xfrm>
          <a:prstGeom prst="rect">
            <a:avLst/>
          </a:prstGeom>
          <a:noFill/>
        </p:spPr>
        <p:txBody>
          <a:bodyPr wrap="square" rtlCol="0">
            <a:spAutoFit/>
          </a:bodyPr>
          <a:lstStyle/>
          <a:p>
            <a:r>
              <a:rPr lang="en-US" dirty="0"/>
              <a:t>object of any new class developed by programmer is child of </a:t>
            </a:r>
          </a:p>
          <a:p>
            <a:r>
              <a:rPr lang="en-US" dirty="0"/>
              <a:t>this object class.</a:t>
            </a:r>
          </a:p>
          <a:p>
            <a:r>
              <a:rPr lang="en-US" dirty="0"/>
              <a:t>Therefore programmer has to override these 4 methods in new class according to need of that class.</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200" dirty="0"/>
              <a:t>Static data </a:t>
            </a:r>
            <a:r>
              <a:rPr lang="en-US" sz="3200" dirty="0" err="1"/>
              <a:t>member,static</a:t>
            </a:r>
            <a:r>
              <a:rPr lang="en-US" sz="3200" dirty="0"/>
              <a:t> method</a:t>
            </a:r>
            <a:br>
              <a:rPr lang="en-US" sz="3200" dirty="0"/>
            </a:br>
            <a:r>
              <a:rPr lang="en-US" sz="3200" dirty="0"/>
              <a:t>Containment</a:t>
            </a:r>
          </a:p>
        </p:txBody>
      </p:sp>
      <p:sp>
        <p:nvSpPr>
          <p:cNvPr id="3" name="Content Placeholder 2"/>
          <p:cNvSpPr>
            <a:spLocks noGrp="1"/>
          </p:cNvSpPr>
          <p:nvPr>
            <p:ph idx="1"/>
          </p:nvPr>
        </p:nvSpPr>
        <p:spPr>
          <a:xfrm>
            <a:off x="1981200" y="1935480"/>
            <a:ext cx="3657600" cy="4389120"/>
          </a:xfrm>
        </p:spPr>
        <p:txBody>
          <a:bodyPr/>
          <a:lstStyle/>
          <a:p>
            <a:pPr>
              <a:buNone/>
            </a:pPr>
            <a:r>
              <a:rPr lang="en-US" dirty="0"/>
              <a:t>static data member is shared by all objects of the class, it is also called as class member</a:t>
            </a:r>
          </a:p>
          <a:p>
            <a:pPr>
              <a:buNone/>
            </a:pPr>
            <a:r>
              <a:rPr lang="en-US" dirty="0"/>
              <a:t>To access static data member , static method is required.</a:t>
            </a:r>
          </a:p>
          <a:p>
            <a:pPr>
              <a:buNone/>
            </a:pPr>
            <a:r>
              <a:rPr lang="en-US" dirty="0"/>
              <a:t>static member is called using class name .</a:t>
            </a:r>
          </a:p>
        </p:txBody>
      </p:sp>
      <p:sp>
        <p:nvSpPr>
          <p:cNvPr id="6" name="TextBox 5"/>
          <p:cNvSpPr txBox="1"/>
          <p:nvPr/>
        </p:nvSpPr>
        <p:spPr>
          <a:xfrm>
            <a:off x="6781800" y="1905001"/>
            <a:ext cx="3048000" cy="5078313"/>
          </a:xfrm>
          <a:prstGeom prst="rect">
            <a:avLst/>
          </a:prstGeom>
          <a:noFill/>
        </p:spPr>
        <p:txBody>
          <a:bodyPr wrap="square" rtlCol="0">
            <a:spAutoFit/>
          </a:bodyPr>
          <a:lstStyle/>
          <a:p>
            <a:r>
              <a:rPr lang="en-US" dirty="0"/>
              <a:t>Declaration:</a:t>
            </a:r>
          </a:p>
          <a:p>
            <a:r>
              <a:rPr lang="en-US" dirty="0"/>
              <a:t>Class </a:t>
            </a:r>
            <a:r>
              <a:rPr lang="en-US" dirty="0" err="1"/>
              <a:t>MyMath</a:t>
            </a:r>
            <a:endParaRPr lang="en-US" dirty="0"/>
          </a:p>
          <a:p>
            <a:r>
              <a:rPr lang="en-US" dirty="0"/>
              <a:t>{</a:t>
            </a:r>
          </a:p>
          <a:p>
            <a:r>
              <a:rPr lang="en-US" dirty="0"/>
              <a:t>public static </a:t>
            </a:r>
            <a:r>
              <a:rPr lang="en-US" dirty="0" err="1"/>
              <a:t>int</a:t>
            </a:r>
            <a:r>
              <a:rPr lang="en-US" dirty="0"/>
              <a:t> number1</a:t>
            </a:r>
          </a:p>
          <a:p>
            <a:r>
              <a:rPr lang="en-US" dirty="0"/>
              <a:t>public static </a:t>
            </a:r>
            <a:r>
              <a:rPr lang="en-US" dirty="0" err="1"/>
              <a:t>int</a:t>
            </a:r>
            <a:r>
              <a:rPr lang="en-US" dirty="0"/>
              <a:t> number2</a:t>
            </a:r>
          </a:p>
          <a:p>
            <a:r>
              <a:rPr lang="en-US" dirty="0"/>
              <a:t>public  void static Sum()</a:t>
            </a:r>
          </a:p>
          <a:p>
            <a:r>
              <a:rPr lang="en-US" dirty="0"/>
              <a:t>{</a:t>
            </a:r>
          </a:p>
          <a:p>
            <a:r>
              <a:rPr lang="en-US" dirty="0" err="1"/>
              <a:t>Console.Write</a:t>
            </a:r>
            <a:r>
              <a:rPr lang="en-US" dirty="0"/>
              <a:t>(“Sum  =“+ number1+number2);</a:t>
            </a:r>
          </a:p>
          <a:p>
            <a:r>
              <a:rPr lang="en-US" dirty="0"/>
              <a:t>}</a:t>
            </a:r>
          </a:p>
          <a:p>
            <a:r>
              <a:rPr lang="en-US" dirty="0"/>
              <a:t>}</a:t>
            </a:r>
          </a:p>
          <a:p>
            <a:r>
              <a:rPr lang="en-US" dirty="0"/>
              <a:t>public static main()</a:t>
            </a:r>
          </a:p>
          <a:p>
            <a:r>
              <a:rPr lang="en-US" dirty="0"/>
              <a:t>{</a:t>
            </a:r>
          </a:p>
          <a:p>
            <a:r>
              <a:rPr lang="en-US" dirty="0"/>
              <a:t>MyMath.number1=10;</a:t>
            </a:r>
          </a:p>
          <a:p>
            <a:r>
              <a:rPr lang="en-US" dirty="0"/>
              <a:t>MyMath.number2=20;</a:t>
            </a:r>
          </a:p>
          <a:p>
            <a:r>
              <a:rPr lang="en-US" dirty="0" err="1"/>
              <a:t>MyMath.Sum</a:t>
            </a:r>
            <a:r>
              <a:rPr lang="en-US" dirty="0"/>
              <a:t>();</a:t>
            </a:r>
          </a:p>
          <a:p>
            <a:r>
              <a:rPr lang="en-US"/>
              <a:t>}</a:t>
            </a:r>
            <a:endParaRPr lang="en-US" dirty="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200" dirty="0"/>
              <a:t>‘Has a’ Relationship</a:t>
            </a:r>
            <a:br>
              <a:rPr lang="en-US" sz="3200" dirty="0"/>
            </a:br>
            <a:r>
              <a:rPr lang="en-US" sz="3200" dirty="0"/>
              <a:t>Containment</a:t>
            </a:r>
          </a:p>
        </p:txBody>
      </p:sp>
      <p:sp>
        <p:nvSpPr>
          <p:cNvPr id="3" name="Content Placeholder 2"/>
          <p:cNvSpPr>
            <a:spLocks noGrp="1"/>
          </p:cNvSpPr>
          <p:nvPr>
            <p:ph idx="1"/>
          </p:nvPr>
        </p:nvSpPr>
        <p:spPr>
          <a:xfrm>
            <a:off x="1981200" y="1935480"/>
            <a:ext cx="3657600" cy="4389120"/>
          </a:xfrm>
        </p:spPr>
        <p:txBody>
          <a:bodyPr/>
          <a:lstStyle/>
          <a:p>
            <a:pPr>
              <a:buNone/>
            </a:pPr>
            <a:r>
              <a:rPr lang="en-US" dirty="0"/>
              <a:t>Object of Date class is </a:t>
            </a:r>
            <a:r>
              <a:rPr lang="en-US" dirty="0" err="1"/>
              <a:t>containded</a:t>
            </a:r>
            <a:r>
              <a:rPr lang="en-US" dirty="0"/>
              <a:t> in class Employee as a data member</a:t>
            </a:r>
          </a:p>
          <a:p>
            <a:pPr>
              <a:buNone/>
            </a:pPr>
            <a:r>
              <a:rPr lang="en-US" dirty="0"/>
              <a:t>This relationship is called as ‘has a’ relationship.</a:t>
            </a:r>
          </a:p>
          <a:p>
            <a:pPr>
              <a:buNone/>
            </a:pPr>
            <a:r>
              <a:rPr lang="en-US" dirty="0"/>
              <a:t>i.e. employee has a date of joining</a:t>
            </a:r>
          </a:p>
        </p:txBody>
      </p:sp>
      <p:sp>
        <p:nvSpPr>
          <p:cNvPr id="6" name="TextBox 5"/>
          <p:cNvSpPr txBox="1"/>
          <p:nvPr/>
        </p:nvSpPr>
        <p:spPr>
          <a:xfrm>
            <a:off x="6705600" y="2209800"/>
            <a:ext cx="3048000" cy="2308324"/>
          </a:xfrm>
          <a:prstGeom prst="rect">
            <a:avLst/>
          </a:prstGeom>
          <a:noFill/>
        </p:spPr>
        <p:txBody>
          <a:bodyPr wrap="square" rtlCol="0">
            <a:spAutoFit/>
          </a:bodyPr>
          <a:lstStyle/>
          <a:p>
            <a:endParaRPr lang="en-US" dirty="0"/>
          </a:p>
          <a:p>
            <a:r>
              <a:rPr lang="en-US" dirty="0"/>
              <a:t>Example:</a:t>
            </a:r>
          </a:p>
          <a:p>
            <a:r>
              <a:rPr lang="en-US" dirty="0"/>
              <a:t>Class Employee</a:t>
            </a:r>
          </a:p>
          <a:p>
            <a:r>
              <a:rPr lang="en-US" dirty="0"/>
              <a:t>{</a:t>
            </a:r>
          </a:p>
          <a:p>
            <a:r>
              <a:rPr lang="en-US" dirty="0" err="1"/>
              <a:t>Int</a:t>
            </a:r>
            <a:r>
              <a:rPr lang="en-US" dirty="0"/>
              <a:t> Id;</a:t>
            </a:r>
          </a:p>
          <a:p>
            <a:r>
              <a:rPr lang="en-US" dirty="0"/>
              <a:t>String Name;</a:t>
            </a:r>
          </a:p>
          <a:p>
            <a:r>
              <a:rPr lang="en-US" dirty="0"/>
              <a:t>Date </a:t>
            </a:r>
            <a:r>
              <a:rPr lang="en-US" dirty="0" err="1"/>
              <a:t>Doj</a:t>
            </a:r>
            <a:r>
              <a:rPr lang="en-US" dirty="0"/>
              <a:t>;</a:t>
            </a:r>
          </a:p>
          <a:p>
            <a:r>
              <a:rPr lang="en-US"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200" dirty="0"/>
              <a:t>Class  :abstract </a:t>
            </a:r>
            <a:r>
              <a:rPr lang="en-US" sz="3200" dirty="0" err="1"/>
              <a:t>class,static</a:t>
            </a:r>
            <a:r>
              <a:rPr lang="en-US" sz="3200" dirty="0"/>
              <a:t> class,</a:t>
            </a:r>
            <a:br>
              <a:rPr lang="en-US" sz="3200" dirty="0"/>
            </a:br>
            <a:r>
              <a:rPr lang="en-US" sz="3200" dirty="0"/>
              <a:t>abstract </a:t>
            </a:r>
            <a:r>
              <a:rPr lang="en-US" sz="3200" dirty="0" err="1"/>
              <a:t>class,sealed</a:t>
            </a:r>
            <a:r>
              <a:rPr lang="en-US" sz="3200" dirty="0"/>
              <a:t> class</a:t>
            </a:r>
          </a:p>
        </p:txBody>
      </p:sp>
      <p:sp>
        <p:nvSpPr>
          <p:cNvPr id="3" name="Content Placeholder 2"/>
          <p:cNvSpPr>
            <a:spLocks noGrp="1"/>
          </p:cNvSpPr>
          <p:nvPr>
            <p:ph idx="1"/>
          </p:nvPr>
        </p:nvSpPr>
        <p:spPr>
          <a:xfrm>
            <a:off x="1981200" y="1935480"/>
            <a:ext cx="4724400" cy="4389120"/>
          </a:xfrm>
        </p:spPr>
        <p:txBody>
          <a:bodyPr>
            <a:normAutofit fontScale="92500" lnSpcReduction="10000"/>
          </a:bodyPr>
          <a:lstStyle/>
          <a:p>
            <a:pPr>
              <a:buNone/>
            </a:pPr>
            <a:r>
              <a:rPr lang="en-US" dirty="0"/>
              <a:t>class student</a:t>
            </a:r>
          </a:p>
          <a:p>
            <a:pPr>
              <a:buNone/>
            </a:pPr>
            <a:r>
              <a:rPr lang="en-US" dirty="0"/>
              <a:t>{</a:t>
            </a:r>
          </a:p>
          <a:p>
            <a:pPr>
              <a:buNone/>
            </a:pPr>
            <a:r>
              <a:rPr lang="en-US" dirty="0"/>
              <a:t>}</a:t>
            </a:r>
          </a:p>
          <a:p>
            <a:pPr>
              <a:buNone/>
            </a:pPr>
            <a:r>
              <a:rPr lang="en-US" dirty="0"/>
              <a:t>abstract class shape</a:t>
            </a:r>
          </a:p>
          <a:p>
            <a:pPr>
              <a:buNone/>
            </a:pPr>
            <a:r>
              <a:rPr lang="en-US" dirty="0"/>
              <a:t>{public  abstract  virtual void  Area();</a:t>
            </a:r>
          </a:p>
          <a:p>
            <a:pPr>
              <a:buNone/>
            </a:pPr>
            <a:r>
              <a:rPr lang="en-US" dirty="0"/>
              <a:t>  </a:t>
            </a:r>
          </a:p>
          <a:p>
            <a:pPr>
              <a:buNone/>
            </a:pPr>
            <a:r>
              <a:rPr lang="en-US" dirty="0"/>
              <a:t>}</a:t>
            </a:r>
          </a:p>
          <a:p>
            <a:pPr>
              <a:buNone/>
            </a:pPr>
            <a:r>
              <a:rPr lang="en-US" dirty="0"/>
              <a:t>sealed class</a:t>
            </a:r>
          </a:p>
          <a:p>
            <a:pPr>
              <a:buNone/>
            </a:pPr>
            <a:r>
              <a:rPr lang="en-US" dirty="0"/>
              <a:t>{</a:t>
            </a:r>
          </a:p>
          <a:p>
            <a:pPr>
              <a:buNone/>
            </a:pPr>
            <a:r>
              <a:rPr lang="en-US" dirty="0"/>
              <a:t>}</a:t>
            </a:r>
          </a:p>
        </p:txBody>
      </p:sp>
      <p:sp>
        <p:nvSpPr>
          <p:cNvPr id="4" name="TextBox 3"/>
          <p:cNvSpPr txBox="1"/>
          <p:nvPr/>
        </p:nvSpPr>
        <p:spPr>
          <a:xfrm>
            <a:off x="6553200" y="2667000"/>
            <a:ext cx="2438400" cy="923330"/>
          </a:xfrm>
          <a:prstGeom prst="rect">
            <a:avLst/>
          </a:prstGeom>
          <a:noFill/>
        </p:spPr>
        <p:txBody>
          <a:bodyPr wrap="square" rtlCol="0">
            <a:spAutoFit/>
          </a:bodyPr>
          <a:lstStyle/>
          <a:p>
            <a:r>
              <a:rPr lang="en-US" dirty="0"/>
              <a:t>static class </a:t>
            </a:r>
            <a:r>
              <a:rPr lang="en-US" dirty="0" err="1"/>
              <a:t>mymath</a:t>
            </a:r>
            <a:endParaRPr lang="en-US" dirty="0"/>
          </a:p>
          <a:p>
            <a:r>
              <a:rPr lang="en-US" dirty="0"/>
              <a:t>{</a:t>
            </a:r>
          </a:p>
          <a:p>
            <a:r>
              <a:rPr lang="en-US"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200" dirty="0"/>
              <a:t>Class  :Inheritance</a:t>
            </a:r>
            <a:br>
              <a:rPr lang="en-US" sz="3200" dirty="0"/>
            </a:br>
            <a:r>
              <a:rPr lang="en-US" sz="3200" dirty="0"/>
              <a:t>“Is a “ Relationship</a:t>
            </a:r>
          </a:p>
        </p:txBody>
      </p:sp>
      <p:sp>
        <p:nvSpPr>
          <p:cNvPr id="3" name="Content Placeholder 2"/>
          <p:cNvSpPr>
            <a:spLocks noGrp="1"/>
          </p:cNvSpPr>
          <p:nvPr>
            <p:ph idx="1"/>
          </p:nvPr>
        </p:nvSpPr>
        <p:spPr>
          <a:xfrm>
            <a:off x="1981200" y="1935480"/>
            <a:ext cx="3657600" cy="2941320"/>
          </a:xfrm>
        </p:spPr>
        <p:txBody>
          <a:bodyPr/>
          <a:lstStyle/>
          <a:p>
            <a:pPr>
              <a:buNone/>
            </a:pPr>
            <a:r>
              <a:rPr lang="en-US" dirty="0"/>
              <a:t>class base</a:t>
            </a:r>
          </a:p>
          <a:p>
            <a:pPr>
              <a:buNone/>
            </a:pPr>
            <a:r>
              <a:rPr lang="en-US" dirty="0"/>
              <a:t>{</a:t>
            </a:r>
          </a:p>
          <a:p>
            <a:pPr>
              <a:buNone/>
            </a:pPr>
            <a:r>
              <a:rPr lang="en-US" dirty="0"/>
              <a:t>}</a:t>
            </a:r>
          </a:p>
          <a:p>
            <a:pPr>
              <a:buNone/>
            </a:pPr>
            <a:r>
              <a:rPr lang="en-US" dirty="0"/>
              <a:t>class derived</a:t>
            </a:r>
          </a:p>
          <a:p>
            <a:pPr>
              <a:buNone/>
            </a:pPr>
            <a:r>
              <a:rPr lang="en-US" dirty="0"/>
              <a:t>{</a:t>
            </a:r>
          </a:p>
          <a:p>
            <a:pPr>
              <a:buNone/>
            </a:pPr>
            <a:r>
              <a:rPr lang="en-US" dirty="0"/>
              <a:t>}</a:t>
            </a:r>
          </a:p>
        </p:txBody>
      </p:sp>
      <p:sp>
        <p:nvSpPr>
          <p:cNvPr id="4" name="TextBox 3"/>
          <p:cNvSpPr txBox="1"/>
          <p:nvPr/>
        </p:nvSpPr>
        <p:spPr>
          <a:xfrm>
            <a:off x="6477000" y="1905000"/>
            <a:ext cx="3505200" cy="3416320"/>
          </a:xfrm>
          <a:prstGeom prst="rect">
            <a:avLst/>
          </a:prstGeom>
          <a:noFill/>
        </p:spPr>
        <p:txBody>
          <a:bodyPr wrap="square" rtlCol="0">
            <a:spAutoFit/>
          </a:bodyPr>
          <a:lstStyle/>
          <a:p>
            <a:r>
              <a:rPr lang="en-US" dirty="0"/>
              <a:t>Common things are abstracted into base class and special things are abstracted into derived class</a:t>
            </a:r>
          </a:p>
          <a:p>
            <a:r>
              <a:rPr lang="en-US" dirty="0">
                <a:solidFill>
                  <a:schemeClr val="accent1"/>
                </a:solidFill>
              </a:rPr>
              <a:t>Class Employee</a:t>
            </a:r>
          </a:p>
          <a:p>
            <a:r>
              <a:rPr lang="en-US" dirty="0">
                <a:solidFill>
                  <a:srgbClr val="FF0000"/>
                </a:solidFill>
              </a:rPr>
              <a:t>{</a:t>
            </a:r>
            <a:r>
              <a:rPr lang="en-US" dirty="0" err="1">
                <a:solidFill>
                  <a:srgbClr val="FF0000"/>
                </a:solidFill>
              </a:rPr>
              <a:t>int</a:t>
            </a:r>
            <a:r>
              <a:rPr lang="en-US" dirty="0">
                <a:solidFill>
                  <a:srgbClr val="FF0000"/>
                </a:solidFill>
              </a:rPr>
              <a:t> id;</a:t>
            </a:r>
          </a:p>
          <a:p>
            <a:r>
              <a:rPr lang="en-US" dirty="0">
                <a:solidFill>
                  <a:srgbClr val="FF0000"/>
                </a:solidFill>
              </a:rPr>
              <a:t>String name;</a:t>
            </a:r>
          </a:p>
          <a:p>
            <a:r>
              <a:rPr lang="en-US" dirty="0">
                <a:solidFill>
                  <a:srgbClr val="FF0000"/>
                </a:solidFill>
              </a:rPr>
              <a:t>Decimal salary;</a:t>
            </a:r>
          </a:p>
          <a:p>
            <a:r>
              <a:rPr lang="en-US" dirty="0">
                <a:solidFill>
                  <a:srgbClr val="FF0000"/>
                </a:solidFill>
              </a:rPr>
              <a:t>}</a:t>
            </a:r>
          </a:p>
          <a:p>
            <a:r>
              <a:rPr lang="en-US" dirty="0">
                <a:solidFill>
                  <a:schemeClr val="accent1"/>
                </a:solidFill>
              </a:rPr>
              <a:t>Class </a:t>
            </a:r>
            <a:r>
              <a:rPr lang="en-US" dirty="0" err="1">
                <a:solidFill>
                  <a:schemeClr val="accent1"/>
                </a:solidFill>
              </a:rPr>
              <a:t>Manager:Employee</a:t>
            </a:r>
            <a:endParaRPr lang="en-US" dirty="0">
              <a:solidFill>
                <a:schemeClr val="accent1"/>
              </a:solidFill>
            </a:endParaRPr>
          </a:p>
          <a:p>
            <a:r>
              <a:rPr lang="en-US" dirty="0">
                <a:solidFill>
                  <a:srgbClr val="FF0000"/>
                </a:solidFill>
              </a:rPr>
              <a:t>{  decimal </a:t>
            </a:r>
            <a:r>
              <a:rPr lang="en-US" dirty="0" err="1">
                <a:solidFill>
                  <a:srgbClr val="FF0000"/>
                </a:solidFill>
              </a:rPr>
              <a:t>commision</a:t>
            </a:r>
            <a:r>
              <a:rPr lang="en-US" dirty="0">
                <a:solidFill>
                  <a:srgbClr val="FF0000"/>
                </a:solidFill>
              </a:rPr>
              <a:t>;</a:t>
            </a:r>
          </a:p>
          <a:p>
            <a:r>
              <a:rPr lang="en-US" dirty="0" err="1">
                <a:solidFill>
                  <a:srgbClr val="FF0000"/>
                </a:solidFill>
              </a:rPr>
              <a:t>Int</a:t>
            </a:r>
            <a:r>
              <a:rPr lang="en-US" dirty="0">
                <a:solidFill>
                  <a:srgbClr val="FF0000"/>
                </a:solidFill>
              </a:rPr>
              <a:t> sales;</a:t>
            </a:r>
          </a:p>
          <a:p>
            <a:r>
              <a:rPr lang="en-US" dirty="0">
                <a:solidFill>
                  <a:srgbClr val="FF0000"/>
                </a:solidFill>
              </a:rPr>
              <a:t>}</a:t>
            </a:r>
          </a:p>
        </p:txBody>
      </p:sp>
      <p:sp>
        <p:nvSpPr>
          <p:cNvPr id="6" name="TextBox 5"/>
          <p:cNvSpPr txBox="1"/>
          <p:nvPr/>
        </p:nvSpPr>
        <p:spPr>
          <a:xfrm>
            <a:off x="2286000" y="4953000"/>
            <a:ext cx="2546916" cy="369332"/>
          </a:xfrm>
          <a:prstGeom prst="rect">
            <a:avLst/>
          </a:prstGeom>
          <a:noFill/>
        </p:spPr>
        <p:txBody>
          <a:bodyPr wrap="none" rtlCol="0">
            <a:spAutoFit/>
          </a:bodyPr>
          <a:lstStyle/>
          <a:p>
            <a:r>
              <a:rPr lang="en-US" dirty="0"/>
              <a:t>Manager ‘is a’ Employee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685800"/>
            <a:ext cx="8229600" cy="1143000"/>
          </a:xfrm>
        </p:spPr>
        <p:txBody>
          <a:bodyPr>
            <a:normAutofit/>
          </a:bodyPr>
          <a:lstStyle/>
          <a:p>
            <a:pPr algn="ctr"/>
            <a:r>
              <a:rPr lang="en-US" sz="3200" dirty="0"/>
              <a:t>Types of Inheritance</a:t>
            </a:r>
            <a:br>
              <a:rPr lang="en-US" sz="3200" dirty="0"/>
            </a:br>
            <a:r>
              <a:rPr lang="en-US" sz="3200" dirty="0"/>
              <a:t>in OOPs</a:t>
            </a:r>
          </a:p>
        </p:txBody>
      </p:sp>
      <p:graphicFrame>
        <p:nvGraphicFramePr>
          <p:cNvPr id="7" name="Content Placeholder 6"/>
          <p:cNvGraphicFramePr>
            <a:graphicFrameLocks noGrp="1"/>
          </p:cNvGraphicFramePr>
          <p:nvPr>
            <p:ph idx="1"/>
          </p:nvPr>
        </p:nvGraphicFramePr>
        <p:xfrm>
          <a:off x="6248400" y="2590800"/>
          <a:ext cx="3657600" cy="213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6705600" y="1905001"/>
            <a:ext cx="2438400" cy="646331"/>
          </a:xfrm>
          <a:prstGeom prst="rect">
            <a:avLst/>
          </a:prstGeom>
          <a:noFill/>
        </p:spPr>
        <p:txBody>
          <a:bodyPr wrap="square" rtlCol="0">
            <a:spAutoFit/>
          </a:bodyPr>
          <a:lstStyle/>
          <a:p>
            <a:r>
              <a:rPr lang="en-US" dirty="0"/>
              <a:t>Hierarchical Inheritance</a:t>
            </a:r>
          </a:p>
          <a:p>
            <a:endParaRPr lang="en-US" dirty="0">
              <a:solidFill>
                <a:srgbClr val="FF0000"/>
              </a:solidFill>
            </a:endParaRPr>
          </a:p>
        </p:txBody>
      </p:sp>
      <p:graphicFrame>
        <p:nvGraphicFramePr>
          <p:cNvPr id="8" name="Content Placeholder 6"/>
          <p:cNvGraphicFramePr>
            <a:graphicFrameLocks/>
          </p:cNvGraphicFramePr>
          <p:nvPr/>
        </p:nvGraphicFramePr>
        <p:xfrm>
          <a:off x="1981200" y="2667000"/>
          <a:ext cx="3657600" cy="21336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9" name="TextBox 8"/>
          <p:cNvSpPr txBox="1"/>
          <p:nvPr/>
        </p:nvSpPr>
        <p:spPr>
          <a:xfrm>
            <a:off x="2590800" y="1828802"/>
            <a:ext cx="2438400" cy="646331"/>
          </a:xfrm>
          <a:prstGeom prst="rect">
            <a:avLst/>
          </a:prstGeom>
          <a:noFill/>
        </p:spPr>
        <p:txBody>
          <a:bodyPr wrap="square" rtlCol="0">
            <a:spAutoFit/>
          </a:bodyPr>
          <a:lstStyle/>
          <a:p>
            <a:pPr algn="ctr"/>
            <a:r>
              <a:rPr lang="en-US" dirty="0"/>
              <a:t>Single  Inheritance</a:t>
            </a:r>
          </a:p>
          <a:p>
            <a:pPr algn="ctr"/>
            <a:endParaRPr lang="en-US" dirty="0">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6553200" y="2514600"/>
            <a:ext cx="3276600" cy="2667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1905000" y="685800"/>
            <a:ext cx="8229600" cy="1143000"/>
          </a:xfrm>
        </p:spPr>
        <p:txBody>
          <a:bodyPr>
            <a:normAutofit/>
          </a:bodyPr>
          <a:lstStyle/>
          <a:p>
            <a:pPr algn="ctr"/>
            <a:r>
              <a:rPr lang="en-US" sz="3200" dirty="0"/>
              <a:t>Types of Inheritance</a:t>
            </a:r>
            <a:br>
              <a:rPr lang="en-US" sz="3200" dirty="0"/>
            </a:br>
            <a:r>
              <a:rPr lang="en-US" sz="3200" dirty="0"/>
              <a:t>in OOPs</a:t>
            </a:r>
          </a:p>
        </p:txBody>
      </p:sp>
      <p:graphicFrame>
        <p:nvGraphicFramePr>
          <p:cNvPr id="7" name="Content Placeholder 6"/>
          <p:cNvGraphicFramePr>
            <a:graphicFrameLocks noGrp="1"/>
          </p:cNvGraphicFramePr>
          <p:nvPr>
            <p:ph idx="1"/>
          </p:nvPr>
        </p:nvGraphicFramePr>
        <p:xfrm>
          <a:off x="6248400" y="2590800"/>
          <a:ext cx="3657600" cy="213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6705600" y="1905002"/>
            <a:ext cx="2362200" cy="646331"/>
          </a:xfrm>
          <a:prstGeom prst="rect">
            <a:avLst/>
          </a:prstGeom>
          <a:noFill/>
        </p:spPr>
        <p:txBody>
          <a:bodyPr wrap="square" rtlCol="0">
            <a:spAutoFit/>
          </a:bodyPr>
          <a:lstStyle/>
          <a:p>
            <a:r>
              <a:rPr lang="en-US" dirty="0"/>
              <a:t>Hybrid  Inheritance</a:t>
            </a:r>
          </a:p>
          <a:p>
            <a:endParaRPr lang="en-US" dirty="0">
              <a:solidFill>
                <a:srgbClr val="FF0000"/>
              </a:solidFill>
            </a:endParaRPr>
          </a:p>
        </p:txBody>
      </p:sp>
      <p:graphicFrame>
        <p:nvGraphicFramePr>
          <p:cNvPr id="8" name="Content Placeholder 6"/>
          <p:cNvGraphicFramePr>
            <a:graphicFrameLocks/>
          </p:cNvGraphicFramePr>
          <p:nvPr/>
        </p:nvGraphicFramePr>
        <p:xfrm>
          <a:off x="1981200" y="2667000"/>
          <a:ext cx="3657600" cy="21336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9" name="TextBox 8"/>
          <p:cNvSpPr txBox="1"/>
          <p:nvPr/>
        </p:nvSpPr>
        <p:spPr>
          <a:xfrm>
            <a:off x="2590800" y="1828802"/>
            <a:ext cx="2438400" cy="646331"/>
          </a:xfrm>
          <a:prstGeom prst="rect">
            <a:avLst/>
          </a:prstGeom>
          <a:noFill/>
        </p:spPr>
        <p:txBody>
          <a:bodyPr wrap="square" rtlCol="0">
            <a:spAutoFit/>
          </a:bodyPr>
          <a:lstStyle/>
          <a:p>
            <a:pPr algn="ctr"/>
            <a:r>
              <a:rPr lang="en-US" dirty="0"/>
              <a:t>Multilevel  Inheritance</a:t>
            </a:r>
          </a:p>
          <a:p>
            <a:pPr algn="ctr"/>
            <a:endParaRPr lang="en-US" dirty="0">
              <a:solidFill>
                <a:srgbClr val="FF0000"/>
              </a:solidFill>
            </a:endParaRPr>
          </a:p>
        </p:txBody>
      </p:sp>
      <p:sp>
        <p:nvSpPr>
          <p:cNvPr id="12" name="Rounded Rectangle 11"/>
          <p:cNvSpPr/>
          <p:nvPr/>
        </p:nvSpPr>
        <p:spPr>
          <a:xfrm>
            <a:off x="1102658" y="5373467"/>
            <a:ext cx="68580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Multiple inheritance is not present in c# language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Interface instead of multiple </a:t>
            </a:r>
            <a:r>
              <a:rPr lang="en-US" sz="3600" dirty="0" err="1"/>
              <a:t>Inheriatance</a:t>
            </a:r>
            <a:endParaRPr lang="en-US" sz="3600" dirty="0"/>
          </a:p>
        </p:txBody>
      </p:sp>
      <p:sp>
        <p:nvSpPr>
          <p:cNvPr id="3" name="TextBox 2"/>
          <p:cNvSpPr txBox="1"/>
          <p:nvPr/>
        </p:nvSpPr>
        <p:spPr>
          <a:xfrm>
            <a:off x="3505200" y="2133601"/>
            <a:ext cx="4343400" cy="1200329"/>
          </a:xfrm>
          <a:prstGeom prst="rect">
            <a:avLst/>
          </a:prstGeom>
          <a:noFill/>
        </p:spPr>
        <p:txBody>
          <a:bodyPr wrap="square" rtlCol="0">
            <a:spAutoFit/>
          </a:bodyPr>
          <a:lstStyle/>
          <a:p>
            <a:r>
              <a:rPr lang="en-US" dirty="0">
                <a:solidFill>
                  <a:schemeClr val="accent2">
                    <a:lumMod val="50000"/>
                  </a:schemeClr>
                </a:solidFill>
              </a:rPr>
              <a:t>Interface is a provider and it is implemented in a class which is a consumer class </a:t>
            </a:r>
          </a:p>
          <a:p>
            <a:r>
              <a:rPr lang="en-US" dirty="0">
                <a:solidFill>
                  <a:schemeClr val="accent2">
                    <a:lumMod val="50000"/>
                  </a:schemeClr>
                </a:solidFill>
              </a:rPr>
              <a:t>There is a contract between interface and class :provider - consumer contract</a:t>
            </a:r>
          </a:p>
        </p:txBody>
      </p:sp>
      <p:sp>
        <p:nvSpPr>
          <p:cNvPr id="5" name="TextBox 4"/>
          <p:cNvSpPr txBox="1"/>
          <p:nvPr/>
        </p:nvSpPr>
        <p:spPr>
          <a:xfrm>
            <a:off x="2895600" y="3962400"/>
            <a:ext cx="2178160" cy="923330"/>
          </a:xfrm>
          <a:prstGeom prst="rect">
            <a:avLst/>
          </a:prstGeom>
          <a:noFill/>
        </p:spPr>
        <p:txBody>
          <a:bodyPr wrap="none" rtlCol="0">
            <a:spAutoFit/>
          </a:bodyPr>
          <a:lstStyle/>
          <a:p>
            <a:r>
              <a:rPr lang="en-US" dirty="0"/>
              <a:t>Interface </a:t>
            </a:r>
            <a:r>
              <a:rPr lang="en-US" dirty="0" err="1"/>
              <a:t>IPrintable</a:t>
            </a:r>
            <a:r>
              <a:rPr lang="en-US" dirty="0"/>
              <a:t> </a:t>
            </a:r>
          </a:p>
          <a:p>
            <a:r>
              <a:rPr lang="en-US" dirty="0"/>
              <a:t>{void </a:t>
            </a:r>
            <a:r>
              <a:rPr lang="en-US" dirty="0" err="1"/>
              <a:t>Show_Details</a:t>
            </a:r>
            <a:r>
              <a:rPr lang="en-US" dirty="0"/>
              <a:t>();</a:t>
            </a:r>
          </a:p>
          <a:p>
            <a:r>
              <a:rPr lang="en-US" dirty="0"/>
              <a:t>}</a:t>
            </a:r>
          </a:p>
        </p:txBody>
      </p:sp>
      <p:sp>
        <p:nvSpPr>
          <p:cNvPr id="6" name="TextBox 5"/>
          <p:cNvSpPr txBox="1"/>
          <p:nvPr/>
        </p:nvSpPr>
        <p:spPr>
          <a:xfrm>
            <a:off x="6324601" y="4114801"/>
            <a:ext cx="3196581" cy="2031325"/>
          </a:xfrm>
          <a:prstGeom prst="rect">
            <a:avLst/>
          </a:prstGeom>
          <a:noFill/>
        </p:spPr>
        <p:txBody>
          <a:bodyPr wrap="none" rtlCol="0">
            <a:spAutoFit/>
          </a:bodyPr>
          <a:lstStyle/>
          <a:p>
            <a:r>
              <a:rPr lang="en-US" dirty="0"/>
              <a:t>Class </a:t>
            </a:r>
            <a:r>
              <a:rPr lang="en-US"/>
              <a:t>Car:IPrintable</a:t>
            </a:r>
            <a:endParaRPr lang="en-US" dirty="0"/>
          </a:p>
          <a:p>
            <a:r>
              <a:rPr lang="en-US" dirty="0"/>
              <a:t>{</a:t>
            </a:r>
          </a:p>
          <a:p>
            <a:r>
              <a:rPr lang="en-US" dirty="0"/>
              <a:t>Void </a:t>
            </a:r>
            <a:r>
              <a:rPr lang="en-US" dirty="0" err="1"/>
              <a:t>Show_Details</a:t>
            </a:r>
            <a:r>
              <a:rPr lang="en-US" dirty="0"/>
              <a:t>()</a:t>
            </a:r>
          </a:p>
          <a:p>
            <a:r>
              <a:rPr lang="en-US" dirty="0"/>
              <a:t>{</a:t>
            </a:r>
            <a:r>
              <a:rPr lang="en-US" dirty="0" err="1"/>
              <a:t>console.WriteLine</a:t>
            </a:r>
            <a:r>
              <a:rPr lang="en-US" dirty="0"/>
              <a:t>(“ Model …”);</a:t>
            </a:r>
          </a:p>
          <a:p>
            <a:r>
              <a:rPr lang="en-US" dirty="0"/>
              <a:t>}</a:t>
            </a:r>
          </a:p>
          <a:p>
            <a:endParaRPr lang="en-US" dirty="0"/>
          </a:p>
          <a:p>
            <a:r>
              <a:rPr lang="en-US"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52A9AF-9823-BE9C-6FE2-767BE06BF685}"/>
              </a:ext>
            </a:extLst>
          </p:cNvPr>
          <p:cNvSpPr txBox="1"/>
          <p:nvPr/>
        </p:nvSpPr>
        <p:spPr>
          <a:xfrm>
            <a:off x="429609" y="296293"/>
            <a:ext cx="9345011" cy="2246769"/>
          </a:xfrm>
          <a:prstGeom prst="rect">
            <a:avLst/>
          </a:prstGeom>
          <a:noFill/>
        </p:spPr>
        <p:txBody>
          <a:bodyPr wrap="square">
            <a:spAutoFit/>
          </a:bodyPr>
          <a:lstStyle/>
          <a:p>
            <a:r>
              <a:rPr lang="en-US" sz="2800" b="0" i="0" dirty="0">
                <a:solidFill>
                  <a:srgbClr val="313131"/>
                </a:solidFill>
                <a:effectLst/>
                <a:latin typeface="Hind" panose="020B0502040204020203" pitchFamily="2" charset="0"/>
              </a:rPr>
              <a:t>The original .NET framework had several drawbacks that made it a difficult first choice for developers and firms, namely, the need for proprietary licenses for Windows servers/systems, and the ability to develop only for Windows systems</a:t>
            </a:r>
            <a:endParaRPr lang="en-IN" sz="2800" dirty="0"/>
          </a:p>
        </p:txBody>
      </p:sp>
      <p:sp>
        <p:nvSpPr>
          <p:cNvPr id="6" name="TextBox 5">
            <a:extLst>
              <a:ext uri="{FF2B5EF4-FFF2-40B4-BE49-F238E27FC236}">
                <a16:creationId xmlns="" xmlns:a16="http://schemas.microsoft.com/office/drawing/2014/main" id="{F57DE285-F43E-28BF-1743-16BC11BCEB0B}"/>
              </a:ext>
            </a:extLst>
          </p:cNvPr>
          <p:cNvSpPr txBox="1"/>
          <p:nvPr/>
        </p:nvSpPr>
        <p:spPr>
          <a:xfrm>
            <a:off x="429609" y="3234412"/>
            <a:ext cx="9842282" cy="2677656"/>
          </a:xfrm>
          <a:prstGeom prst="rect">
            <a:avLst/>
          </a:prstGeom>
          <a:noFill/>
        </p:spPr>
        <p:txBody>
          <a:bodyPr wrap="square">
            <a:spAutoFit/>
          </a:bodyPr>
          <a:lstStyle/>
          <a:p>
            <a:r>
              <a:rPr lang="en-US" sz="2800" b="0" i="0" dirty="0">
                <a:solidFill>
                  <a:srgbClr val="313131"/>
                </a:solidFill>
                <a:effectLst/>
                <a:latin typeface="Hind" panose="02000000000000000000" pitchFamily="2" charset="0"/>
              </a:rPr>
              <a:t>The .</a:t>
            </a:r>
            <a:r>
              <a:rPr lang="en-US" sz="2800" b="0" i="0" dirty="0" err="1">
                <a:solidFill>
                  <a:srgbClr val="313131"/>
                </a:solidFill>
                <a:effectLst/>
                <a:latin typeface="Hind" panose="02000000000000000000" pitchFamily="2" charset="0"/>
              </a:rPr>
              <a:t>NETCore</a:t>
            </a:r>
            <a:r>
              <a:rPr lang="en-US" sz="2800" b="0" i="0" dirty="0">
                <a:solidFill>
                  <a:srgbClr val="313131"/>
                </a:solidFill>
                <a:effectLst/>
                <a:latin typeface="Hind" panose="02000000000000000000" pitchFamily="2" charset="0"/>
              </a:rPr>
              <a:t> managed development framework has all of the significant advantages of the .NET framework, while greatly expanding on its abilities to enable firms to increase their development productivity, while helping them to limit overhead/costs and decrease the timeline associated with their application and software development life cycles. </a:t>
            </a:r>
            <a:endParaRPr lang="en-IN" sz="2800" dirty="0"/>
          </a:p>
        </p:txBody>
      </p:sp>
    </p:spTree>
    <p:extLst>
      <p:ext uri="{BB962C8B-B14F-4D97-AF65-F5344CB8AC3E}">
        <p14:creationId xmlns="" xmlns:p14="http://schemas.microsoft.com/office/powerpoint/2010/main" val="3608294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5791200" cy="1981200"/>
          </a:xfrm>
        </p:spPr>
        <p:txBody>
          <a:bodyPr>
            <a:normAutofit/>
          </a:bodyPr>
          <a:lstStyle/>
          <a:p>
            <a:r>
              <a:rPr lang="en-IN" sz="3100" dirty="0"/>
              <a:t>Automatic Properties (Short Hand)</a:t>
            </a:r>
            <a:r>
              <a:rPr lang="en-US" dirty="0"/>
              <a:t/>
            </a:r>
            <a:br>
              <a:rPr lang="en-US" dirty="0"/>
            </a:br>
            <a:endParaRPr lang="en-IN" dirty="0"/>
          </a:p>
        </p:txBody>
      </p:sp>
      <p:sp>
        <p:nvSpPr>
          <p:cNvPr id="7" name="Rectangle 2"/>
          <p:cNvSpPr>
            <a:spLocks noChangeArrowheads="1"/>
          </p:cNvSpPr>
          <p:nvPr/>
        </p:nvSpPr>
        <p:spPr bwMode="auto">
          <a:xfrm>
            <a:off x="2133600" y="1390963"/>
            <a:ext cx="6324600" cy="13234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2000" dirty="0">
                <a:solidFill>
                  <a:srgbClr val="000000"/>
                </a:solidFill>
                <a:latin typeface="Verdana" pitchFamily="34" charset="0"/>
                <a:cs typeface="Arial" pitchFamily="34" charset="0"/>
              </a:rPr>
              <a:t># also provides a way to use short-hand / automatic properties, where you do not have to define the field for the property, and you only have to write </a:t>
            </a:r>
            <a:r>
              <a:rPr lang="en-US" sz="2000" dirty="0">
                <a:solidFill>
                  <a:srgbClr val="DC143C"/>
                </a:solidFill>
                <a:latin typeface="Consolas" pitchFamily="49" charset="0"/>
                <a:cs typeface="Arial" pitchFamily="34" charset="0"/>
              </a:rPr>
              <a:t>get;</a:t>
            </a:r>
            <a:r>
              <a:rPr lang="en-US" sz="2000" dirty="0">
                <a:solidFill>
                  <a:srgbClr val="000000"/>
                </a:solidFill>
                <a:latin typeface="Verdana" pitchFamily="34" charset="0"/>
                <a:cs typeface="Arial" pitchFamily="34" charset="0"/>
              </a:rPr>
              <a:t> and </a:t>
            </a:r>
            <a:r>
              <a:rPr lang="en-US" sz="2000" dirty="0">
                <a:solidFill>
                  <a:srgbClr val="DC143C"/>
                </a:solidFill>
                <a:latin typeface="Consolas" pitchFamily="49" charset="0"/>
                <a:cs typeface="Arial" pitchFamily="34" charset="0"/>
              </a:rPr>
              <a:t>set;</a:t>
            </a:r>
            <a:r>
              <a:rPr lang="en-US" sz="2000" dirty="0">
                <a:solidFill>
                  <a:srgbClr val="000000"/>
                </a:solidFill>
                <a:latin typeface="Verdana" pitchFamily="34" charset="0"/>
                <a:cs typeface="Arial" pitchFamily="34" charset="0"/>
              </a:rPr>
              <a:t> inside the property.</a:t>
            </a:r>
            <a:r>
              <a:rPr lang="en-US" sz="2000" dirty="0">
                <a:latin typeface="Arial" pitchFamily="34" charset="0"/>
                <a:cs typeface="Arial" pitchFamily="34" charset="0"/>
              </a:rPr>
              <a:t> </a:t>
            </a:r>
          </a:p>
        </p:txBody>
      </p:sp>
      <p:sp>
        <p:nvSpPr>
          <p:cNvPr id="8" name="Rectangle 3"/>
          <p:cNvSpPr>
            <a:spLocks noChangeArrowheads="1"/>
          </p:cNvSpPr>
          <p:nvPr/>
        </p:nvSpPr>
        <p:spPr bwMode="auto">
          <a:xfrm>
            <a:off x="1676400" y="3200401"/>
            <a:ext cx="2667000" cy="1613161"/>
          </a:xfrm>
          <a:prstGeom prst="rect">
            <a:avLst/>
          </a:prstGeom>
          <a:solidFill>
            <a:srgbClr val="F1F1F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fontAlgn="base">
              <a:spcBef>
                <a:spcPct val="0"/>
              </a:spcBef>
              <a:spcAft>
                <a:spcPct val="0"/>
              </a:spcAft>
            </a:pPr>
            <a:r>
              <a:rPr lang="en-US" sz="1400" dirty="0">
                <a:solidFill>
                  <a:srgbClr val="0077AA"/>
                </a:solidFill>
                <a:latin typeface="Consolas" pitchFamily="49" charset="0"/>
                <a:cs typeface="Arial" pitchFamily="34" charset="0"/>
              </a:rPr>
              <a:t>class</a:t>
            </a:r>
            <a:r>
              <a:rPr lang="en-US" sz="1400" dirty="0">
                <a:solidFill>
                  <a:srgbClr val="000000"/>
                </a:solidFill>
                <a:latin typeface="Consolas" pitchFamily="49" charset="0"/>
                <a:cs typeface="Arial" pitchFamily="34" charset="0"/>
              </a:rPr>
              <a:t> </a:t>
            </a:r>
            <a:r>
              <a:rPr lang="en-US" sz="1400" dirty="0">
                <a:solidFill>
                  <a:srgbClr val="DD4A68"/>
                </a:solidFill>
                <a:latin typeface="Consolas" pitchFamily="49" charset="0"/>
                <a:cs typeface="Arial" pitchFamily="34" charset="0"/>
              </a:rPr>
              <a:t>Person</a:t>
            </a:r>
            <a:r>
              <a:rPr lang="en-US" sz="1400" dirty="0">
                <a:solidFill>
                  <a:srgbClr val="000000"/>
                </a:solidFill>
                <a:latin typeface="Consolas" pitchFamily="49" charset="0"/>
                <a:cs typeface="Arial" pitchFamily="34" charset="0"/>
              </a:rPr>
              <a:t> </a:t>
            </a:r>
          </a:p>
          <a:p>
            <a:pPr fontAlgn="base">
              <a:spcBef>
                <a:spcPct val="0"/>
              </a:spcBef>
              <a:spcAft>
                <a:spcPct val="0"/>
              </a:spcAft>
            </a:pPr>
            <a:r>
              <a:rPr lang="en-US" sz="1400" dirty="0">
                <a:solidFill>
                  <a:srgbClr val="999999"/>
                </a:solidFill>
                <a:latin typeface="Consolas" pitchFamily="49" charset="0"/>
                <a:cs typeface="Arial" pitchFamily="34" charset="0"/>
              </a:rPr>
              <a:t>{</a:t>
            </a:r>
          </a:p>
          <a:p>
            <a:pPr fontAlgn="base">
              <a:spcBef>
                <a:spcPct val="0"/>
              </a:spcBef>
              <a:spcAft>
                <a:spcPct val="0"/>
              </a:spcAft>
            </a:pPr>
            <a:r>
              <a:rPr lang="en-US" sz="1400" dirty="0">
                <a:solidFill>
                  <a:srgbClr val="000000"/>
                </a:solidFill>
                <a:latin typeface="Consolas" pitchFamily="49" charset="0"/>
                <a:cs typeface="Arial" pitchFamily="34" charset="0"/>
              </a:rPr>
              <a:t> </a:t>
            </a:r>
            <a:r>
              <a:rPr lang="en-US" sz="1400" dirty="0">
                <a:solidFill>
                  <a:srgbClr val="0077AA"/>
                </a:solidFill>
                <a:latin typeface="Consolas" pitchFamily="49" charset="0"/>
                <a:cs typeface="Arial" pitchFamily="34" charset="0"/>
              </a:rPr>
              <a:t>public</a:t>
            </a:r>
            <a:r>
              <a:rPr lang="en-US" sz="1400" dirty="0">
                <a:solidFill>
                  <a:srgbClr val="000000"/>
                </a:solidFill>
                <a:latin typeface="Consolas" pitchFamily="49" charset="0"/>
                <a:cs typeface="Arial" pitchFamily="34" charset="0"/>
              </a:rPr>
              <a:t> </a:t>
            </a:r>
            <a:r>
              <a:rPr lang="en-US" sz="1400" dirty="0">
                <a:solidFill>
                  <a:srgbClr val="0077AA"/>
                </a:solidFill>
                <a:latin typeface="Consolas" pitchFamily="49" charset="0"/>
                <a:cs typeface="Arial" pitchFamily="34" charset="0"/>
              </a:rPr>
              <a:t>string</a:t>
            </a:r>
            <a:r>
              <a:rPr lang="en-US" sz="1400" dirty="0">
                <a:solidFill>
                  <a:srgbClr val="000000"/>
                </a:solidFill>
                <a:latin typeface="Consolas" pitchFamily="49" charset="0"/>
                <a:cs typeface="Arial" pitchFamily="34" charset="0"/>
              </a:rPr>
              <a:t> Name </a:t>
            </a:r>
          </a:p>
          <a:p>
            <a:pPr fontAlgn="base">
              <a:spcBef>
                <a:spcPct val="0"/>
              </a:spcBef>
              <a:spcAft>
                <a:spcPct val="0"/>
              </a:spcAft>
            </a:pPr>
            <a:endParaRPr lang="en-US" sz="1400" dirty="0">
              <a:solidFill>
                <a:srgbClr val="000000"/>
              </a:solidFill>
              <a:latin typeface="Consolas" pitchFamily="49" charset="0"/>
              <a:cs typeface="Arial" pitchFamily="34" charset="0"/>
            </a:endParaRPr>
          </a:p>
          <a:p>
            <a:pPr fontAlgn="base">
              <a:spcBef>
                <a:spcPct val="0"/>
              </a:spcBef>
              <a:spcAft>
                <a:spcPct val="0"/>
              </a:spcAft>
            </a:pPr>
            <a:r>
              <a:rPr lang="en-US" sz="1400" dirty="0">
                <a:solidFill>
                  <a:srgbClr val="708090"/>
                </a:solidFill>
                <a:latin typeface="Consolas" pitchFamily="49" charset="0"/>
                <a:cs typeface="Arial" pitchFamily="34" charset="0"/>
              </a:rPr>
              <a:t>// property</a:t>
            </a:r>
            <a:r>
              <a:rPr lang="en-US" sz="1400" dirty="0">
                <a:solidFill>
                  <a:srgbClr val="000000"/>
                </a:solidFill>
                <a:latin typeface="Consolas" pitchFamily="49" charset="0"/>
                <a:cs typeface="Arial" pitchFamily="34" charset="0"/>
              </a:rPr>
              <a:t> </a:t>
            </a:r>
            <a:r>
              <a:rPr lang="en-US" sz="1400" dirty="0">
                <a:solidFill>
                  <a:srgbClr val="999999"/>
                </a:solidFill>
                <a:latin typeface="Consolas" pitchFamily="49" charset="0"/>
                <a:cs typeface="Arial" pitchFamily="34" charset="0"/>
              </a:rPr>
              <a:t>{</a:t>
            </a:r>
            <a:r>
              <a:rPr lang="en-US" sz="1400" dirty="0">
                <a:solidFill>
                  <a:srgbClr val="000000"/>
                </a:solidFill>
                <a:latin typeface="Consolas" pitchFamily="49" charset="0"/>
                <a:cs typeface="Arial" pitchFamily="34" charset="0"/>
              </a:rPr>
              <a:t> </a:t>
            </a:r>
            <a:r>
              <a:rPr lang="en-US" sz="1400" dirty="0">
                <a:solidFill>
                  <a:srgbClr val="0077AA"/>
                </a:solidFill>
                <a:latin typeface="Consolas" pitchFamily="49" charset="0"/>
                <a:cs typeface="Arial" pitchFamily="34" charset="0"/>
              </a:rPr>
              <a:t>get</a:t>
            </a:r>
            <a:r>
              <a:rPr lang="en-US" sz="1400" dirty="0">
                <a:solidFill>
                  <a:srgbClr val="999999"/>
                </a:solidFill>
                <a:latin typeface="Consolas" pitchFamily="49" charset="0"/>
                <a:cs typeface="Arial" pitchFamily="34" charset="0"/>
              </a:rPr>
              <a:t>;</a:t>
            </a:r>
            <a:r>
              <a:rPr lang="en-US" sz="1400" dirty="0">
                <a:solidFill>
                  <a:srgbClr val="000000"/>
                </a:solidFill>
                <a:latin typeface="Consolas" pitchFamily="49" charset="0"/>
                <a:cs typeface="Arial" pitchFamily="34" charset="0"/>
              </a:rPr>
              <a:t> </a:t>
            </a:r>
            <a:r>
              <a:rPr lang="en-US" sz="1400" dirty="0">
                <a:solidFill>
                  <a:srgbClr val="0077AA"/>
                </a:solidFill>
                <a:latin typeface="Consolas" pitchFamily="49" charset="0"/>
                <a:cs typeface="Arial" pitchFamily="34" charset="0"/>
              </a:rPr>
              <a:t>set</a:t>
            </a:r>
            <a:r>
              <a:rPr lang="en-US" sz="1400" dirty="0">
                <a:solidFill>
                  <a:srgbClr val="999999"/>
                </a:solidFill>
                <a:latin typeface="Consolas" pitchFamily="49" charset="0"/>
                <a:cs typeface="Arial" pitchFamily="34" charset="0"/>
              </a:rPr>
              <a:t>;</a:t>
            </a:r>
            <a:r>
              <a:rPr lang="en-US" sz="1400" dirty="0">
                <a:solidFill>
                  <a:srgbClr val="000000"/>
                </a:solidFill>
                <a:latin typeface="Consolas" pitchFamily="49" charset="0"/>
                <a:cs typeface="Arial" pitchFamily="34" charset="0"/>
              </a:rPr>
              <a:t> </a:t>
            </a:r>
            <a:r>
              <a:rPr lang="en-US" sz="1400" dirty="0">
                <a:solidFill>
                  <a:srgbClr val="999999"/>
                </a:solidFill>
                <a:latin typeface="Consolas" pitchFamily="49" charset="0"/>
                <a:cs typeface="Arial" pitchFamily="34" charset="0"/>
              </a:rPr>
              <a:t>}</a:t>
            </a:r>
          </a:p>
          <a:p>
            <a:pPr fontAlgn="base">
              <a:spcBef>
                <a:spcPct val="0"/>
              </a:spcBef>
              <a:spcAft>
                <a:spcPct val="0"/>
              </a:spcAft>
            </a:pPr>
            <a:r>
              <a:rPr lang="en-US" sz="1400" dirty="0">
                <a:solidFill>
                  <a:srgbClr val="000000"/>
                </a:solidFill>
                <a:latin typeface="Consolas" pitchFamily="49" charset="0"/>
                <a:cs typeface="Arial" pitchFamily="34" charset="0"/>
              </a:rPr>
              <a:t> </a:t>
            </a:r>
            <a:r>
              <a:rPr lang="en-US" sz="1400" dirty="0">
                <a:solidFill>
                  <a:srgbClr val="999999"/>
                </a:solidFill>
                <a:latin typeface="Consolas" pitchFamily="49" charset="0"/>
                <a:cs typeface="Arial" pitchFamily="34" charset="0"/>
              </a:rPr>
              <a:t>}</a:t>
            </a:r>
            <a:r>
              <a:rPr lang="en-US" sz="1400" dirty="0">
                <a:latin typeface="Arial" pitchFamily="34" charset="0"/>
                <a:cs typeface="Arial" pitchFamily="34" charset="0"/>
              </a:rPr>
              <a:t> </a:t>
            </a:r>
          </a:p>
        </p:txBody>
      </p:sp>
      <p:sp>
        <p:nvSpPr>
          <p:cNvPr id="9" name="Rectangle 4"/>
          <p:cNvSpPr>
            <a:spLocks noChangeArrowheads="1"/>
          </p:cNvSpPr>
          <p:nvPr/>
        </p:nvSpPr>
        <p:spPr bwMode="auto">
          <a:xfrm>
            <a:off x="4528458" y="2725287"/>
            <a:ext cx="5758543" cy="2782712"/>
          </a:xfrm>
          <a:prstGeom prst="rect">
            <a:avLst/>
          </a:prstGeom>
          <a:solidFill>
            <a:srgbClr val="F1F1F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fontAlgn="base">
              <a:spcBef>
                <a:spcPct val="0"/>
              </a:spcBef>
              <a:spcAft>
                <a:spcPct val="0"/>
              </a:spcAft>
            </a:pPr>
            <a:r>
              <a:rPr lang="en-US" sz="2000" dirty="0">
                <a:solidFill>
                  <a:srgbClr val="0077AA"/>
                </a:solidFill>
                <a:latin typeface="Consolas" pitchFamily="49" charset="0"/>
                <a:cs typeface="Arial" pitchFamily="34" charset="0"/>
              </a:rPr>
              <a:t>class</a:t>
            </a:r>
            <a:r>
              <a:rPr lang="en-US" sz="2000" dirty="0">
                <a:solidFill>
                  <a:srgbClr val="000000"/>
                </a:solidFill>
                <a:latin typeface="Consolas" pitchFamily="49" charset="0"/>
                <a:cs typeface="Arial" pitchFamily="34" charset="0"/>
              </a:rPr>
              <a:t> </a:t>
            </a:r>
            <a:r>
              <a:rPr lang="en-US" sz="2000" dirty="0">
                <a:solidFill>
                  <a:srgbClr val="DD4A68"/>
                </a:solidFill>
                <a:latin typeface="Consolas" pitchFamily="49" charset="0"/>
                <a:cs typeface="Arial" pitchFamily="34" charset="0"/>
              </a:rPr>
              <a:t>Program</a:t>
            </a:r>
            <a:r>
              <a:rPr lang="en-US" sz="2000" dirty="0">
                <a:solidFill>
                  <a:srgbClr val="000000"/>
                </a:solidFill>
                <a:latin typeface="Consolas" pitchFamily="49" charset="0"/>
                <a:cs typeface="Arial" pitchFamily="34" charset="0"/>
              </a:rPr>
              <a:t> </a:t>
            </a:r>
            <a:r>
              <a:rPr lang="en-US" sz="2000" dirty="0">
                <a:solidFill>
                  <a:srgbClr val="999999"/>
                </a:solidFill>
                <a:latin typeface="Consolas" pitchFamily="49" charset="0"/>
                <a:cs typeface="Arial" pitchFamily="34" charset="0"/>
              </a:rPr>
              <a:t>{</a:t>
            </a:r>
          </a:p>
          <a:p>
            <a:pPr fontAlgn="base">
              <a:spcBef>
                <a:spcPct val="0"/>
              </a:spcBef>
              <a:spcAft>
                <a:spcPct val="0"/>
              </a:spcAft>
            </a:pPr>
            <a:endParaRPr lang="en-US" sz="2000" dirty="0">
              <a:solidFill>
                <a:srgbClr val="999999"/>
              </a:solidFill>
              <a:latin typeface="Consolas" pitchFamily="49" charset="0"/>
              <a:cs typeface="Arial" pitchFamily="34" charset="0"/>
            </a:endParaRPr>
          </a:p>
          <a:p>
            <a:pPr fontAlgn="base">
              <a:spcBef>
                <a:spcPct val="0"/>
              </a:spcBef>
              <a:spcAft>
                <a:spcPct val="0"/>
              </a:spcAft>
            </a:pPr>
            <a:r>
              <a:rPr lang="en-US" sz="2000" dirty="0">
                <a:solidFill>
                  <a:srgbClr val="000000"/>
                </a:solidFill>
                <a:latin typeface="Consolas" pitchFamily="49" charset="0"/>
                <a:cs typeface="Arial" pitchFamily="34" charset="0"/>
              </a:rPr>
              <a:t> </a:t>
            </a:r>
            <a:r>
              <a:rPr lang="en-US" sz="2000" dirty="0">
                <a:solidFill>
                  <a:srgbClr val="0077AA"/>
                </a:solidFill>
                <a:latin typeface="Consolas" pitchFamily="49" charset="0"/>
                <a:cs typeface="Arial" pitchFamily="34" charset="0"/>
              </a:rPr>
              <a:t>static</a:t>
            </a:r>
            <a:r>
              <a:rPr lang="en-US" sz="2000" dirty="0">
                <a:solidFill>
                  <a:srgbClr val="000000"/>
                </a:solidFill>
                <a:latin typeface="Consolas" pitchFamily="49" charset="0"/>
                <a:cs typeface="Arial" pitchFamily="34" charset="0"/>
              </a:rPr>
              <a:t> </a:t>
            </a:r>
            <a:r>
              <a:rPr lang="en-US" sz="2000" dirty="0">
                <a:solidFill>
                  <a:srgbClr val="0077AA"/>
                </a:solidFill>
                <a:latin typeface="Consolas" pitchFamily="49" charset="0"/>
                <a:cs typeface="Arial" pitchFamily="34" charset="0"/>
              </a:rPr>
              <a:t>void</a:t>
            </a:r>
            <a:r>
              <a:rPr lang="en-US" sz="2000" dirty="0">
                <a:solidFill>
                  <a:srgbClr val="000000"/>
                </a:solidFill>
                <a:latin typeface="Consolas" pitchFamily="49" charset="0"/>
                <a:cs typeface="Arial" pitchFamily="34" charset="0"/>
              </a:rPr>
              <a:t> </a:t>
            </a:r>
            <a:r>
              <a:rPr lang="en-US" sz="2000" dirty="0">
                <a:solidFill>
                  <a:srgbClr val="DD4A68"/>
                </a:solidFill>
                <a:latin typeface="Consolas" pitchFamily="49" charset="0"/>
                <a:cs typeface="Arial" pitchFamily="34" charset="0"/>
              </a:rPr>
              <a:t>Main</a:t>
            </a:r>
            <a:r>
              <a:rPr lang="en-US" sz="2000" dirty="0">
                <a:solidFill>
                  <a:srgbClr val="999999"/>
                </a:solidFill>
                <a:latin typeface="Consolas" pitchFamily="49" charset="0"/>
                <a:cs typeface="Arial" pitchFamily="34" charset="0"/>
              </a:rPr>
              <a:t>(</a:t>
            </a:r>
            <a:r>
              <a:rPr lang="en-US" sz="2000" dirty="0">
                <a:solidFill>
                  <a:srgbClr val="0077AA"/>
                </a:solidFill>
                <a:latin typeface="Consolas" pitchFamily="49" charset="0"/>
                <a:cs typeface="Arial" pitchFamily="34" charset="0"/>
              </a:rPr>
              <a:t>string</a:t>
            </a:r>
            <a:r>
              <a:rPr lang="en-US" sz="2000" dirty="0">
                <a:solidFill>
                  <a:srgbClr val="999999"/>
                </a:solidFill>
                <a:latin typeface="Consolas" pitchFamily="49" charset="0"/>
                <a:cs typeface="Arial" pitchFamily="34" charset="0"/>
              </a:rPr>
              <a:t>[]</a:t>
            </a:r>
            <a:r>
              <a:rPr lang="en-US" sz="2000" dirty="0">
                <a:solidFill>
                  <a:srgbClr val="000000"/>
                </a:solidFill>
                <a:latin typeface="Consolas" pitchFamily="49" charset="0"/>
                <a:cs typeface="Arial" pitchFamily="34" charset="0"/>
              </a:rPr>
              <a:t> </a:t>
            </a:r>
            <a:r>
              <a:rPr lang="en-US" sz="2000" dirty="0" err="1">
                <a:solidFill>
                  <a:srgbClr val="000000"/>
                </a:solidFill>
                <a:latin typeface="Consolas" pitchFamily="49" charset="0"/>
                <a:cs typeface="Arial" pitchFamily="34" charset="0"/>
              </a:rPr>
              <a:t>args</a:t>
            </a:r>
            <a:r>
              <a:rPr lang="en-US" sz="2000" dirty="0">
                <a:solidFill>
                  <a:srgbClr val="999999"/>
                </a:solidFill>
                <a:latin typeface="Consolas" pitchFamily="49" charset="0"/>
                <a:cs typeface="Arial" pitchFamily="34" charset="0"/>
              </a:rPr>
              <a:t>)</a:t>
            </a:r>
          </a:p>
          <a:p>
            <a:pPr fontAlgn="base">
              <a:spcBef>
                <a:spcPct val="0"/>
              </a:spcBef>
              <a:spcAft>
                <a:spcPct val="0"/>
              </a:spcAft>
            </a:pPr>
            <a:r>
              <a:rPr lang="en-US" sz="2000" dirty="0">
                <a:solidFill>
                  <a:srgbClr val="000000"/>
                </a:solidFill>
                <a:latin typeface="Consolas" pitchFamily="49" charset="0"/>
                <a:cs typeface="Arial" pitchFamily="34" charset="0"/>
              </a:rPr>
              <a:t> </a:t>
            </a:r>
            <a:r>
              <a:rPr lang="en-US" sz="2000" dirty="0">
                <a:solidFill>
                  <a:srgbClr val="999999"/>
                </a:solidFill>
                <a:latin typeface="Consolas" pitchFamily="49" charset="0"/>
                <a:cs typeface="Arial" pitchFamily="34" charset="0"/>
              </a:rPr>
              <a:t>{</a:t>
            </a:r>
            <a:r>
              <a:rPr lang="en-US" sz="2000" dirty="0">
                <a:solidFill>
                  <a:srgbClr val="000000"/>
                </a:solidFill>
                <a:latin typeface="Consolas" pitchFamily="49" charset="0"/>
                <a:cs typeface="Arial" pitchFamily="34" charset="0"/>
              </a:rPr>
              <a:t> </a:t>
            </a:r>
            <a:r>
              <a:rPr lang="en-US" sz="2000" dirty="0">
                <a:solidFill>
                  <a:srgbClr val="DD4A68"/>
                </a:solidFill>
                <a:latin typeface="Consolas" pitchFamily="49" charset="0"/>
                <a:cs typeface="Arial" pitchFamily="34" charset="0"/>
              </a:rPr>
              <a:t>Person</a:t>
            </a:r>
            <a:r>
              <a:rPr lang="en-US" sz="2000" dirty="0">
                <a:solidFill>
                  <a:srgbClr val="000000"/>
                </a:solidFill>
                <a:latin typeface="Consolas" pitchFamily="49" charset="0"/>
                <a:cs typeface="Arial" pitchFamily="34" charset="0"/>
              </a:rPr>
              <a:t> </a:t>
            </a:r>
            <a:r>
              <a:rPr lang="en-US" sz="2000" dirty="0" err="1">
                <a:solidFill>
                  <a:srgbClr val="000000"/>
                </a:solidFill>
                <a:latin typeface="Consolas" pitchFamily="49" charset="0"/>
                <a:cs typeface="Arial" pitchFamily="34" charset="0"/>
              </a:rPr>
              <a:t>myObj</a:t>
            </a:r>
            <a:r>
              <a:rPr lang="en-US" sz="2000" dirty="0">
                <a:solidFill>
                  <a:srgbClr val="000000"/>
                </a:solidFill>
                <a:latin typeface="Consolas" pitchFamily="49" charset="0"/>
                <a:cs typeface="Arial" pitchFamily="34" charset="0"/>
              </a:rPr>
              <a:t> </a:t>
            </a:r>
            <a:r>
              <a:rPr lang="en-US" sz="2000" dirty="0">
                <a:solidFill>
                  <a:srgbClr val="9A6E3A"/>
                </a:solidFill>
                <a:latin typeface="Consolas" pitchFamily="49" charset="0"/>
                <a:cs typeface="Arial" pitchFamily="34" charset="0"/>
              </a:rPr>
              <a:t>=</a:t>
            </a:r>
            <a:r>
              <a:rPr lang="en-US" sz="2000" dirty="0">
                <a:solidFill>
                  <a:srgbClr val="000000"/>
                </a:solidFill>
                <a:latin typeface="Consolas" pitchFamily="49" charset="0"/>
                <a:cs typeface="Arial" pitchFamily="34" charset="0"/>
              </a:rPr>
              <a:t> </a:t>
            </a:r>
            <a:r>
              <a:rPr lang="en-US" sz="2000" dirty="0">
                <a:solidFill>
                  <a:srgbClr val="0077AA"/>
                </a:solidFill>
                <a:latin typeface="Consolas" pitchFamily="49" charset="0"/>
                <a:cs typeface="Arial" pitchFamily="34" charset="0"/>
              </a:rPr>
              <a:t>new</a:t>
            </a:r>
            <a:r>
              <a:rPr lang="en-US" sz="2000" dirty="0">
                <a:solidFill>
                  <a:srgbClr val="000000"/>
                </a:solidFill>
                <a:latin typeface="Consolas" pitchFamily="49" charset="0"/>
                <a:cs typeface="Arial" pitchFamily="34" charset="0"/>
              </a:rPr>
              <a:t> </a:t>
            </a:r>
            <a:r>
              <a:rPr lang="en-US" sz="2000" dirty="0">
                <a:solidFill>
                  <a:srgbClr val="DD4A68"/>
                </a:solidFill>
                <a:latin typeface="Consolas" pitchFamily="49" charset="0"/>
                <a:cs typeface="Arial" pitchFamily="34" charset="0"/>
              </a:rPr>
              <a:t>Person</a:t>
            </a:r>
            <a:r>
              <a:rPr lang="en-US" sz="2000" dirty="0">
                <a:solidFill>
                  <a:srgbClr val="999999"/>
                </a:solidFill>
                <a:latin typeface="Consolas" pitchFamily="49" charset="0"/>
                <a:cs typeface="Arial" pitchFamily="34" charset="0"/>
              </a:rPr>
              <a:t>();</a:t>
            </a:r>
          </a:p>
          <a:p>
            <a:pPr fontAlgn="base">
              <a:spcBef>
                <a:spcPct val="0"/>
              </a:spcBef>
              <a:spcAft>
                <a:spcPct val="0"/>
              </a:spcAft>
            </a:pPr>
            <a:r>
              <a:rPr lang="en-US" sz="2000" dirty="0">
                <a:solidFill>
                  <a:srgbClr val="000000"/>
                </a:solidFill>
                <a:latin typeface="Consolas" pitchFamily="49" charset="0"/>
                <a:cs typeface="Arial" pitchFamily="34" charset="0"/>
              </a:rPr>
              <a:t>        </a:t>
            </a:r>
            <a:r>
              <a:rPr lang="en-US" sz="2000" dirty="0" err="1">
                <a:solidFill>
                  <a:srgbClr val="000000"/>
                </a:solidFill>
                <a:latin typeface="Consolas" pitchFamily="49" charset="0"/>
                <a:cs typeface="Arial" pitchFamily="34" charset="0"/>
              </a:rPr>
              <a:t>myObj</a:t>
            </a:r>
            <a:r>
              <a:rPr lang="en-US" sz="2000" dirty="0" err="1">
                <a:solidFill>
                  <a:srgbClr val="999999"/>
                </a:solidFill>
                <a:latin typeface="Consolas" pitchFamily="49" charset="0"/>
                <a:cs typeface="Arial" pitchFamily="34" charset="0"/>
              </a:rPr>
              <a:t>.</a:t>
            </a:r>
            <a:r>
              <a:rPr lang="en-US" sz="2000" dirty="0" err="1">
                <a:solidFill>
                  <a:srgbClr val="000000"/>
                </a:solidFill>
                <a:latin typeface="Consolas" pitchFamily="49" charset="0"/>
                <a:cs typeface="Arial" pitchFamily="34" charset="0"/>
              </a:rPr>
              <a:t>Name</a:t>
            </a:r>
            <a:r>
              <a:rPr lang="en-US" sz="2000" dirty="0">
                <a:solidFill>
                  <a:srgbClr val="000000"/>
                </a:solidFill>
                <a:latin typeface="Consolas" pitchFamily="49" charset="0"/>
                <a:cs typeface="Arial" pitchFamily="34" charset="0"/>
              </a:rPr>
              <a:t> </a:t>
            </a:r>
            <a:r>
              <a:rPr lang="en-US" sz="2000" dirty="0">
                <a:solidFill>
                  <a:srgbClr val="9A6E3A"/>
                </a:solidFill>
                <a:latin typeface="Consolas" pitchFamily="49" charset="0"/>
                <a:cs typeface="Arial" pitchFamily="34" charset="0"/>
              </a:rPr>
              <a:t>=</a:t>
            </a:r>
            <a:r>
              <a:rPr lang="en-US" sz="2000" dirty="0">
                <a:solidFill>
                  <a:srgbClr val="000000"/>
                </a:solidFill>
                <a:latin typeface="Consolas" pitchFamily="49" charset="0"/>
                <a:cs typeface="Arial" pitchFamily="34" charset="0"/>
              </a:rPr>
              <a:t> </a:t>
            </a:r>
            <a:r>
              <a:rPr lang="en-US" sz="2000" dirty="0">
                <a:solidFill>
                  <a:srgbClr val="669900"/>
                </a:solidFill>
                <a:latin typeface="Consolas" pitchFamily="49" charset="0"/>
                <a:cs typeface="Arial" pitchFamily="34" charset="0"/>
              </a:rPr>
              <a:t>"Liam"</a:t>
            </a:r>
            <a:r>
              <a:rPr lang="en-US" sz="2000" dirty="0">
                <a:solidFill>
                  <a:srgbClr val="999999"/>
                </a:solidFill>
                <a:latin typeface="Consolas" pitchFamily="49" charset="0"/>
                <a:cs typeface="Arial" pitchFamily="34" charset="0"/>
              </a:rPr>
              <a:t>;</a:t>
            </a:r>
            <a:r>
              <a:rPr lang="en-US" sz="2000" dirty="0">
                <a:solidFill>
                  <a:srgbClr val="000000"/>
                </a:solidFill>
                <a:latin typeface="Consolas" pitchFamily="49" charset="0"/>
                <a:cs typeface="Arial" pitchFamily="34" charset="0"/>
              </a:rPr>
              <a:t>     </a:t>
            </a:r>
            <a:r>
              <a:rPr lang="en-US" sz="2000" dirty="0" err="1">
                <a:solidFill>
                  <a:srgbClr val="000000"/>
                </a:solidFill>
                <a:latin typeface="Consolas" pitchFamily="49" charset="0"/>
                <a:cs typeface="Arial" pitchFamily="34" charset="0"/>
              </a:rPr>
              <a:t>Console</a:t>
            </a:r>
            <a:r>
              <a:rPr lang="en-US" sz="2000" dirty="0" err="1">
                <a:solidFill>
                  <a:srgbClr val="999999"/>
                </a:solidFill>
                <a:latin typeface="Consolas" pitchFamily="49" charset="0"/>
                <a:cs typeface="Arial" pitchFamily="34" charset="0"/>
              </a:rPr>
              <a:t>.</a:t>
            </a:r>
            <a:r>
              <a:rPr lang="en-US" sz="2000" dirty="0" err="1">
                <a:solidFill>
                  <a:srgbClr val="DD4A68"/>
                </a:solidFill>
                <a:latin typeface="Consolas" pitchFamily="49" charset="0"/>
                <a:cs typeface="Arial" pitchFamily="34" charset="0"/>
              </a:rPr>
              <a:t>WriteLine</a:t>
            </a:r>
            <a:r>
              <a:rPr lang="en-US" sz="2000" dirty="0">
                <a:solidFill>
                  <a:srgbClr val="999999"/>
                </a:solidFill>
                <a:latin typeface="Consolas" pitchFamily="49" charset="0"/>
                <a:cs typeface="Arial" pitchFamily="34" charset="0"/>
              </a:rPr>
              <a:t>(</a:t>
            </a:r>
            <a:r>
              <a:rPr lang="en-US" sz="2000" dirty="0" err="1">
                <a:solidFill>
                  <a:srgbClr val="000000"/>
                </a:solidFill>
                <a:latin typeface="Consolas" pitchFamily="49" charset="0"/>
                <a:cs typeface="Arial" pitchFamily="34" charset="0"/>
              </a:rPr>
              <a:t>myObj</a:t>
            </a:r>
            <a:r>
              <a:rPr lang="en-US" sz="2000" dirty="0" err="1">
                <a:solidFill>
                  <a:srgbClr val="999999"/>
                </a:solidFill>
                <a:latin typeface="Consolas" pitchFamily="49" charset="0"/>
                <a:cs typeface="Arial" pitchFamily="34" charset="0"/>
              </a:rPr>
              <a:t>.</a:t>
            </a:r>
            <a:r>
              <a:rPr lang="en-US" sz="2000" dirty="0" err="1">
                <a:solidFill>
                  <a:srgbClr val="000000"/>
                </a:solidFill>
                <a:latin typeface="Consolas" pitchFamily="49" charset="0"/>
                <a:cs typeface="Arial" pitchFamily="34" charset="0"/>
              </a:rPr>
              <a:t>Name</a:t>
            </a:r>
            <a:r>
              <a:rPr lang="en-US" sz="2000" dirty="0">
                <a:solidFill>
                  <a:srgbClr val="999999"/>
                </a:solidFill>
                <a:latin typeface="Consolas" pitchFamily="49" charset="0"/>
                <a:cs typeface="Arial" pitchFamily="34" charset="0"/>
              </a:rPr>
              <a:t>);</a:t>
            </a:r>
            <a:r>
              <a:rPr lang="en-US" sz="2000" dirty="0">
                <a:solidFill>
                  <a:srgbClr val="000000"/>
                </a:solidFill>
                <a:latin typeface="Consolas" pitchFamily="49" charset="0"/>
                <a:cs typeface="Arial" pitchFamily="34" charset="0"/>
              </a:rPr>
              <a:t> </a:t>
            </a:r>
          </a:p>
          <a:p>
            <a:pPr fontAlgn="base">
              <a:spcBef>
                <a:spcPct val="0"/>
              </a:spcBef>
              <a:spcAft>
                <a:spcPct val="0"/>
              </a:spcAft>
            </a:pPr>
            <a:r>
              <a:rPr lang="en-US" sz="2000" dirty="0">
                <a:solidFill>
                  <a:srgbClr val="999999"/>
                </a:solidFill>
                <a:latin typeface="Consolas" pitchFamily="49" charset="0"/>
                <a:cs typeface="Arial" pitchFamily="34" charset="0"/>
              </a:rPr>
              <a:t>}</a:t>
            </a:r>
            <a:r>
              <a:rPr lang="en-US" sz="2000" dirty="0">
                <a:solidFill>
                  <a:srgbClr val="000000"/>
                </a:solidFill>
                <a:latin typeface="Consolas" pitchFamily="49" charset="0"/>
                <a:cs typeface="Arial" pitchFamily="34" charset="0"/>
              </a:rPr>
              <a:t> </a:t>
            </a:r>
          </a:p>
          <a:p>
            <a:pPr fontAlgn="base">
              <a:spcBef>
                <a:spcPct val="0"/>
              </a:spcBef>
              <a:spcAft>
                <a:spcPct val="0"/>
              </a:spcAft>
            </a:pPr>
            <a:r>
              <a:rPr lang="en-US" sz="2000" dirty="0">
                <a:solidFill>
                  <a:srgbClr val="999999"/>
                </a:solidFill>
                <a:latin typeface="Consolas" pitchFamily="49" charset="0"/>
                <a:cs typeface="Arial" pitchFamily="34" charset="0"/>
              </a:rPr>
              <a:t>}</a:t>
            </a:r>
            <a:r>
              <a:rPr lang="en-US" sz="2000" dirty="0">
                <a:latin typeface="Arial" pitchFamily="34" charset="0"/>
                <a:cs typeface="Arial" pitchFamily="34" charset="0"/>
              </a:rPr>
              <a:t> </a:t>
            </a:r>
          </a:p>
        </p:txBody>
      </p:sp>
    </p:spTree>
    <p:extLst>
      <p:ext uri="{BB962C8B-B14F-4D97-AF65-F5344CB8AC3E}">
        <p14:creationId xmlns="" xmlns:p14="http://schemas.microsoft.com/office/powerpoint/2010/main" val="24459982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23369" y="566678"/>
            <a:ext cx="7848600" cy="2862322"/>
          </a:xfrm>
          <a:prstGeom prst="rect">
            <a:avLst/>
          </a:prstGeom>
        </p:spPr>
        <p:txBody>
          <a:bodyPr wrap="square">
            <a:spAutoFit/>
          </a:bodyPr>
          <a:lstStyle/>
          <a:p>
            <a:r>
              <a:rPr lang="en-US" sz="2000" dirty="0"/>
              <a:t>Properties have many uses: they can validate data before allowing a change; they can transparently expose data on a class where that data is actually retrieved from some other source, such as a database; they can take an action when data is changed, such as raising an event, or changing the value of other fields. </a:t>
            </a:r>
          </a:p>
          <a:p>
            <a:r>
              <a:rPr lang="en-US" sz="2000" dirty="0"/>
              <a:t>Properties are declared in the class block by specifying the access level of the field, followed by the type of the property, followed by the name of the property, and followed by a code block that declares a get-</a:t>
            </a:r>
            <a:r>
              <a:rPr lang="en-US" sz="2000" dirty="0" err="1"/>
              <a:t>accessor</a:t>
            </a:r>
            <a:r>
              <a:rPr lang="en-US" sz="2000" dirty="0"/>
              <a:t> and/or a set </a:t>
            </a:r>
            <a:r>
              <a:rPr lang="en-US" sz="2000" dirty="0" err="1"/>
              <a:t>accessor</a:t>
            </a:r>
            <a:r>
              <a:rPr lang="en-US" sz="2000" dirty="0"/>
              <a:t>. For example:</a:t>
            </a:r>
            <a:endParaRPr lang="en-IN" sz="2000" dirty="0"/>
          </a:p>
        </p:txBody>
      </p:sp>
      <p:pic>
        <p:nvPicPr>
          <p:cNvPr id="307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744157" y="3819525"/>
            <a:ext cx="3543300" cy="3038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1207447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 xmlns:a16="http://schemas.microsoft.com/office/drawing/2014/main" id="{FEA8CE66-7498-4D1A-B413-025DF799C0EE}"/>
              </a:ext>
            </a:extLst>
          </p:cNvPr>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3749363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BC2BF34-F293-92B8-5F6E-D98C923CAFCB}"/>
              </a:ext>
            </a:extLst>
          </p:cNvPr>
          <p:cNvSpPr txBox="1"/>
          <p:nvPr/>
        </p:nvSpPr>
        <p:spPr>
          <a:xfrm>
            <a:off x="709449" y="999017"/>
            <a:ext cx="8509437" cy="4893647"/>
          </a:xfrm>
          <a:prstGeom prst="rect">
            <a:avLst/>
          </a:prstGeom>
          <a:noFill/>
        </p:spPr>
        <p:txBody>
          <a:bodyPr wrap="square">
            <a:spAutoFit/>
          </a:bodyPr>
          <a:lstStyle/>
          <a:p>
            <a:pPr algn="l"/>
            <a:r>
              <a:rPr lang="en-US" sz="2400" b="1" i="0" dirty="0">
                <a:solidFill>
                  <a:srgbClr val="313131"/>
                </a:solidFill>
                <a:effectLst/>
                <a:latin typeface="Hind" panose="02000000000000000000" pitchFamily="2" charset="0"/>
              </a:rPr>
              <a:t>The most essential differences between the .NET Core system and the .NET framework include:</a:t>
            </a:r>
          </a:p>
          <a:p>
            <a:pPr marL="457200" indent="-457200" algn="l">
              <a:buFont typeface="+mj-lt"/>
              <a:buAutoNum type="arabicPeriod"/>
            </a:pPr>
            <a:r>
              <a:rPr lang="en-US" sz="2400" b="0" i="0" dirty="0">
                <a:solidFill>
                  <a:srgbClr val="313131"/>
                </a:solidFill>
                <a:effectLst/>
                <a:latin typeface="Hind" panose="02000000000000000000" pitchFamily="2" charset="0"/>
              </a:rPr>
              <a:t>.NET Core is open source</a:t>
            </a:r>
          </a:p>
          <a:p>
            <a:pPr marL="457200" indent="-457200" algn="l">
              <a:buFont typeface="+mj-lt"/>
              <a:buAutoNum type="arabicPeriod"/>
            </a:pPr>
            <a:r>
              <a:rPr lang="en-US" sz="2400" b="0" i="0" dirty="0">
                <a:solidFill>
                  <a:srgbClr val="313131"/>
                </a:solidFill>
                <a:effectLst/>
                <a:latin typeface="Hind" panose="02000000000000000000" pitchFamily="2" charset="0"/>
              </a:rPr>
              <a:t>.NET Core can be used on a variety of platforms (MacOS, Linux, Windows), while .NET Framework only supports Windows Applications</a:t>
            </a:r>
          </a:p>
          <a:p>
            <a:pPr marL="457200" indent="-457200" algn="l">
              <a:buFont typeface="+mj-lt"/>
              <a:buAutoNum type="arabicPeriod"/>
            </a:pPr>
            <a:r>
              <a:rPr lang="en-US" sz="2400" b="0" i="0" dirty="0">
                <a:solidFill>
                  <a:srgbClr val="313131"/>
                </a:solidFill>
                <a:effectLst/>
                <a:latin typeface="Hind" panose="02000000000000000000" pitchFamily="2" charset="0"/>
              </a:rPr>
              <a:t>.NET Core uses a modified CLR, the Core CLR</a:t>
            </a:r>
          </a:p>
          <a:p>
            <a:pPr marL="457200" indent="-457200" algn="l">
              <a:buFont typeface="+mj-lt"/>
              <a:buAutoNum type="arabicPeriod"/>
            </a:pPr>
            <a:r>
              <a:rPr lang="en-US" sz="2400" b="0" i="0" dirty="0">
                <a:solidFill>
                  <a:srgbClr val="313131"/>
                </a:solidFill>
                <a:effectLst/>
                <a:latin typeface="Hind" panose="02000000000000000000" pitchFamily="2" charset="0"/>
              </a:rPr>
              <a:t>.NET Core feasibly supports Cloud and IoT applications</a:t>
            </a:r>
          </a:p>
          <a:p>
            <a:pPr marL="457200" indent="-457200" algn="l">
              <a:buFont typeface="+mj-lt"/>
              <a:buAutoNum type="arabicPeriod"/>
            </a:pPr>
            <a:r>
              <a:rPr lang="en-US" sz="2400" b="0" i="0" dirty="0">
                <a:solidFill>
                  <a:srgbClr val="313131"/>
                </a:solidFill>
                <a:effectLst/>
                <a:latin typeface="Hind" panose="02000000000000000000" pitchFamily="2" charset="0"/>
              </a:rPr>
              <a:t>.NET Core does not require expensive Windows/Server licenses and Windows system for use. The use of the .NET framework, on the other hand, could often result in hefty financial costs due to requiring proprietary Windows systems/licenses.</a:t>
            </a:r>
          </a:p>
        </p:txBody>
      </p:sp>
    </p:spTree>
    <p:extLst>
      <p:ext uri="{BB962C8B-B14F-4D97-AF65-F5344CB8AC3E}">
        <p14:creationId xmlns="" xmlns:p14="http://schemas.microsoft.com/office/powerpoint/2010/main" val="3360511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72EB55-9CBD-1572-9B6D-9E92187318A1}"/>
              </a:ext>
            </a:extLst>
          </p:cNvPr>
          <p:cNvSpPr>
            <a:spLocks noGrp="1"/>
          </p:cNvSpPr>
          <p:nvPr>
            <p:ph type="title"/>
          </p:nvPr>
        </p:nvSpPr>
        <p:spPr/>
        <p:txBody>
          <a:bodyPr/>
          <a:lstStyle/>
          <a:p>
            <a:r>
              <a:rPr lang="en-US" b="1" i="0" dirty="0">
                <a:solidFill>
                  <a:srgbClr val="202124"/>
                </a:solidFill>
                <a:effectLst/>
                <a:latin typeface="arial" panose="020B0604020202020204" pitchFamily="34" charset="0"/>
              </a:rPr>
              <a:t>features to build better applications with ASP.NET Core</a:t>
            </a:r>
            <a:endParaRPr lang="en-IN" dirty="0"/>
          </a:p>
        </p:txBody>
      </p:sp>
      <p:sp>
        <p:nvSpPr>
          <p:cNvPr id="4" name="TextBox 3">
            <a:extLst>
              <a:ext uri="{FF2B5EF4-FFF2-40B4-BE49-F238E27FC236}">
                <a16:creationId xmlns="" xmlns:a16="http://schemas.microsoft.com/office/drawing/2014/main" id="{3BE4763F-F2B7-6787-1E5B-1FE7DBC216F7}"/>
              </a:ext>
            </a:extLst>
          </p:cNvPr>
          <p:cNvSpPr txBox="1"/>
          <p:nvPr/>
        </p:nvSpPr>
        <p:spPr>
          <a:xfrm>
            <a:off x="1150883" y="2259072"/>
            <a:ext cx="8131065" cy="3046988"/>
          </a:xfrm>
          <a:prstGeom prst="rect">
            <a:avLst/>
          </a:prstGeom>
          <a:noFill/>
        </p:spPr>
        <p:txBody>
          <a:bodyPr wrap="square">
            <a:spAutoFit/>
          </a:bodyPr>
          <a:lstStyle/>
          <a:p>
            <a:pPr algn="l">
              <a:buFont typeface="Arial" panose="020B0604020202020204" pitchFamily="34" charset="0"/>
              <a:buChar char="•"/>
            </a:pPr>
            <a:r>
              <a:rPr lang="en-IN" sz="2400" b="0" i="0" dirty="0">
                <a:solidFill>
                  <a:srgbClr val="202124"/>
                </a:solidFill>
                <a:effectLst/>
                <a:latin typeface="arial" panose="020B0604020202020204" pitchFamily="34" charset="0"/>
              </a:rPr>
              <a:t>Cross-platform &amp; container support. ...</a:t>
            </a:r>
          </a:p>
          <a:p>
            <a:pPr algn="l">
              <a:buFont typeface="Arial" panose="020B0604020202020204" pitchFamily="34" charset="0"/>
              <a:buChar char="•"/>
            </a:pPr>
            <a:r>
              <a:rPr lang="en-IN" sz="2400" b="0" i="0" dirty="0">
                <a:solidFill>
                  <a:srgbClr val="202124"/>
                </a:solidFill>
                <a:effectLst/>
                <a:latin typeface="arial" panose="020B0604020202020204" pitchFamily="34" charset="0"/>
              </a:rPr>
              <a:t>High performance. ...</a:t>
            </a:r>
          </a:p>
          <a:p>
            <a:pPr algn="l">
              <a:buFont typeface="Arial" panose="020B0604020202020204" pitchFamily="34" charset="0"/>
              <a:buChar char="•"/>
            </a:pPr>
            <a:r>
              <a:rPr lang="en-IN" sz="2400" b="0" i="0" dirty="0">
                <a:solidFill>
                  <a:srgbClr val="202124"/>
                </a:solidFill>
                <a:effectLst/>
                <a:latin typeface="arial" panose="020B0604020202020204" pitchFamily="34" charset="0"/>
              </a:rPr>
              <a:t>Asynchronous via async/await. ...</a:t>
            </a:r>
          </a:p>
          <a:p>
            <a:pPr algn="l">
              <a:buFont typeface="Arial" panose="020B0604020202020204" pitchFamily="34" charset="0"/>
              <a:buChar char="•"/>
            </a:pPr>
            <a:r>
              <a:rPr lang="en-IN" sz="2400" b="0" i="0" dirty="0">
                <a:solidFill>
                  <a:srgbClr val="202124"/>
                </a:solidFill>
                <a:effectLst/>
                <a:latin typeface="arial" panose="020B0604020202020204" pitchFamily="34" charset="0"/>
              </a:rPr>
              <a:t>Unified MVC &amp; Web API frameworks. ...</a:t>
            </a:r>
          </a:p>
          <a:p>
            <a:pPr algn="l">
              <a:buFont typeface="Arial" panose="020B0604020202020204" pitchFamily="34" charset="0"/>
              <a:buChar char="•"/>
            </a:pPr>
            <a:r>
              <a:rPr lang="en-IN" sz="2400" b="0" i="0" dirty="0">
                <a:solidFill>
                  <a:srgbClr val="202124"/>
                </a:solidFill>
                <a:effectLst/>
                <a:latin typeface="arial" panose="020B0604020202020204" pitchFamily="34" charset="0"/>
              </a:rPr>
              <a:t>Multiple environments and development mode. ...</a:t>
            </a:r>
          </a:p>
          <a:p>
            <a:pPr algn="l">
              <a:buFont typeface="Arial" panose="020B0604020202020204" pitchFamily="34" charset="0"/>
              <a:buChar char="•"/>
            </a:pPr>
            <a:r>
              <a:rPr lang="en-IN" sz="2400" b="0" i="0" dirty="0">
                <a:solidFill>
                  <a:srgbClr val="202124"/>
                </a:solidFill>
                <a:effectLst/>
                <a:latin typeface="arial" panose="020B0604020202020204" pitchFamily="34" charset="0"/>
              </a:rPr>
              <a:t>Dependency Injection. ...</a:t>
            </a:r>
          </a:p>
          <a:p>
            <a:pPr algn="l">
              <a:buFont typeface="Arial" panose="020B0604020202020204" pitchFamily="34" charset="0"/>
              <a:buChar char="•"/>
            </a:pPr>
            <a:r>
              <a:rPr lang="en-IN" sz="2400" b="0" i="0" dirty="0" err="1">
                <a:solidFill>
                  <a:srgbClr val="202124"/>
                </a:solidFill>
                <a:effectLst/>
                <a:latin typeface="arial" panose="020B0604020202020204" pitchFamily="34" charset="0"/>
              </a:rPr>
              <a:t>WebSockets</a:t>
            </a:r>
            <a:r>
              <a:rPr lang="en-IN" sz="2400" b="0" i="0" dirty="0">
                <a:solidFill>
                  <a:srgbClr val="202124"/>
                </a:solidFill>
                <a:effectLst/>
                <a:latin typeface="arial" panose="020B0604020202020204" pitchFamily="34" charset="0"/>
              </a:rPr>
              <a:t> &amp; </a:t>
            </a:r>
            <a:r>
              <a:rPr lang="en-IN" sz="2400" b="0" i="0" dirty="0" err="1">
                <a:solidFill>
                  <a:srgbClr val="202124"/>
                </a:solidFill>
                <a:effectLst/>
                <a:latin typeface="arial" panose="020B0604020202020204" pitchFamily="34" charset="0"/>
              </a:rPr>
              <a:t>SignalR</a:t>
            </a:r>
            <a:r>
              <a:rPr lang="en-IN" sz="2400" b="0" i="0" dirty="0">
                <a:solidFill>
                  <a:srgbClr val="202124"/>
                </a:solidFill>
                <a:effectLst/>
                <a:latin typeface="arial" panose="020B0604020202020204" pitchFamily="34" charset="0"/>
              </a:rPr>
              <a:t>. ...</a:t>
            </a:r>
          </a:p>
          <a:p>
            <a:pPr algn="l">
              <a:buFont typeface="Arial" panose="020B0604020202020204" pitchFamily="34" charset="0"/>
              <a:buChar char="•"/>
            </a:pPr>
            <a:r>
              <a:rPr lang="en-IN" sz="2400" b="0" i="0" dirty="0">
                <a:solidFill>
                  <a:srgbClr val="202124"/>
                </a:solidFill>
                <a:effectLst/>
                <a:latin typeface="arial" panose="020B0604020202020204" pitchFamily="34" charset="0"/>
              </a:rPr>
              <a:t>Cross-Site Request Forgery (CSRF) Protection.</a:t>
            </a:r>
          </a:p>
        </p:txBody>
      </p:sp>
    </p:spTree>
    <p:extLst>
      <p:ext uri="{BB962C8B-B14F-4D97-AF65-F5344CB8AC3E}">
        <p14:creationId xmlns="" xmlns:p14="http://schemas.microsoft.com/office/powerpoint/2010/main" val="2810543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43DB8B6-1E4C-DE83-9D27-90FEC44CDDCE}"/>
              </a:ext>
            </a:extLst>
          </p:cNvPr>
          <p:cNvSpPr txBox="1"/>
          <p:nvPr/>
        </p:nvSpPr>
        <p:spPr>
          <a:xfrm>
            <a:off x="621858" y="717676"/>
            <a:ext cx="9849506" cy="1477328"/>
          </a:xfrm>
          <a:prstGeom prst="rect">
            <a:avLst/>
          </a:prstGeom>
          <a:noFill/>
        </p:spPr>
        <p:txBody>
          <a:bodyPr wrap="square">
            <a:spAutoFit/>
          </a:bodyPr>
          <a:lstStyle/>
          <a:p>
            <a:pPr algn="l"/>
            <a:r>
              <a:rPr lang="en-US" b="1" i="0" dirty="0">
                <a:solidFill>
                  <a:srgbClr val="020202"/>
                </a:solidFill>
                <a:effectLst/>
                <a:latin typeface="-apple-system"/>
              </a:rPr>
              <a:t>1. “dotnet new console”</a:t>
            </a:r>
          </a:p>
          <a:p>
            <a:pPr algn="l"/>
            <a:r>
              <a:rPr lang="en-US" b="0" i="0" dirty="0">
                <a:solidFill>
                  <a:srgbClr val="020202"/>
                </a:solidFill>
                <a:effectLst/>
                <a:latin typeface="-apple-system"/>
              </a:rPr>
              <a:t>The above command is used to create a new “dotnet core console application”. As the name of the application is not specified in the command so the project will be created by the name of the directory the command is executed in it. This command also performs an implicit restore of dependencies required for the project.</a:t>
            </a:r>
          </a:p>
        </p:txBody>
      </p:sp>
      <p:sp>
        <p:nvSpPr>
          <p:cNvPr id="5" name="TextBox 4">
            <a:extLst>
              <a:ext uri="{FF2B5EF4-FFF2-40B4-BE49-F238E27FC236}">
                <a16:creationId xmlns="" xmlns:a16="http://schemas.microsoft.com/office/drawing/2014/main" id="{E7D14D08-6F3E-D53E-44BC-191CFCFF6797}"/>
              </a:ext>
            </a:extLst>
          </p:cNvPr>
          <p:cNvSpPr txBox="1"/>
          <p:nvPr/>
        </p:nvSpPr>
        <p:spPr>
          <a:xfrm>
            <a:off x="621858" y="2690336"/>
            <a:ext cx="8824748" cy="1477328"/>
          </a:xfrm>
          <a:prstGeom prst="rect">
            <a:avLst/>
          </a:prstGeom>
          <a:noFill/>
        </p:spPr>
        <p:txBody>
          <a:bodyPr wrap="square">
            <a:spAutoFit/>
          </a:bodyPr>
          <a:lstStyle/>
          <a:p>
            <a:pPr algn="l"/>
            <a:r>
              <a:rPr lang="en-US" b="1" i="0" dirty="0">
                <a:solidFill>
                  <a:srgbClr val="020202"/>
                </a:solidFill>
                <a:effectLst/>
                <a:latin typeface="-apple-system"/>
              </a:rPr>
              <a:t>2. “dotnet new console --name hello </a:t>
            </a:r>
          </a:p>
          <a:p>
            <a:pPr algn="l"/>
            <a:r>
              <a:rPr lang="en-US" b="0" i="0" dirty="0">
                <a:solidFill>
                  <a:srgbClr val="020202"/>
                </a:solidFill>
                <a:effectLst/>
                <a:latin typeface="-apple-system"/>
              </a:rPr>
              <a:t>The command </a:t>
            </a:r>
            <a:r>
              <a:rPr lang="en-US" b="1" i="0" dirty="0">
                <a:solidFill>
                  <a:srgbClr val="020202"/>
                </a:solidFill>
                <a:effectLst/>
                <a:latin typeface="-apple-system"/>
              </a:rPr>
              <a:t>creates a “Hello”</a:t>
            </a:r>
          </a:p>
          <a:p>
            <a:pPr algn="l"/>
            <a:r>
              <a:rPr lang="en-US" b="1" i="0" dirty="0">
                <a:solidFill>
                  <a:srgbClr val="020202"/>
                </a:solidFill>
                <a:effectLst/>
                <a:latin typeface="-apple-system"/>
              </a:rPr>
              <a:t> directory only if doesn’t exist</a:t>
            </a:r>
            <a:r>
              <a:rPr lang="en-US" b="0" i="0" dirty="0">
                <a:solidFill>
                  <a:srgbClr val="020202"/>
                </a:solidFill>
                <a:effectLst/>
                <a:latin typeface="-apple-system"/>
              </a:rPr>
              <a:t> and</a:t>
            </a:r>
            <a:r>
              <a:rPr lang="en-US" b="1" i="0" dirty="0">
                <a:solidFill>
                  <a:srgbClr val="020202"/>
                </a:solidFill>
                <a:effectLst/>
                <a:latin typeface="-apple-system"/>
              </a:rPr>
              <a:t> then creates a “dotnet core console application” in it, the name of the project file is “</a:t>
            </a:r>
            <a:r>
              <a:rPr lang="en-US" b="1" i="0" dirty="0" err="1">
                <a:solidFill>
                  <a:srgbClr val="020202"/>
                </a:solidFill>
                <a:effectLst/>
                <a:latin typeface="-apple-system"/>
              </a:rPr>
              <a:t>Hello.csproj</a:t>
            </a:r>
            <a:r>
              <a:rPr lang="en-US" b="1" i="0" dirty="0">
                <a:solidFill>
                  <a:srgbClr val="020202"/>
                </a:solidFill>
                <a:effectLst/>
                <a:latin typeface="-apple-system"/>
              </a:rPr>
              <a:t>”</a:t>
            </a:r>
            <a:r>
              <a:rPr lang="en-US" b="0" i="0" dirty="0">
                <a:solidFill>
                  <a:srgbClr val="020202"/>
                </a:solidFill>
                <a:effectLst/>
                <a:latin typeface="-apple-system"/>
              </a:rPr>
              <a:t>. The command also performs an implicit restore of dependencies required for the project.</a:t>
            </a:r>
          </a:p>
        </p:txBody>
      </p:sp>
      <p:sp>
        <p:nvSpPr>
          <p:cNvPr id="7" name="TextBox 6">
            <a:extLst>
              <a:ext uri="{FF2B5EF4-FFF2-40B4-BE49-F238E27FC236}">
                <a16:creationId xmlns="" xmlns:a16="http://schemas.microsoft.com/office/drawing/2014/main" id="{0EF2A654-2BF8-BB0C-4B07-E922CBE368AB}"/>
              </a:ext>
            </a:extLst>
          </p:cNvPr>
          <p:cNvSpPr txBox="1"/>
          <p:nvPr/>
        </p:nvSpPr>
        <p:spPr>
          <a:xfrm>
            <a:off x="621858" y="4796161"/>
            <a:ext cx="9691851" cy="1477328"/>
          </a:xfrm>
          <a:prstGeom prst="rect">
            <a:avLst/>
          </a:prstGeom>
          <a:noFill/>
        </p:spPr>
        <p:txBody>
          <a:bodyPr wrap="square">
            <a:spAutoFit/>
          </a:bodyPr>
          <a:lstStyle/>
          <a:p>
            <a:pPr algn="l"/>
            <a:r>
              <a:rPr lang="en-US" b="1" i="0" dirty="0">
                <a:solidFill>
                  <a:srgbClr val="020202"/>
                </a:solidFill>
                <a:effectLst/>
                <a:latin typeface="-apple-system"/>
              </a:rPr>
              <a:t>3. “dotnet new console –name “Hello” –no-restore”</a:t>
            </a:r>
          </a:p>
          <a:p>
            <a:pPr algn="l"/>
            <a:r>
              <a:rPr lang="en-US" b="0" i="0" dirty="0">
                <a:solidFill>
                  <a:srgbClr val="020202"/>
                </a:solidFill>
                <a:effectLst/>
                <a:latin typeface="-apple-system"/>
              </a:rPr>
              <a:t>The command creates a “Hello” directory only if it doesn’t exist and then creates the </a:t>
            </a:r>
            <a:r>
              <a:rPr lang="en-US" b="1" i="0" dirty="0">
                <a:solidFill>
                  <a:srgbClr val="020202"/>
                </a:solidFill>
                <a:effectLst/>
                <a:latin typeface="-apple-system"/>
              </a:rPr>
              <a:t>“dotnet core console application” in it, the name of the project file is “</a:t>
            </a:r>
            <a:r>
              <a:rPr lang="en-US" b="1" i="0" dirty="0" err="1">
                <a:solidFill>
                  <a:srgbClr val="020202"/>
                </a:solidFill>
                <a:effectLst/>
                <a:latin typeface="-apple-system"/>
              </a:rPr>
              <a:t>Hello.csproj</a:t>
            </a:r>
            <a:r>
              <a:rPr lang="en-US" b="1" i="0" dirty="0">
                <a:solidFill>
                  <a:srgbClr val="020202"/>
                </a:solidFill>
                <a:effectLst/>
                <a:latin typeface="-apple-system"/>
              </a:rPr>
              <a:t>”</a:t>
            </a:r>
            <a:r>
              <a:rPr lang="en-US" b="0" i="0" dirty="0">
                <a:solidFill>
                  <a:srgbClr val="020202"/>
                </a:solidFill>
                <a:effectLst/>
                <a:latin typeface="-apple-system"/>
              </a:rPr>
              <a:t>. </a:t>
            </a:r>
            <a:r>
              <a:rPr lang="en-US" b="1" i="0" dirty="0">
                <a:solidFill>
                  <a:srgbClr val="020202"/>
                </a:solidFill>
                <a:effectLst/>
                <a:latin typeface="-apple-system"/>
              </a:rPr>
              <a:t>The command does not perform any restore operation and create only two files viz: </a:t>
            </a:r>
            <a:r>
              <a:rPr lang="en-US" b="1" i="0" dirty="0" err="1">
                <a:solidFill>
                  <a:srgbClr val="020202"/>
                </a:solidFill>
                <a:effectLst/>
                <a:latin typeface="-apple-system"/>
              </a:rPr>
              <a:t>Hello.csproj</a:t>
            </a:r>
            <a:r>
              <a:rPr lang="en-US" b="1" i="0" dirty="0">
                <a:solidFill>
                  <a:srgbClr val="020202"/>
                </a:solidFill>
                <a:effectLst/>
                <a:latin typeface="-apple-system"/>
              </a:rPr>
              <a:t> and </a:t>
            </a:r>
            <a:r>
              <a:rPr lang="en-US" b="1" i="0" dirty="0" err="1">
                <a:solidFill>
                  <a:srgbClr val="020202"/>
                </a:solidFill>
                <a:effectLst/>
                <a:latin typeface="-apple-system"/>
              </a:rPr>
              <a:t>Program.cs</a:t>
            </a:r>
            <a:r>
              <a:rPr lang="en-US" b="0" i="0" dirty="0">
                <a:solidFill>
                  <a:srgbClr val="020202"/>
                </a:solidFill>
                <a:effectLst/>
                <a:latin typeface="-apple-system"/>
              </a:rPr>
              <a:t>. The content of the Hello directory is given below</a:t>
            </a:r>
          </a:p>
        </p:txBody>
      </p:sp>
    </p:spTree>
    <p:extLst>
      <p:ext uri="{BB962C8B-B14F-4D97-AF65-F5344CB8AC3E}">
        <p14:creationId xmlns="" xmlns:p14="http://schemas.microsoft.com/office/powerpoint/2010/main" val="3029498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B931E1-1C51-7D15-E9D0-F007BAC961AF}"/>
              </a:ext>
            </a:extLst>
          </p:cNvPr>
          <p:cNvSpPr>
            <a:spLocks noGrp="1"/>
          </p:cNvSpPr>
          <p:nvPr>
            <p:ph type="title"/>
          </p:nvPr>
        </p:nvSpPr>
        <p:spPr>
          <a:xfrm>
            <a:off x="948559" y="457201"/>
            <a:ext cx="11353800" cy="1832578"/>
          </a:xfrm>
        </p:spPr>
        <p:txBody>
          <a:bodyPr>
            <a:normAutofit fontScale="90000"/>
          </a:bodyPr>
          <a:lstStyle/>
          <a:p>
            <a:r>
              <a:rPr lang="en-IN" b="1" i="0" dirty="0">
                <a:solidFill>
                  <a:srgbClr val="171717"/>
                </a:solidFill>
                <a:effectLst/>
                <a:latin typeface="Segoe UI" panose="020B0502040204020203" pitchFamily="34" charset="0"/>
              </a:rPr>
              <a:t>dotnet commands</a:t>
            </a:r>
            <a:br>
              <a:rPr lang="en-IN" b="1" i="0" dirty="0">
                <a:solidFill>
                  <a:srgbClr val="171717"/>
                </a:solidFill>
                <a:effectLst/>
                <a:latin typeface="Segoe UI" panose="020B0502040204020203" pitchFamily="34" charset="0"/>
              </a:rPr>
            </a:br>
            <a:r>
              <a:rPr lang="en-IN" b="1" i="0" dirty="0">
                <a:solidFill>
                  <a:srgbClr val="171717"/>
                </a:solidFill>
                <a:effectLst/>
                <a:latin typeface="Segoe UI" panose="020B0502040204020203" pitchFamily="34" charset="0"/>
              </a:rPr>
              <a:t>on CLI:</a:t>
            </a:r>
            <a:br>
              <a:rPr lang="en-IN" b="1" i="0" dirty="0">
                <a:solidFill>
                  <a:srgbClr val="171717"/>
                </a:solidFill>
                <a:effectLst/>
                <a:latin typeface="Segoe UI" panose="020B0502040204020203" pitchFamily="34" charset="0"/>
              </a:rPr>
            </a:br>
            <a:r>
              <a:rPr lang="en-IN" b="1" i="0" dirty="0">
                <a:solidFill>
                  <a:srgbClr val="171717"/>
                </a:solidFill>
                <a:effectLst/>
                <a:latin typeface="Segoe UI" panose="020B0502040204020203" pitchFamily="34" charset="0"/>
              </a:rPr>
              <a:t>Command Line Interface</a:t>
            </a:r>
            <a:br>
              <a:rPr lang="en-IN" b="1" i="0" dirty="0">
                <a:solidFill>
                  <a:srgbClr val="171717"/>
                </a:solidFill>
                <a:effectLst/>
                <a:latin typeface="Segoe UI" panose="020B0502040204020203" pitchFamily="34" charset="0"/>
              </a:rPr>
            </a:br>
            <a:endParaRPr lang="en-IN" dirty="0"/>
          </a:p>
        </p:txBody>
      </p:sp>
      <p:sp>
        <p:nvSpPr>
          <p:cNvPr id="4" name="TextBox 3">
            <a:extLst>
              <a:ext uri="{FF2B5EF4-FFF2-40B4-BE49-F238E27FC236}">
                <a16:creationId xmlns="" xmlns:a16="http://schemas.microsoft.com/office/drawing/2014/main" id="{650BAF4B-501C-3CEA-CB3F-0D2662A622BC}"/>
              </a:ext>
            </a:extLst>
          </p:cNvPr>
          <p:cNvSpPr txBox="1"/>
          <p:nvPr/>
        </p:nvSpPr>
        <p:spPr>
          <a:xfrm>
            <a:off x="1087821" y="2487589"/>
            <a:ext cx="6148550" cy="369332"/>
          </a:xfrm>
          <a:prstGeom prst="rect">
            <a:avLst/>
          </a:prstGeom>
          <a:noFill/>
        </p:spPr>
        <p:txBody>
          <a:bodyPr wrap="square">
            <a:spAutoFit/>
          </a:bodyPr>
          <a:lstStyle/>
          <a:p>
            <a:r>
              <a:rPr lang="en-IN" dirty="0"/>
              <a:t>dotnet new console -n "hello"</a:t>
            </a:r>
          </a:p>
        </p:txBody>
      </p:sp>
      <p:sp>
        <p:nvSpPr>
          <p:cNvPr id="6" name="TextBox 5">
            <a:extLst>
              <a:ext uri="{FF2B5EF4-FFF2-40B4-BE49-F238E27FC236}">
                <a16:creationId xmlns="" xmlns:a16="http://schemas.microsoft.com/office/drawing/2014/main" id="{ADAA3EF0-E7AB-5170-1B7F-C63E568ED64C}"/>
              </a:ext>
            </a:extLst>
          </p:cNvPr>
          <p:cNvSpPr txBox="1"/>
          <p:nvPr/>
        </p:nvSpPr>
        <p:spPr>
          <a:xfrm>
            <a:off x="1056289" y="3054731"/>
            <a:ext cx="6148550" cy="369332"/>
          </a:xfrm>
          <a:prstGeom prst="rect">
            <a:avLst/>
          </a:prstGeom>
          <a:noFill/>
        </p:spPr>
        <p:txBody>
          <a:bodyPr wrap="square">
            <a:spAutoFit/>
          </a:bodyPr>
          <a:lstStyle/>
          <a:p>
            <a:r>
              <a:rPr lang="en-IN" dirty="0"/>
              <a:t>dotnet new </a:t>
            </a:r>
            <a:r>
              <a:rPr lang="en-IN" dirty="0" smtClean="0"/>
              <a:t> </a:t>
            </a:r>
            <a:r>
              <a:rPr lang="en-IN" dirty="0" err="1" smtClean="0"/>
              <a:t>mvc</a:t>
            </a:r>
            <a:r>
              <a:rPr lang="en-IN" dirty="0" smtClean="0"/>
              <a:t> -n “</a:t>
            </a:r>
            <a:r>
              <a:rPr lang="en-IN" dirty="0" err="1" smtClean="0"/>
              <a:t>mvcdemo</a:t>
            </a:r>
            <a:r>
              <a:rPr lang="en-IN" dirty="0" smtClean="0"/>
              <a:t>“ –</a:t>
            </a:r>
            <a:r>
              <a:rPr lang="en-IN" smtClean="0"/>
              <a:t>f netapp5.0</a:t>
            </a:r>
            <a:endParaRPr lang="en-IN" dirty="0"/>
          </a:p>
        </p:txBody>
      </p:sp>
      <p:sp>
        <p:nvSpPr>
          <p:cNvPr id="8" name="TextBox 7">
            <a:extLst>
              <a:ext uri="{FF2B5EF4-FFF2-40B4-BE49-F238E27FC236}">
                <a16:creationId xmlns="" xmlns:a16="http://schemas.microsoft.com/office/drawing/2014/main" id="{4F4FC56A-E5D5-6F08-2CF7-95C7E467269A}"/>
              </a:ext>
            </a:extLst>
          </p:cNvPr>
          <p:cNvSpPr txBox="1"/>
          <p:nvPr/>
        </p:nvSpPr>
        <p:spPr>
          <a:xfrm>
            <a:off x="1056288" y="3597808"/>
            <a:ext cx="8797159" cy="369332"/>
          </a:xfrm>
          <a:prstGeom prst="rect">
            <a:avLst/>
          </a:prstGeom>
          <a:noFill/>
        </p:spPr>
        <p:txBody>
          <a:bodyPr wrap="square">
            <a:spAutoFit/>
          </a:bodyPr>
          <a:lstStyle/>
          <a:p>
            <a:r>
              <a:rPr lang="en-US" dirty="0"/>
              <a:t>dotnet new web -n "hello" –force……………to overwrite </a:t>
            </a:r>
            <a:r>
              <a:rPr lang="en-US" dirty="0" err="1"/>
              <a:t>prev</a:t>
            </a:r>
            <a:r>
              <a:rPr lang="en-US" dirty="0"/>
              <a:t> project with same name </a:t>
            </a:r>
            <a:endParaRPr lang="en-IN" dirty="0"/>
          </a:p>
        </p:txBody>
      </p:sp>
      <p:sp>
        <p:nvSpPr>
          <p:cNvPr id="10" name="TextBox 9">
            <a:extLst>
              <a:ext uri="{FF2B5EF4-FFF2-40B4-BE49-F238E27FC236}">
                <a16:creationId xmlns="" xmlns:a16="http://schemas.microsoft.com/office/drawing/2014/main" id="{42BA3086-F7E9-3405-1A43-06753A4D0917}"/>
              </a:ext>
            </a:extLst>
          </p:cNvPr>
          <p:cNvSpPr txBox="1"/>
          <p:nvPr/>
        </p:nvSpPr>
        <p:spPr>
          <a:xfrm>
            <a:off x="1087821" y="4189015"/>
            <a:ext cx="6148550" cy="369332"/>
          </a:xfrm>
          <a:prstGeom prst="rect">
            <a:avLst/>
          </a:prstGeom>
          <a:noFill/>
        </p:spPr>
        <p:txBody>
          <a:bodyPr wrap="square">
            <a:spAutoFit/>
          </a:bodyPr>
          <a:lstStyle/>
          <a:p>
            <a:r>
              <a:rPr lang="en-US" dirty="0"/>
              <a:t>dotnet new </a:t>
            </a:r>
            <a:r>
              <a:rPr lang="en-US" dirty="0" err="1"/>
              <a:t>webapi</a:t>
            </a:r>
            <a:r>
              <a:rPr lang="en-US" dirty="0"/>
              <a:t> -n "</a:t>
            </a:r>
            <a:r>
              <a:rPr lang="en-US" dirty="0" err="1"/>
              <a:t>helloservice</a:t>
            </a:r>
            <a:r>
              <a:rPr lang="en-US" dirty="0"/>
              <a:t>"</a:t>
            </a:r>
            <a:endParaRPr lang="en-IN" dirty="0"/>
          </a:p>
        </p:txBody>
      </p:sp>
      <p:sp>
        <p:nvSpPr>
          <p:cNvPr id="12" name="TextBox 11">
            <a:extLst>
              <a:ext uri="{FF2B5EF4-FFF2-40B4-BE49-F238E27FC236}">
                <a16:creationId xmlns="" xmlns:a16="http://schemas.microsoft.com/office/drawing/2014/main" id="{93A8F454-CCE9-5D0A-C51D-2D5AAC35E543}"/>
              </a:ext>
            </a:extLst>
          </p:cNvPr>
          <p:cNvSpPr txBox="1"/>
          <p:nvPr/>
        </p:nvSpPr>
        <p:spPr>
          <a:xfrm>
            <a:off x="1087821" y="1987243"/>
            <a:ext cx="6148550" cy="369332"/>
          </a:xfrm>
          <a:prstGeom prst="rect">
            <a:avLst/>
          </a:prstGeom>
          <a:noFill/>
        </p:spPr>
        <p:txBody>
          <a:bodyPr wrap="square">
            <a:spAutoFit/>
          </a:bodyPr>
          <a:lstStyle/>
          <a:p>
            <a:r>
              <a:rPr lang="en-IN" dirty="0"/>
              <a:t>dotnet new –list…………………………. Templates list</a:t>
            </a:r>
          </a:p>
        </p:txBody>
      </p:sp>
    </p:spTree>
    <p:extLst>
      <p:ext uri="{BB962C8B-B14F-4D97-AF65-F5344CB8AC3E}">
        <p14:creationId xmlns="" xmlns:p14="http://schemas.microsoft.com/office/powerpoint/2010/main" val="2229917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80050C1B-B227-FB60-D26E-C0DDB3853D58}"/>
              </a:ext>
            </a:extLst>
          </p:cNvPr>
          <p:cNvPicPr>
            <a:picLocks noChangeAspect="1"/>
          </p:cNvPicPr>
          <p:nvPr/>
        </p:nvPicPr>
        <p:blipFill rotWithShape="1">
          <a:blip r:embed="rId3"/>
          <a:srcRect l="20043" t="34023" r="19698" b="6667"/>
          <a:stretch/>
        </p:blipFill>
        <p:spPr>
          <a:xfrm>
            <a:off x="358475" y="776644"/>
            <a:ext cx="10704786" cy="4895193"/>
          </a:xfrm>
          <a:prstGeom prst="rect">
            <a:avLst/>
          </a:prstGeom>
        </p:spPr>
      </p:pic>
    </p:spTree>
    <p:extLst>
      <p:ext uri="{BB962C8B-B14F-4D97-AF65-F5344CB8AC3E}">
        <p14:creationId xmlns="" xmlns:p14="http://schemas.microsoft.com/office/powerpoint/2010/main" val="2503095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704088"/>
            <a:ext cx="2590800" cy="1143000"/>
          </a:xfrm>
        </p:spPr>
        <p:txBody>
          <a:bodyPr>
            <a:normAutofit fontScale="90000"/>
          </a:bodyPr>
          <a:lstStyle/>
          <a:p>
            <a:pPr algn="ctr"/>
            <a:r>
              <a:rPr lang="en-US" dirty="0"/>
              <a:t>Data Types</a:t>
            </a:r>
          </a:p>
        </p:txBody>
      </p:sp>
      <p:sp>
        <p:nvSpPr>
          <p:cNvPr id="3" name="TextBox 2"/>
          <p:cNvSpPr txBox="1"/>
          <p:nvPr/>
        </p:nvSpPr>
        <p:spPr>
          <a:xfrm>
            <a:off x="2209800" y="2209801"/>
            <a:ext cx="3124200" cy="646331"/>
          </a:xfrm>
          <a:prstGeom prst="rect">
            <a:avLst/>
          </a:prstGeom>
          <a:noFill/>
        </p:spPr>
        <p:txBody>
          <a:bodyPr wrap="square" rtlCol="0">
            <a:spAutoFit/>
          </a:bodyPr>
          <a:lstStyle/>
          <a:p>
            <a:r>
              <a:rPr lang="en-US" dirty="0">
                <a:solidFill>
                  <a:schemeClr val="accent4">
                    <a:lumMod val="50000"/>
                  </a:schemeClr>
                </a:solidFill>
              </a:rPr>
              <a:t>Primitive Data Types: Value Type</a:t>
            </a:r>
          </a:p>
        </p:txBody>
      </p:sp>
      <p:sp>
        <p:nvSpPr>
          <p:cNvPr id="4" name="TextBox 3"/>
          <p:cNvSpPr txBox="1"/>
          <p:nvPr/>
        </p:nvSpPr>
        <p:spPr>
          <a:xfrm>
            <a:off x="6248400" y="2286001"/>
            <a:ext cx="2667000" cy="646331"/>
          </a:xfrm>
          <a:prstGeom prst="rect">
            <a:avLst/>
          </a:prstGeom>
          <a:noFill/>
        </p:spPr>
        <p:txBody>
          <a:bodyPr wrap="square" rtlCol="0">
            <a:spAutoFit/>
          </a:bodyPr>
          <a:lstStyle/>
          <a:p>
            <a:r>
              <a:rPr lang="en-US" dirty="0">
                <a:solidFill>
                  <a:schemeClr val="accent4">
                    <a:lumMod val="50000"/>
                  </a:schemeClr>
                </a:solidFill>
              </a:rPr>
              <a:t>Composite data </a:t>
            </a:r>
            <a:r>
              <a:rPr lang="en-US" dirty="0" err="1">
                <a:solidFill>
                  <a:schemeClr val="accent4">
                    <a:lumMod val="50000"/>
                  </a:schemeClr>
                </a:solidFill>
              </a:rPr>
              <a:t>Type:Ref</a:t>
            </a:r>
            <a:r>
              <a:rPr lang="en-US" dirty="0">
                <a:solidFill>
                  <a:schemeClr val="accent4">
                    <a:lumMod val="50000"/>
                  </a:schemeClr>
                </a:solidFill>
              </a:rPr>
              <a:t> Type</a:t>
            </a:r>
          </a:p>
        </p:txBody>
      </p:sp>
      <p:sp>
        <p:nvSpPr>
          <p:cNvPr id="5" name="TextBox 4"/>
          <p:cNvSpPr txBox="1"/>
          <p:nvPr/>
        </p:nvSpPr>
        <p:spPr>
          <a:xfrm>
            <a:off x="2209800" y="3048001"/>
            <a:ext cx="2438400" cy="2031325"/>
          </a:xfrm>
          <a:prstGeom prst="rect">
            <a:avLst/>
          </a:prstGeom>
          <a:noFill/>
        </p:spPr>
        <p:txBody>
          <a:bodyPr wrap="square" rtlCol="0">
            <a:spAutoFit/>
          </a:bodyPr>
          <a:lstStyle/>
          <a:p>
            <a:pPr>
              <a:buFont typeface="Arial" pitchFamily="34" charset="0"/>
              <a:buChar char="•"/>
            </a:pPr>
            <a:r>
              <a:rPr lang="en-US" dirty="0" err="1">
                <a:solidFill>
                  <a:schemeClr val="accent4">
                    <a:lumMod val="50000"/>
                  </a:schemeClr>
                </a:solidFill>
              </a:rPr>
              <a:t>Int</a:t>
            </a:r>
            <a:endParaRPr lang="en-US" dirty="0">
              <a:solidFill>
                <a:schemeClr val="accent4">
                  <a:lumMod val="50000"/>
                </a:schemeClr>
              </a:solidFill>
            </a:endParaRPr>
          </a:p>
          <a:p>
            <a:pPr>
              <a:buFont typeface="Arial" pitchFamily="34" charset="0"/>
              <a:buChar char="•"/>
            </a:pPr>
            <a:r>
              <a:rPr lang="en-US" dirty="0">
                <a:solidFill>
                  <a:schemeClr val="accent4">
                    <a:lumMod val="50000"/>
                  </a:schemeClr>
                </a:solidFill>
              </a:rPr>
              <a:t>Float</a:t>
            </a:r>
          </a:p>
          <a:p>
            <a:pPr>
              <a:buFont typeface="Arial" pitchFamily="34" charset="0"/>
              <a:buChar char="•"/>
            </a:pPr>
            <a:r>
              <a:rPr lang="en-US" dirty="0">
                <a:solidFill>
                  <a:schemeClr val="accent4">
                    <a:lumMod val="50000"/>
                  </a:schemeClr>
                </a:solidFill>
              </a:rPr>
              <a:t>Single</a:t>
            </a:r>
          </a:p>
          <a:p>
            <a:pPr>
              <a:buFont typeface="Arial" pitchFamily="34" charset="0"/>
              <a:buChar char="•"/>
            </a:pPr>
            <a:r>
              <a:rPr lang="en-US" dirty="0">
                <a:solidFill>
                  <a:schemeClr val="accent4">
                    <a:lumMod val="50000"/>
                  </a:schemeClr>
                </a:solidFill>
              </a:rPr>
              <a:t>double</a:t>
            </a:r>
          </a:p>
          <a:p>
            <a:pPr>
              <a:buFont typeface="Arial" pitchFamily="34" charset="0"/>
              <a:buChar char="•"/>
            </a:pPr>
            <a:r>
              <a:rPr lang="en-US" dirty="0" err="1">
                <a:solidFill>
                  <a:schemeClr val="accent4">
                    <a:lumMod val="50000"/>
                  </a:schemeClr>
                </a:solidFill>
              </a:rPr>
              <a:t>bool</a:t>
            </a:r>
            <a:endParaRPr lang="en-US" dirty="0">
              <a:solidFill>
                <a:schemeClr val="accent4">
                  <a:lumMod val="50000"/>
                </a:schemeClr>
              </a:solidFill>
            </a:endParaRPr>
          </a:p>
          <a:p>
            <a:pPr>
              <a:buFont typeface="Arial" pitchFamily="34" charset="0"/>
              <a:buChar char="•"/>
            </a:pPr>
            <a:r>
              <a:rPr lang="en-US" dirty="0">
                <a:solidFill>
                  <a:schemeClr val="accent4">
                    <a:lumMod val="50000"/>
                  </a:schemeClr>
                </a:solidFill>
              </a:rPr>
              <a:t>byte</a:t>
            </a:r>
          </a:p>
          <a:p>
            <a:pPr>
              <a:buFont typeface="Arial" pitchFamily="34" charset="0"/>
              <a:buChar char="•"/>
            </a:pPr>
            <a:r>
              <a:rPr lang="en-US" dirty="0" err="1">
                <a:solidFill>
                  <a:schemeClr val="accent4">
                    <a:lumMod val="50000"/>
                  </a:schemeClr>
                </a:solidFill>
              </a:rPr>
              <a:t>struct</a:t>
            </a:r>
            <a:endParaRPr lang="en-US" dirty="0">
              <a:solidFill>
                <a:schemeClr val="accent4">
                  <a:lumMod val="50000"/>
                </a:schemeClr>
              </a:solidFill>
            </a:endParaRPr>
          </a:p>
        </p:txBody>
      </p:sp>
      <p:sp>
        <p:nvSpPr>
          <p:cNvPr id="6" name="TextBox 5"/>
          <p:cNvSpPr txBox="1"/>
          <p:nvPr/>
        </p:nvSpPr>
        <p:spPr>
          <a:xfrm>
            <a:off x="6248400" y="3124200"/>
            <a:ext cx="2438400" cy="1754326"/>
          </a:xfrm>
          <a:prstGeom prst="rect">
            <a:avLst/>
          </a:prstGeom>
          <a:noFill/>
        </p:spPr>
        <p:txBody>
          <a:bodyPr wrap="square" rtlCol="0">
            <a:spAutoFit/>
          </a:bodyPr>
          <a:lstStyle/>
          <a:p>
            <a:pPr>
              <a:buFont typeface="Arial" pitchFamily="34" charset="0"/>
              <a:buChar char="•"/>
            </a:pPr>
            <a:r>
              <a:rPr lang="en-US" dirty="0">
                <a:solidFill>
                  <a:schemeClr val="accent4">
                    <a:lumMod val="50000"/>
                  </a:schemeClr>
                </a:solidFill>
              </a:rPr>
              <a:t>String</a:t>
            </a:r>
          </a:p>
          <a:p>
            <a:pPr>
              <a:buFont typeface="Arial" pitchFamily="34" charset="0"/>
              <a:buChar char="•"/>
            </a:pPr>
            <a:r>
              <a:rPr lang="en-US" dirty="0">
                <a:solidFill>
                  <a:schemeClr val="accent4">
                    <a:lumMod val="50000"/>
                  </a:schemeClr>
                </a:solidFill>
              </a:rPr>
              <a:t>Array</a:t>
            </a:r>
          </a:p>
          <a:p>
            <a:pPr>
              <a:buFont typeface="Arial" pitchFamily="34" charset="0"/>
              <a:buChar char="•"/>
            </a:pPr>
            <a:r>
              <a:rPr lang="en-US" dirty="0">
                <a:solidFill>
                  <a:schemeClr val="accent4">
                    <a:lumMod val="50000"/>
                  </a:schemeClr>
                </a:solidFill>
              </a:rPr>
              <a:t>Class</a:t>
            </a:r>
          </a:p>
          <a:p>
            <a:pPr>
              <a:buFont typeface="Arial" pitchFamily="34" charset="0"/>
              <a:buChar char="•"/>
            </a:pPr>
            <a:r>
              <a:rPr lang="en-US" dirty="0">
                <a:solidFill>
                  <a:schemeClr val="accent4">
                    <a:lumMod val="50000"/>
                  </a:schemeClr>
                </a:solidFill>
              </a:rPr>
              <a:t>interface</a:t>
            </a:r>
          </a:p>
          <a:p>
            <a:pPr>
              <a:buFont typeface="Arial" pitchFamily="34" charset="0"/>
              <a:buChar char="•"/>
            </a:pPr>
            <a:r>
              <a:rPr lang="en-US" dirty="0">
                <a:solidFill>
                  <a:schemeClr val="accent4">
                    <a:lumMod val="50000"/>
                  </a:schemeClr>
                </a:solidFill>
              </a:rPr>
              <a:t>Delegate</a:t>
            </a:r>
          </a:p>
          <a:p>
            <a:pPr>
              <a:buFont typeface="Arial" pitchFamily="34" charset="0"/>
              <a:buChar char="•"/>
            </a:pPr>
            <a:r>
              <a:rPr lang="en-US" dirty="0">
                <a:solidFill>
                  <a:schemeClr val="accent4">
                    <a:lumMod val="50000"/>
                  </a:schemeClr>
                </a:solidFill>
              </a:rPr>
              <a:t>object</a:t>
            </a:r>
          </a:p>
        </p:txBody>
      </p:sp>
    </p:spTree>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2018" id="{B0E980CD-A54D-4681-878C-2746A87DC6E5}" vid="{62E40539-E070-47D4-8381-3EBCC8F4FC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2018</Template>
  <TotalTime>1449</TotalTime>
  <Words>2018</Words>
  <Application>Microsoft Office PowerPoint</Application>
  <PresentationFormat>Custom</PresentationFormat>
  <Paragraphs>387</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2018</vt:lpstr>
      <vt:lpstr>C# 8.0 Programming with .NET Core 3.</vt:lpstr>
      <vt:lpstr>Why .NET Core ?</vt:lpstr>
      <vt:lpstr>Slide 3</vt:lpstr>
      <vt:lpstr>Slide 4</vt:lpstr>
      <vt:lpstr>features to build better applications with ASP.NET Core</vt:lpstr>
      <vt:lpstr>Slide 6</vt:lpstr>
      <vt:lpstr>dotnet commands on CLI: Command Line Interface </vt:lpstr>
      <vt:lpstr>Slide 8</vt:lpstr>
      <vt:lpstr>Data Types</vt:lpstr>
      <vt:lpstr>Slide 10</vt:lpstr>
      <vt:lpstr>C# Type Conversion Methods </vt:lpstr>
      <vt:lpstr>Dynamic Memory Allocation</vt:lpstr>
      <vt:lpstr>Input Output Statements keywords: var ,ref,out,params  </vt:lpstr>
      <vt:lpstr>Difference between ref and out</vt:lpstr>
      <vt:lpstr>Difference between ref and out</vt:lpstr>
      <vt:lpstr>What is an object?</vt:lpstr>
      <vt:lpstr>State of Object</vt:lpstr>
      <vt:lpstr>Accesss Modifiers These are protection levels of data members and member methods</vt:lpstr>
      <vt:lpstr>Practical Aspect</vt:lpstr>
      <vt:lpstr>Constructor function</vt:lpstr>
      <vt:lpstr>Practical Aspect Example  parameterised constructor</vt:lpstr>
      <vt:lpstr>object class and object methods</vt:lpstr>
      <vt:lpstr>Static data member,static method Containment</vt:lpstr>
      <vt:lpstr>‘Has a’ Relationship Containment</vt:lpstr>
      <vt:lpstr>Class  :abstract class,static class, abstract class,sealed class</vt:lpstr>
      <vt:lpstr>Class  :Inheritance “Is a “ Relationship</vt:lpstr>
      <vt:lpstr>Types of Inheritance in OOPs</vt:lpstr>
      <vt:lpstr>Types of Inheritance in OOPs</vt:lpstr>
      <vt:lpstr>Interface instead of multiple Inheriatance</vt:lpstr>
      <vt:lpstr>Automatic Properties (Short Hand) </vt:lpstr>
      <vt:lpstr>Slide 31</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HP</cp:lastModifiedBy>
  <cp:revision>36</cp:revision>
  <dcterms:created xsi:type="dcterms:W3CDTF">2019-03-07T07:10:25Z</dcterms:created>
  <dcterms:modified xsi:type="dcterms:W3CDTF">2023-11-03T15:24:10Z</dcterms:modified>
</cp:coreProperties>
</file>