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sldIdLst>
    <p:sldId id="258" r:id="rId2"/>
    <p:sldId id="256" r:id="rId3"/>
    <p:sldId id="260" r:id="rId4"/>
    <p:sldId id="289" r:id="rId5"/>
    <p:sldId id="262" r:id="rId6"/>
    <p:sldId id="302" r:id="rId7"/>
    <p:sldId id="263" r:id="rId8"/>
    <p:sldId id="264" r:id="rId9"/>
    <p:sldId id="298" r:id="rId10"/>
    <p:sldId id="266" r:id="rId11"/>
    <p:sldId id="290" r:id="rId12"/>
    <p:sldId id="300" r:id="rId13"/>
    <p:sldId id="301" r:id="rId14"/>
    <p:sldId id="282" r:id="rId15"/>
    <p:sldId id="278" r:id="rId16"/>
    <p:sldId id="279" r:id="rId17"/>
    <p:sldId id="299" r:id="rId18"/>
    <p:sldId id="292" r:id="rId19"/>
    <p:sldId id="293" r:id="rId20"/>
    <p:sldId id="280" r:id="rId21"/>
    <p:sldId id="294" r:id="rId22"/>
    <p:sldId id="297" r:id="rId23"/>
    <p:sldId id="296" r:id="rId24"/>
    <p:sldId id="291" r:id="rId25"/>
    <p:sldId id="281" r:id="rId26"/>
    <p:sldId id="284" r:id="rId27"/>
    <p:sldId id="283" r:id="rId28"/>
    <p:sldId id="285" r:id="rId29"/>
    <p:sldId id="286" r:id="rId30"/>
    <p:sldId id="287" r:id="rId31"/>
    <p:sldId id="268" r:id="rId32"/>
    <p:sldId id="306" r:id="rId33"/>
    <p:sldId id="303" r:id="rId34"/>
    <p:sldId id="304" r:id="rId35"/>
    <p:sldId id="305" r:id="rId36"/>
    <p:sldId id="288" r:id="rId37"/>
    <p:sldId id="267" r:id="rId38"/>
    <p:sldId id="269" r:id="rId39"/>
    <p:sldId id="270" r:id="rId40"/>
    <p:sldId id="310" r:id="rId41"/>
    <p:sldId id="311" r:id="rId42"/>
    <p:sldId id="312" r:id="rId43"/>
    <p:sldId id="271" r:id="rId44"/>
    <p:sldId id="275" r:id="rId45"/>
    <p:sldId id="272" r:id="rId46"/>
    <p:sldId id="273" r:id="rId47"/>
    <p:sldId id="274" r:id="rId48"/>
    <p:sldId id="309" r:id="rId49"/>
    <p:sldId id="276" r:id="rId50"/>
    <p:sldId id="307" r:id="rId51"/>
    <p:sldId id="3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0E60"/>
    <a:srgbClr val="FEFBE6"/>
    <a:srgbClr val="EEEE1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5588" autoAdjust="0"/>
    <p:restoredTop sz="94761" autoAdjust="0"/>
  </p:normalViewPr>
  <p:slideViewPr>
    <p:cSldViewPr>
      <p:cViewPr varScale="1">
        <p:scale>
          <a:sx n="88" d="100"/>
          <a:sy n="88" d="100"/>
        </p:scale>
        <p:origin x="-1138" y="-77"/>
      </p:cViewPr>
      <p:guideLst>
        <p:guide orient="horz" pos="2160"/>
        <p:guide pos="2880"/>
      </p:guideLst>
    </p:cSldViewPr>
  </p:slideViewPr>
  <p:outlineViewPr>
    <p:cViewPr>
      <p:scale>
        <a:sx n="33" d="100"/>
        <a:sy n="33" d="100"/>
      </p:scale>
      <p:origin x="36" y="489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C8D6-DC35-4827-9519-205ED495F2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2180ABF-B271-4177-B156-34D07879B117}">
      <dgm:prSet phldrT="[Text]"/>
      <dgm:spPr/>
      <dgm:t>
        <a:bodyPr/>
        <a:lstStyle/>
        <a:p>
          <a:r>
            <a:rPr lang="en-US" dirty="0"/>
            <a:t>Person</a:t>
          </a:r>
        </a:p>
      </dgm:t>
    </dgm:pt>
    <dgm:pt modelId="{7B47146F-FFCE-4220-B828-DD34A6393D7C}" type="parTrans" cxnId="{C8D9A816-93D4-4991-8257-6B2731BEC3E3}">
      <dgm:prSet/>
      <dgm:spPr/>
      <dgm:t>
        <a:bodyPr/>
        <a:lstStyle/>
        <a:p>
          <a:endParaRPr lang="en-US"/>
        </a:p>
      </dgm:t>
    </dgm:pt>
    <dgm:pt modelId="{7C318E5B-028E-4FAB-BF49-789D4F380008}" type="sibTrans" cxnId="{C8D9A816-93D4-4991-8257-6B2731BEC3E3}">
      <dgm:prSet/>
      <dgm:spPr/>
      <dgm:t>
        <a:bodyPr/>
        <a:lstStyle/>
        <a:p>
          <a:endParaRPr lang="en-US"/>
        </a:p>
      </dgm:t>
    </dgm:pt>
    <dgm:pt modelId="{A8646289-03CA-4E20-9352-035BB0CBC299}">
      <dgm:prSet phldrT="[Text]"/>
      <dgm:spPr/>
      <dgm:t>
        <a:bodyPr/>
        <a:lstStyle/>
        <a:p>
          <a:r>
            <a:rPr lang="en-US" dirty="0"/>
            <a:t>Student</a:t>
          </a:r>
        </a:p>
      </dgm:t>
    </dgm:pt>
    <dgm:pt modelId="{B21564E3-9D12-4B3E-8D05-3D8E9E58E123}" type="parTrans" cxnId="{56A403DD-85E5-45DF-BF11-7CFDF3B98792}">
      <dgm:prSet/>
      <dgm:spPr/>
      <dgm:t>
        <a:bodyPr/>
        <a:lstStyle/>
        <a:p>
          <a:endParaRPr lang="en-US"/>
        </a:p>
      </dgm:t>
    </dgm:pt>
    <dgm:pt modelId="{325453E2-0977-4399-AACF-FAC8ABD3162B}" type="sibTrans" cxnId="{56A403DD-85E5-45DF-BF11-7CFDF3B98792}">
      <dgm:prSet/>
      <dgm:spPr/>
      <dgm:t>
        <a:bodyPr/>
        <a:lstStyle/>
        <a:p>
          <a:endParaRPr lang="en-US"/>
        </a:p>
      </dgm:t>
    </dgm:pt>
    <dgm:pt modelId="{20700A94-DC0F-47D0-BDF7-440CB3F88B16}">
      <dgm:prSet phldrT="[Text]"/>
      <dgm:spPr/>
      <dgm:t>
        <a:bodyPr/>
        <a:lstStyle/>
        <a:p>
          <a:r>
            <a:rPr lang="en-US" dirty="0"/>
            <a:t>Employee</a:t>
          </a:r>
        </a:p>
      </dgm:t>
    </dgm:pt>
    <dgm:pt modelId="{E371249D-F214-4938-8342-7BB32EFCB7F0}" type="parTrans" cxnId="{1F7F5B18-506E-4F30-88B3-44C535CB8900}">
      <dgm:prSet/>
      <dgm:spPr/>
      <dgm:t>
        <a:bodyPr/>
        <a:lstStyle/>
        <a:p>
          <a:endParaRPr lang="en-US"/>
        </a:p>
      </dgm:t>
    </dgm:pt>
    <dgm:pt modelId="{12BCDF1E-0DAB-463E-8162-8CFCF4A065A8}" type="sibTrans" cxnId="{1F7F5B18-506E-4F30-88B3-44C535CB8900}">
      <dgm:prSet/>
      <dgm:spPr/>
      <dgm:t>
        <a:bodyPr/>
        <a:lstStyle/>
        <a:p>
          <a:endParaRPr lang="en-US"/>
        </a:p>
      </dgm:t>
    </dgm:pt>
    <dgm:pt modelId="{922C316E-2720-40E9-83B3-A60A4EB0C7F1}" type="pres">
      <dgm:prSet presAssocID="{B50CC8D6-DC35-4827-9519-205ED495F2B7}" presName="hierChild1" presStyleCnt="0">
        <dgm:presLayoutVars>
          <dgm:chPref val="1"/>
          <dgm:dir/>
          <dgm:animOne val="branch"/>
          <dgm:animLvl val="lvl"/>
          <dgm:resizeHandles/>
        </dgm:presLayoutVars>
      </dgm:prSet>
      <dgm:spPr/>
      <dgm:t>
        <a:bodyPr/>
        <a:lstStyle/>
        <a:p>
          <a:endParaRPr lang="en-US"/>
        </a:p>
      </dgm:t>
    </dgm:pt>
    <dgm:pt modelId="{0174531D-5655-48E0-B075-466589B663CE}" type="pres">
      <dgm:prSet presAssocID="{C2180ABF-B271-4177-B156-34D07879B117}" presName="hierRoot1" presStyleCnt="0"/>
      <dgm:spPr/>
    </dgm:pt>
    <dgm:pt modelId="{CD869325-43B0-41CE-BB2D-BE2199839308}" type="pres">
      <dgm:prSet presAssocID="{C2180ABF-B271-4177-B156-34D07879B117}" presName="composite" presStyleCnt="0"/>
      <dgm:spPr/>
    </dgm:pt>
    <dgm:pt modelId="{6F19BA74-64D7-4DAE-B87F-82852C1447B3}" type="pres">
      <dgm:prSet presAssocID="{C2180ABF-B271-4177-B156-34D07879B117}" presName="background" presStyleLbl="node0" presStyleIdx="0" presStyleCnt="1"/>
      <dgm:spPr/>
    </dgm:pt>
    <dgm:pt modelId="{C37D480F-178E-4E25-86BA-DB3BAC241706}" type="pres">
      <dgm:prSet presAssocID="{C2180ABF-B271-4177-B156-34D07879B117}" presName="text" presStyleLbl="fgAcc0" presStyleIdx="0" presStyleCnt="1" custAng="0" custLinFactNeighborX="1943" custLinFactNeighborY="9258">
        <dgm:presLayoutVars>
          <dgm:chPref val="3"/>
        </dgm:presLayoutVars>
      </dgm:prSet>
      <dgm:spPr/>
      <dgm:t>
        <a:bodyPr/>
        <a:lstStyle/>
        <a:p>
          <a:endParaRPr lang="en-US"/>
        </a:p>
      </dgm:t>
    </dgm:pt>
    <dgm:pt modelId="{A45224D5-21C9-4BA5-BF1B-D0C0AB02F207}" type="pres">
      <dgm:prSet presAssocID="{C2180ABF-B271-4177-B156-34D07879B117}" presName="hierChild2" presStyleCnt="0"/>
      <dgm:spPr/>
    </dgm:pt>
    <dgm:pt modelId="{051DF2B3-1C0F-4684-9313-5B9269DE0503}" type="pres">
      <dgm:prSet presAssocID="{B21564E3-9D12-4B3E-8D05-3D8E9E58E123}" presName="Name10" presStyleLbl="parChTrans1D2" presStyleIdx="0" presStyleCnt="2"/>
      <dgm:spPr/>
      <dgm:t>
        <a:bodyPr/>
        <a:lstStyle/>
        <a:p>
          <a:endParaRPr lang="en-US"/>
        </a:p>
      </dgm:t>
    </dgm:pt>
    <dgm:pt modelId="{E96B1CF4-DCED-4620-8337-F7A06A831A34}" type="pres">
      <dgm:prSet presAssocID="{A8646289-03CA-4E20-9352-035BB0CBC299}" presName="hierRoot2" presStyleCnt="0"/>
      <dgm:spPr/>
    </dgm:pt>
    <dgm:pt modelId="{3F3981F4-F5D1-4A5E-8ACE-5CAA38F274CC}" type="pres">
      <dgm:prSet presAssocID="{A8646289-03CA-4E20-9352-035BB0CBC299}" presName="composite2" presStyleCnt="0"/>
      <dgm:spPr/>
    </dgm:pt>
    <dgm:pt modelId="{2970A870-EB86-4B8C-923E-E71F54492FEA}" type="pres">
      <dgm:prSet presAssocID="{A8646289-03CA-4E20-9352-035BB0CBC299}" presName="background2" presStyleLbl="node2" presStyleIdx="0" presStyleCnt="2"/>
      <dgm:spPr/>
    </dgm:pt>
    <dgm:pt modelId="{048CEC20-E651-40B5-8377-C3669958A926}" type="pres">
      <dgm:prSet presAssocID="{A8646289-03CA-4E20-9352-035BB0CBC299}" presName="text2" presStyleLbl="fgAcc2" presStyleIdx="0" presStyleCnt="2">
        <dgm:presLayoutVars>
          <dgm:chPref val="3"/>
        </dgm:presLayoutVars>
      </dgm:prSet>
      <dgm:spPr/>
      <dgm:t>
        <a:bodyPr/>
        <a:lstStyle/>
        <a:p>
          <a:endParaRPr lang="en-US"/>
        </a:p>
      </dgm:t>
    </dgm:pt>
    <dgm:pt modelId="{8CCABA13-094C-4834-B484-1DA23624DB8E}" type="pres">
      <dgm:prSet presAssocID="{A8646289-03CA-4E20-9352-035BB0CBC299}" presName="hierChild3" presStyleCnt="0"/>
      <dgm:spPr/>
    </dgm:pt>
    <dgm:pt modelId="{CF9EE412-334E-4AB2-A80F-A172AD121C18}" type="pres">
      <dgm:prSet presAssocID="{E371249D-F214-4938-8342-7BB32EFCB7F0}" presName="Name10" presStyleLbl="parChTrans1D2" presStyleIdx="1" presStyleCnt="2"/>
      <dgm:spPr/>
      <dgm:t>
        <a:bodyPr/>
        <a:lstStyle/>
        <a:p>
          <a:endParaRPr lang="en-US"/>
        </a:p>
      </dgm:t>
    </dgm:pt>
    <dgm:pt modelId="{4314CEA6-C2C7-4FAB-9B87-6771914947DA}" type="pres">
      <dgm:prSet presAssocID="{20700A94-DC0F-47D0-BDF7-440CB3F88B16}" presName="hierRoot2" presStyleCnt="0"/>
      <dgm:spPr/>
    </dgm:pt>
    <dgm:pt modelId="{32D76E43-6526-43E0-9149-8DA9BD4381EE}" type="pres">
      <dgm:prSet presAssocID="{20700A94-DC0F-47D0-BDF7-440CB3F88B16}" presName="composite2" presStyleCnt="0"/>
      <dgm:spPr/>
    </dgm:pt>
    <dgm:pt modelId="{86EF2CC1-0486-4AA4-97F5-965D259D51F0}" type="pres">
      <dgm:prSet presAssocID="{20700A94-DC0F-47D0-BDF7-440CB3F88B16}" presName="background2" presStyleLbl="node2" presStyleIdx="1" presStyleCnt="2"/>
      <dgm:spPr/>
    </dgm:pt>
    <dgm:pt modelId="{52761E01-B75C-4A61-B31C-350B63B1155B}" type="pres">
      <dgm:prSet presAssocID="{20700A94-DC0F-47D0-BDF7-440CB3F88B16}" presName="text2" presStyleLbl="fgAcc2" presStyleIdx="1" presStyleCnt="2">
        <dgm:presLayoutVars>
          <dgm:chPref val="3"/>
        </dgm:presLayoutVars>
      </dgm:prSet>
      <dgm:spPr/>
      <dgm:t>
        <a:bodyPr/>
        <a:lstStyle/>
        <a:p>
          <a:endParaRPr lang="en-US"/>
        </a:p>
      </dgm:t>
    </dgm:pt>
    <dgm:pt modelId="{65266153-2FB0-47CF-932B-FD46EF375BB3}" type="pres">
      <dgm:prSet presAssocID="{20700A94-DC0F-47D0-BDF7-440CB3F88B16}" presName="hierChild3" presStyleCnt="0"/>
      <dgm:spPr/>
    </dgm:pt>
  </dgm:ptLst>
  <dgm:cxnLst>
    <dgm:cxn modelId="{1F7F5B18-506E-4F30-88B3-44C535CB8900}" srcId="{C2180ABF-B271-4177-B156-34D07879B117}" destId="{20700A94-DC0F-47D0-BDF7-440CB3F88B16}" srcOrd="1" destOrd="0" parTransId="{E371249D-F214-4938-8342-7BB32EFCB7F0}" sibTransId="{12BCDF1E-0DAB-463E-8162-8CFCF4A065A8}"/>
    <dgm:cxn modelId="{56A403DD-85E5-45DF-BF11-7CFDF3B98792}" srcId="{C2180ABF-B271-4177-B156-34D07879B117}" destId="{A8646289-03CA-4E20-9352-035BB0CBC299}" srcOrd="0" destOrd="0" parTransId="{B21564E3-9D12-4B3E-8D05-3D8E9E58E123}" sibTransId="{325453E2-0977-4399-AACF-FAC8ABD3162B}"/>
    <dgm:cxn modelId="{7298B3C3-91EE-4DD1-8960-98E680C0CC0E}" type="presOf" srcId="{A8646289-03CA-4E20-9352-035BB0CBC299}" destId="{048CEC20-E651-40B5-8377-C3669958A926}" srcOrd="0" destOrd="0" presId="urn:microsoft.com/office/officeart/2005/8/layout/hierarchy1"/>
    <dgm:cxn modelId="{6D5F8052-0A55-4BFB-B15D-2F5CC1EA67D2}" type="presOf" srcId="{E371249D-F214-4938-8342-7BB32EFCB7F0}" destId="{CF9EE412-334E-4AB2-A80F-A172AD121C18}" srcOrd="0" destOrd="0" presId="urn:microsoft.com/office/officeart/2005/8/layout/hierarchy1"/>
    <dgm:cxn modelId="{D0E23446-3696-48FB-BCC2-6BA7FBD5AFEE}" type="presOf" srcId="{B50CC8D6-DC35-4827-9519-205ED495F2B7}" destId="{922C316E-2720-40E9-83B3-A60A4EB0C7F1}" srcOrd="0" destOrd="0" presId="urn:microsoft.com/office/officeart/2005/8/layout/hierarchy1"/>
    <dgm:cxn modelId="{BF318B2D-2093-404B-B682-B1231137C57A}" type="presOf" srcId="{20700A94-DC0F-47D0-BDF7-440CB3F88B16}" destId="{52761E01-B75C-4A61-B31C-350B63B1155B}" srcOrd="0" destOrd="0" presId="urn:microsoft.com/office/officeart/2005/8/layout/hierarchy1"/>
    <dgm:cxn modelId="{C8D9A816-93D4-4991-8257-6B2731BEC3E3}" srcId="{B50CC8D6-DC35-4827-9519-205ED495F2B7}" destId="{C2180ABF-B271-4177-B156-34D07879B117}" srcOrd="0" destOrd="0" parTransId="{7B47146F-FFCE-4220-B828-DD34A6393D7C}" sibTransId="{7C318E5B-028E-4FAB-BF49-789D4F380008}"/>
    <dgm:cxn modelId="{24479955-CDB7-476A-8062-98F6DD579D0A}" type="presOf" srcId="{C2180ABF-B271-4177-B156-34D07879B117}" destId="{C37D480F-178E-4E25-86BA-DB3BAC241706}" srcOrd="0" destOrd="0" presId="urn:microsoft.com/office/officeart/2005/8/layout/hierarchy1"/>
    <dgm:cxn modelId="{1344F965-731A-40DA-B70B-680331301801}" type="presOf" srcId="{B21564E3-9D12-4B3E-8D05-3D8E9E58E123}" destId="{051DF2B3-1C0F-4684-9313-5B9269DE0503}" srcOrd="0" destOrd="0" presId="urn:microsoft.com/office/officeart/2005/8/layout/hierarchy1"/>
    <dgm:cxn modelId="{0E86420E-7529-44E9-81E3-2F481AA17273}" type="presParOf" srcId="{922C316E-2720-40E9-83B3-A60A4EB0C7F1}" destId="{0174531D-5655-48E0-B075-466589B663CE}" srcOrd="0" destOrd="0" presId="urn:microsoft.com/office/officeart/2005/8/layout/hierarchy1"/>
    <dgm:cxn modelId="{3C37F546-1464-4FD8-ADE7-02849EDB5518}" type="presParOf" srcId="{0174531D-5655-48E0-B075-466589B663CE}" destId="{CD869325-43B0-41CE-BB2D-BE2199839308}" srcOrd="0" destOrd="0" presId="urn:microsoft.com/office/officeart/2005/8/layout/hierarchy1"/>
    <dgm:cxn modelId="{A19B426C-C915-48B1-B1DE-9E8406A7370F}" type="presParOf" srcId="{CD869325-43B0-41CE-BB2D-BE2199839308}" destId="{6F19BA74-64D7-4DAE-B87F-82852C1447B3}" srcOrd="0" destOrd="0" presId="urn:microsoft.com/office/officeart/2005/8/layout/hierarchy1"/>
    <dgm:cxn modelId="{83B70223-0568-4B3F-B3B5-D29F53358632}" type="presParOf" srcId="{CD869325-43B0-41CE-BB2D-BE2199839308}" destId="{C37D480F-178E-4E25-86BA-DB3BAC241706}" srcOrd="1" destOrd="0" presId="urn:microsoft.com/office/officeart/2005/8/layout/hierarchy1"/>
    <dgm:cxn modelId="{B2031FB9-2F2E-462C-907A-68DF035B6C1E}" type="presParOf" srcId="{0174531D-5655-48E0-B075-466589B663CE}" destId="{A45224D5-21C9-4BA5-BF1B-D0C0AB02F207}" srcOrd="1" destOrd="0" presId="urn:microsoft.com/office/officeart/2005/8/layout/hierarchy1"/>
    <dgm:cxn modelId="{AAEE8424-15AE-49CE-A204-C645472240B8}" type="presParOf" srcId="{A45224D5-21C9-4BA5-BF1B-D0C0AB02F207}" destId="{051DF2B3-1C0F-4684-9313-5B9269DE0503}" srcOrd="0" destOrd="0" presId="urn:microsoft.com/office/officeart/2005/8/layout/hierarchy1"/>
    <dgm:cxn modelId="{D8E75041-B749-41CE-83C1-123E1763A1A6}" type="presParOf" srcId="{A45224D5-21C9-4BA5-BF1B-D0C0AB02F207}" destId="{E96B1CF4-DCED-4620-8337-F7A06A831A34}" srcOrd="1" destOrd="0" presId="urn:microsoft.com/office/officeart/2005/8/layout/hierarchy1"/>
    <dgm:cxn modelId="{A36B6233-AFC9-4BF1-A9EA-A9494E34E5B2}" type="presParOf" srcId="{E96B1CF4-DCED-4620-8337-F7A06A831A34}" destId="{3F3981F4-F5D1-4A5E-8ACE-5CAA38F274CC}" srcOrd="0" destOrd="0" presId="urn:microsoft.com/office/officeart/2005/8/layout/hierarchy1"/>
    <dgm:cxn modelId="{8599AD83-2D49-4B5F-B845-F2A7FB03D192}" type="presParOf" srcId="{3F3981F4-F5D1-4A5E-8ACE-5CAA38F274CC}" destId="{2970A870-EB86-4B8C-923E-E71F54492FEA}" srcOrd="0" destOrd="0" presId="urn:microsoft.com/office/officeart/2005/8/layout/hierarchy1"/>
    <dgm:cxn modelId="{37BA17F0-3225-4EC3-95F2-BEA1EA66AE41}" type="presParOf" srcId="{3F3981F4-F5D1-4A5E-8ACE-5CAA38F274CC}" destId="{048CEC20-E651-40B5-8377-C3669958A926}" srcOrd="1" destOrd="0" presId="urn:microsoft.com/office/officeart/2005/8/layout/hierarchy1"/>
    <dgm:cxn modelId="{0438E943-9E7C-4272-BA8B-4ED3D73731FB}" type="presParOf" srcId="{E96B1CF4-DCED-4620-8337-F7A06A831A34}" destId="{8CCABA13-094C-4834-B484-1DA23624DB8E}" srcOrd="1" destOrd="0" presId="urn:microsoft.com/office/officeart/2005/8/layout/hierarchy1"/>
    <dgm:cxn modelId="{E9A7673A-6A85-44E5-AAA2-7115D2E4D874}" type="presParOf" srcId="{A45224D5-21C9-4BA5-BF1B-D0C0AB02F207}" destId="{CF9EE412-334E-4AB2-A80F-A172AD121C18}" srcOrd="2" destOrd="0" presId="urn:microsoft.com/office/officeart/2005/8/layout/hierarchy1"/>
    <dgm:cxn modelId="{DD7B38D0-9975-4595-B3F0-93EFB4365ED3}" type="presParOf" srcId="{A45224D5-21C9-4BA5-BF1B-D0C0AB02F207}" destId="{4314CEA6-C2C7-4FAB-9B87-6771914947DA}" srcOrd="3" destOrd="0" presId="urn:microsoft.com/office/officeart/2005/8/layout/hierarchy1"/>
    <dgm:cxn modelId="{A14EF811-C81F-4D1D-B817-24220EF2D02C}" type="presParOf" srcId="{4314CEA6-C2C7-4FAB-9B87-6771914947DA}" destId="{32D76E43-6526-43E0-9149-8DA9BD4381EE}" srcOrd="0" destOrd="0" presId="urn:microsoft.com/office/officeart/2005/8/layout/hierarchy1"/>
    <dgm:cxn modelId="{21FF8AD8-21DB-473A-84BD-F14FE7E27FC3}" type="presParOf" srcId="{32D76E43-6526-43E0-9149-8DA9BD4381EE}" destId="{86EF2CC1-0486-4AA4-97F5-965D259D51F0}" srcOrd="0" destOrd="0" presId="urn:microsoft.com/office/officeart/2005/8/layout/hierarchy1"/>
    <dgm:cxn modelId="{F30FBF25-6F4A-4B56-A571-54FA3ED97474}" type="presParOf" srcId="{32D76E43-6526-43E0-9149-8DA9BD4381EE}" destId="{52761E01-B75C-4A61-B31C-350B63B1155B}" srcOrd="1" destOrd="0" presId="urn:microsoft.com/office/officeart/2005/8/layout/hierarchy1"/>
    <dgm:cxn modelId="{337E19AE-1D0C-4774-9587-E4C6FD2F59D3}" type="presParOf" srcId="{4314CEA6-C2C7-4FAB-9B87-6771914947DA}" destId="{65266153-2FB0-47CF-932B-FD46EF375BB3}"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0CC8D6-DC35-4827-9519-205ED495F2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2180ABF-B271-4177-B156-34D07879B117}">
      <dgm:prSet phldrT="[Text]"/>
      <dgm:spPr/>
      <dgm:t>
        <a:bodyPr/>
        <a:lstStyle/>
        <a:p>
          <a:r>
            <a:rPr lang="en-US" dirty="0"/>
            <a:t>Shape</a:t>
          </a:r>
        </a:p>
      </dgm:t>
    </dgm:pt>
    <dgm:pt modelId="{7B47146F-FFCE-4220-B828-DD34A6393D7C}" type="parTrans" cxnId="{C8D9A816-93D4-4991-8257-6B2731BEC3E3}">
      <dgm:prSet/>
      <dgm:spPr/>
      <dgm:t>
        <a:bodyPr/>
        <a:lstStyle/>
        <a:p>
          <a:endParaRPr lang="en-US"/>
        </a:p>
      </dgm:t>
    </dgm:pt>
    <dgm:pt modelId="{7C318E5B-028E-4FAB-BF49-789D4F380008}" type="sibTrans" cxnId="{C8D9A816-93D4-4991-8257-6B2731BEC3E3}">
      <dgm:prSet/>
      <dgm:spPr/>
      <dgm:t>
        <a:bodyPr/>
        <a:lstStyle/>
        <a:p>
          <a:endParaRPr lang="en-US"/>
        </a:p>
      </dgm:t>
    </dgm:pt>
    <dgm:pt modelId="{A8646289-03CA-4E20-9352-035BB0CBC299}">
      <dgm:prSet phldrT="[Text]"/>
      <dgm:spPr/>
      <dgm:t>
        <a:bodyPr/>
        <a:lstStyle/>
        <a:p>
          <a:r>
            <a:rPr lang="en-US" dirty="0"/>
            <a:t>Circle</a:t>
          </a:r>
        </a:p>
      </dgm:t>
    </dgm:pt>
    <dgm:pt modelId="{B21564E3-9D12-4B3E-8D05-3D8E9E58E123}" type="parTrans" cxnId="{56A403DD-85E5-45DF-BF11-7CFDF3B98792}">
      <dgm:prSet/>
      <dgm:spPr/>
      <dgm:t>
        <a:bodyPr/>
        <a:lstStyle/>
        <a:p>
          <a:endParaRPr lang="en-US"/>
        </a:p>
      </dgm:t>
    </dgm:pt>
    <dgm:pt modelId="{325453E2-0977-4399-AACF-FAC8ABD3162B}" type="sibTrans" cxnId="{56A403DD-85E5-45DF-BF11-7CFDF3B98792}">
      <dgm:prSet/>
      <dgm:spPr/>
      <dgm:t>
        <a:bodyPr/>
        <a:lstStyle/>
        <a:p>
          <a:endParaRPr lang="en-US"/>
        </a:p>
      </dgm:t>
    </dgm:pt>
    <dgm:pt modelId="{20700A94-DC0F-47D0-BDF7-440CB3F88B16}">
      <dgm:prSet phldrT="[Text]"/>
      <dgm:spPr/>
      <dgm:t>
        <a:bodyPr/>
        <a:lstStyle/>
        <a:p>
          <a:r>
            <a:rPr lang="en-US" dirty="0"/>
            <a:t>Rectangle</a:t>
          </a:r>
        </a:p>
      </dgm:t>
    </dgm:pt>
    <dgm:pt modelId="{E371249D-F214-4938-8342-7BB32EFCB7F0}" type="parTrans" cxnId="{1F7F5B18-506E-4F30-88B3-44C535CB8900}">
      <dgm:prSet/>
      <dgm:spPr/>
      <dgm:t>
        <a:bodyPr/>
        <a:lstStyle/>
        <a:p>
          <a:endParaRPr lang="en-US"/>
        </a:p>
      </dgm:t>
    </dgm:pt>
    <dgm:pt modelId="{12BCDF1E-0DAB-463E-8162-8CFCF4A065A8}" type="sibTrans" cxnId="{1F7F5B18-506E-4F30-88B3-44C535CB8900}">
      <dgm:prSet/>
      <dgm:spPr/>
      <dgm:t>
        <a:bodyPr/>
        <a:lstStyle/>
        <a:p>
          <a:endParaRPr lang="en-US"/>
        </a:p>
      </dgm:t>
    </dgm:pt>
    <dgm:pt modelId="{922C316E-2720-40E9-83B3-A60A4EB0C7F1}" type="pres">
      <dgm:prSet presAssocID="{B50CC8D6-DC35-4827-9519-205ED495F2B7}" presName="hierChild1" presStyleCnt="0">
        <dgm:presLayoutVars>
          <dgm:chPref val="1"/>
          <dgm:dir/>
          <dgm:animOne val="branch"/>
          <dgm:animLvl val="lvl"/>
          <dgm:resizeHandles/>
        </dgm:presLayoutVars>
      </dgm:prSet>
      <dgm:spPr/>
      <dgm:t>
        <a:bodyPr/>
        <a:lstStyle/>
        <a:p>
          <a:endParaRPr lang="en-US"/>
        </a:p>
      </dgm:t>
    </dgm:pt>
    <dgm:pt modelId="{0174531D-5655-48E0-B075-466589B663CE}" type="pres">
      <dgm:prSet presAssocID="{C2180ABF-B271-4177-B156-34D07879B117}" presName="hierRoot1" presStyleCnt="0"/>
      <dgm:spPr/>
    </dgm:pt>
    <dgm:pt modelId="{CD869325-43B0-41CE-BB2D-BE2199839308}" type="pres">
      <dgm:prSet presAssocID="{C2180ABF-B271-4177-B156-34D07879B117}" presName="composite" presStyleCnt="0"/>
      <dgm:spPr/>
    </dgm:pt>
    <dgm:pt modelId="{6F19BA74-64D7-4DAE-B87F-82852C1447B3}" type="pres">
      <dgm:prSet presAssocID="{C2180ABF-B271-4177-B156-34D07879B117}" presName="background" presStyleLbl="node0" presStyleIdx="0" presStyleCnt="1"/>
      <dgm:spPr/>
    </dgm:pt>
    <dgm:pt modelId="{C37D480F-178E-4E25-86BA-DB3BAC241706}" type="pres">
      <dgm:prSet presAssocID="{C2180ABF-B271-4177-B156-34D07879B117}" presName="text" presStyleLbl="fgAcc0" presStyleIdx="0" presStyleCnt="1" custAng="0" custLinFactNeighborX="-12128" custLinFactNeighborY="2053">
        <dgm:presLayoutVars>
          <dgm:chPref val="3"/>
        </dgm:presLayoutVars>
      </dgm:prSet>
      <dgm:spPr/>
      <dgm:t>
        <a:bodyPr/>
        <a:lstStyle/>
        <a:p>
          <a:endParaRPr lang="en-US"/>
        </a:p>
      </dgm:t>
    </dgm:pt>
    <dgm:pt modelId="{A45224D5-21C9-4BA5-BF1B-D0C0AB02F207}" type="pres">
      <dgm:prSet presAssocID="{C2180ABF-B271-4177-B156-34D07879B117}" presName="hierChild2" presStyleCnt="0"/>
      <dgm:spPr/>
    </dgm:pt>
    <dgm:pt modelId="{051DF2B3-1C0F-4684-9313-5B9269DE0503}" type="pres">
      <dgm:prSet presAssocID="{B21564E3-9D12-4B3E-8D05-3D8E9E58E123}" presName="Name10" presStyleLbl="parChTrans1D2" presStyleIdx="0" presStyleCnt="2"/>
      <dgm:spPr/>
      <dgm:t>
        <a:bodyPr/>
        <a:lstStyle/>
        <a:p>
          <a:endParaRPr lang="en-US"/>
        </a:p>
      </dgm:t>
    </dgm:pt>
    <dgm:pt modelId="{E96B1CF4-DCED-4620-8337-F7A06A831A34}" type="pres">
      <dgm:prSet presAssocID="{A8646289-03CA-4E20-9352-035BB0CBC299}" presName="hierRoot2" presStyleCnt="0"/>
      <dgm:spPr/>
    </dgm:pt>
    <dgm:pt modelId="{3F3981F4-F5D1-4A5E-8ACE-5CAA38F274CC}" type="pres">
      <dgm:prSet presAssocID="{A8646289-03CA-4E20-9352-035BB0CBC299}" presName="composite2" presStyleCnt="0"/>
      <dgm:spPr/>
    </dgm:pt>
    <dgm:pt modelId="{2970A870-EB86-4B8C-923E-E71F54492FEA}" type="pres">
      <dgm:prSet presAssocID="{A8646289-03CA-4E20-9352-035BB0CBC299}" presName="background2" presStyleLbl="node2" presStyleIdx="0" presStyleCnt="2"/>
      <dgm:spPr/>
    </dgm:pt>
    <dgm:pt modelId="{048CEC20-E651-40B5-8377-C3669958A926}" type="pres">
      <dgm:prSet presAssocID="{A8646289-03CA-4E20-9352-035BB0CBC299}" presName="text2" presStyleLbl="fgAcc2" presStyleIdx="0" presStyleCnt="2">
        <dgm:presLayoutVars>
          <dgm:chPref val="3"/>
        </dgm:presLayoutVars>
      </dgm:prSet>
      <dgm:spPr/>
      <dgm:t>
        <a:bodyPr/>
        <a:lstStyle/>
        <a:p>
          <a:endParaRPr lang="en-US"/>
        </a:p>
      </dgm:t>
    </dgm:pt>
    <dgm:pt modelId="{8CCABA13-094C-4834-B484-1DA23624DB8E}" type="pres">
      <dgm:prSet presAssocID="{A8646289-03CA-4E20-9352-035BB0CBC299}" presName="hierChild3" presStyleCnt="0"/>
      <dgm:spPr/>
    </dgm:pt>
    <dgm:pt modelId="{CF9EE412-334E-4AB2-A80F-A172AD121C18}" type="pres">
      <dgm:prSet presAssocID="{E371249D-F214-4938-8342-7BB32EFCB7F0}" presName="Name10" presStyleLbl="parChTrans1D2" presStyleIdx="1" presStyleCnt="2"/>
      <dgm:spPr/>
      <dgm:t>
        <a:bodyPr/>
        <a:lstStyle/>
        <a:p>
          <a:endParaRPr lang="en-US"/>
        </a:p>
      </dgm:t>
    </dgm:pt>
    <dgm:pt modelId="{4314CEA6-C2C7-4FAB-9B87-6771914947DA}" type="pres">
      <dgm:prSet presAssocID="{20700A94-DC0F-47D0-BDF7-440CB3F88B16}" presName="hierRoot2" presStyleCnt="0"/>
      <dgm:spPr/>
    </dgm:pt>
    <dgm:pt modelId="{32D76E43-6526-43E0-9149-8DA9BD4381EE}" type="pres">
      <dgm:prSet presAssocID="{20700A94-DC0F-47D0-BDF7-440CB3F88B16}" presName="composite2" presStyleCnt="0"/>
      <dgm:spPr/>
    </dgm:pt>
    <dgm:pt modelId="{86EF2CC1-0486-4AA4-97F5-965D259D51F0}" type="pres">
      <dgm:prSet presAssocID="{20700A94-DC0F-47D0-BDF7-440CB3F88B16}" presName="background2" presStyleLbl="node2" presStyleIdx="1" presStyleCnt="2"/>
      <dgm:spPr/>
    </dgm:pt>
    <dgm:pt modelId="{52761E01-B75C-4A61-B31C-350B63B1155B}" type="pres">
      <dgm:prSet presAssocID="{20700A94-DC0F-47D0-BDF7-440CB3F88B16}" presName="text2" presStyleLbl="fgAcc2" presStyleIdx="1" presStyleCnt="2">
        <dgm:presLayoutVars>
          <dgm:chPref val="3"/>
        </dgm:presLayoutVars>
      </dgm:prSet>
      <dgm:spPr/>
      <dgm:t>
        <a:bodyPr/>
        <a:lstStyle/>
        <a:p>
          <a:endParaRPr lang="en-US"/>
        </a:p>
      </dgm:t>
    </dgm:pt>
    <dgm:pt modelId="{65266153-2FB0-47CF-932B-FD46EF375BB3}" type="pres">
      <dgm:prSet presAssocID="{20700A94-DC0F-47D0-BDF7-440CB3F88B16}" presName="hierChild3" presStyleCnt="0"/>
      <dgm:spPr/>
    </dgm:pt>
  </dgm:ptLst>
  <dgm:cxnLst>
    <dgm:cxn modelId="{1F7F5B18-506E-4F30-88B3-44C535CB8900}" srcId="{C2180ABF-B271-4177-B156-34D07879B117}" destId="{20700A94-DC0F-47D0-BDF7-440CB3F88B16}" srcOrd="1" destOrd="0" parTransId="{E371249D-F214-4938-8342-7BB32EFCB7F0}" sibTransId="{12BCDF1E-0DAB-463E-8162-8CFCF4A065A8}"/>
    <dgm:cxn modelId="{BFB4FA40-E933-4527-991E-B834418A9835}" type="presOf" srcId="{B50CC8D6-DC35-4827-9519-205ED495F2B7}" destId="{922C316E-2720-40E9-83B3-A60A4EB0C7F1}" srcOrd="0" destOrd="0" presId="urn:microsoft.com/office/officeart/2005/8/layout/hierarchy1"/>
    <dgm:cxn modelId="{56A403DD-85E5-45DF-BF11-7CFDF3B98792}" srcId="{C2180ABF-B271-4177-B156-34D07879B117}" destId="{A8646289-03CA-4E20-9352-035BB0CBC299}" srcOrd="0" destOrd="0" parTransId="{B21564E3-9D12-4B3E-8D05-3D8E9E58E123}" sibTransId="{325453E2-0977-4399-AACF-FAC8ABD3162B}"/>
    <dgm:cxn modelId="{023297B2-9575-476F-A5FD-869BAFECB16A}" type="presOf" srcId="{B21564E3-9D12-4B3E-8D05-3D8E9E58E123}" destId="{051DF2B3-1C0F-4684-9313-5B9269DE0503}" srcOrd="0" destOrd="0" presId="urn:microsoft.com/office/officeart/2005/8/layout/hierarchy1"/>
    <dgm:cxn modelId="{C8D9A816-93D4-4991-8257-6B2731BEC3E3}" srcId="{B50CC8D6-DC35-4827-9519-205ED495F2B7}" destId="{C2180ABF-B271-4177-B156-34D07879B117}" srcOrd="0" destOrd="0" parTransId="{7B47146F-FFCE-4220-B828-DD34A6393D7C}" sibTransId="{7C318E5B-028E-4FAB-BF49-789D4F380008}"/>
    <dgm:cxn modelId="{4CE017E0-7C05-4F6E-84AC-BFF78DB8D5DC}" type="presOf" srcId="{A8646289-03CA-4E20-9352-035BB0CBC299}" destId="{048CEC20-E651-40B5-8377-C3669958A926}" srcOrd="0" destOrd="0" presId="urn:microsoft.com/office/officeart/2005/8/layout/hierarchy1"/>
    <dgm:cxn modelId="{40459A99-095D-4DBC-A8FC-88E2CBCF1B9B}" type="presOf" srcId="{C2180ABF-B271-4177-B156-34D07879B117}" destId="{C37D480F-178E-4E25-86BA-DB3BAC241706}" srcOrd="0" destOrd="0" presId="urn:microsoft.com/office/officeart/2005/8/layout/hierarchy1"/>
    <dgm:cxn modelId="{767782CD-6FE8-474A-9583-370B4A13F292}" type="presOf" srcId="{E371249D-F214-4938-8342-7BB32EFCB7F0}" destId="{CF9EE412-334E-4AB2-A80F-A172AD121C18}" srcOrd="0" destOrd="0" presId="urn:microsoft.com/office/officeart/2005/8/layout/hierarchy1"/>
    <dgm:cxn modelId="{0BC3F277-5087-463B-8C1E-F7C38EA561D2}" type="presOf" srcId="{20700A94-DC0F-47D0-BDF7-440CB3F88B16}" destId="{52761E01-B75C-4A61-B31C-350B63B1155B}" srcOrd="0" destOrd="0" presId="urn:microsoft.com/office/officeart/2005/8/layout/hierarchy1"/>
    <dgm:cxn modelId="{0D99EF30-8447-452B-A94E-2A59C17C8061}" type="presParOf" srcId="{922C316E-2720-40E9-83B3-A60A4EB0C7F1}" destId="{0174531D-5655-48E0-B075-466589B663CE}" srcOrd="0" destOrd="0" presId="urn:microsoft.com/office/officeart/2005/8/layout/hierarchy1"/>
    <dgm:cxn modelId="{FC1A7483-B2CD-41EE-8C10-1643431A153D}" type="presParOf" srcId="{0174531D-5655-48E0-B075-466589B663CE}" destId="{CD869325-43B0-41CE-BB2D-BE2199839308}" srcOrd="0" destOrd="0" presId="urn:microsoft.com/office/officeart/2005/8/layout/hierarchy1"/>
    <dgm:cxn modelId="{AFC220A4-5441-49A5-9E25-47308F0EC1CC}" type="presParOf" srcId="{CD869325-43B0-41CE-BB2D-BE2199839308}" destId="{6F19BA74-64D7-4DAE-B87F-82852C1447B3}" srcOrd="0" destOrd="0" presId="urn:microsoft.com/office/officeart/2005/8/layout/hierarchy1"/>
    <dgm:cxn modelId="{41DD4F22-8070-4D32-8D8D-3FE6AB52D244}" type="presParOf" srcId="{CD869325-43B0-41CE-BB2D-BE2199839308}" destId="{C37D480F-178E-4E25-86BA-DB3BAC241706}" srcOrd="1" destOrd="0" presId="urn:microsoft.com/office/officeart/2005/8/layout/hierarchy1"/>
    <dgm:cxn modelId="{7076C507-3BFA-45F0-B374-55FF2A1A5BC1}" type="presParOf" srcId="{0174531D-5655-48E0-B075-466589B663CE}" destId="{A45224D5-21C9-4BA5-BF1B-D0C0AB02F207}" srcOrd="1" destOrd="0" presId="urn:microsoft.com/office/officeart/2005/8/layout/hierarchy1"/>
    <dgm:cxn modelId="{47EABFAC-DE42-4FC8-BFE6-6796B70F90ED}" type="presParOf" srcId="{A45224D5-21C9-4BA5-BF1B-D0C0AB02F207}" destId="{051DF2B3-1C0F-4684-9313-5B9269DE0503}" srcOrd="0" destOrd="0" presId="urn:microsoft.com/office/officeart/2005/8/layout/hierarchy1"/>
    <dgm:cxn modelId="{C246FBF4-8B96-498A-9395-77687D45F8CF}" type="presParOf" srcId="{A45224D5-21C9-4BA5-BF1B-D0C0AB02F207}" destId="{E96B1CF4-DCED-4620-8337-F7A06A831A34}" srcOrd="1" destOrd="0" presId="urn:microsoft.com/office/officeart/2005/8/layout/hierarchy1"/>
    <dgm:cxn modelId="{38408E8D-66A5-4137-850C-F88261372BB1}" type="presParOf" srcId="{E96B1CF4-DCED-4620-8337-F7A06A831A34}" destId="{3F3981F4-F5D1-4A5E-8ACE-5CAA38F274CC}" srcOrd="0" destOrd="0" presId="urn:microsoft.com/office/officeart/2005/8/layout/hierarchy1"/>
    <dgm:cxn modelId="{0FF9031B-3746-4B2F-97D6-376496F393FA}" type="presParOf" srcId="{3F3981F4-F5D1-4A5E-8ACE-5CAA38F274CC}" destId="{2970A870-EB86-4B8C-923E-E71F54492FEA}" srcOrd="0" destOrd="0" presId="urn:microsoft.com/office/officeart/2005/8/layout/hierarchy1"/>
    <dgm:cxn modelId="{AC2EDA70-1DD1-439F-A203-789C8DA27E91}" type="presParOf" srcId="{3F3981F4-F5D1-4A5E-8ACE-5CAA38F274CC}" destId="{048CEC20-E651-40B5-8377-C3669958A926}" srcOrd="1" destOrd="0" presId="urn:microsoft.com/office/officeart/2005/8/layout/hierarchy1"/>
    <dgm:cxn modelId="{B540440A-8AD3-4226-9EA8-621D3032DAAC}" type="presParOf" srcId="{E96B1CF4-DCED-4620-8337-F7A06A831A34}" destId="{8CCABA13-094C-4834-B484-1DA23624DB8E}" srcOrd="1" destOrd="0" presId="urn:microsoft.com/office/officeart/2005/8/layout/hierarchy1"/>
    <dgm:cxn modelId="{20091C61-83C8-4F97-A1B6-72B97C0DCAB2}" type="presParOf" srcId="{A45224D5-21C9-4BA5-BF1B-D0C0AB02F207}" destId="{CF9EE412-334E-4AB2-A80F-A172AD121C18}" srcOrd="2" destOrd="0" presId="urn:microsoft.com/office/officeart/2005/8/layout/hierarchy1"/>
    <dgm:cxn modelId="{2BE57F99-7950-4933-AF95-AE042C94303B}" type="presParOf" srcId="{A45224D5-21C9-4BA5-BF1B-D0C0AB02F207}" destId="{4314CEA6-C2C7-4FAB-9B87-6771914947DA}" srcOrd="3" destOrd="0" presId="urn:microsoft.com/office/officeart/2005/8/layout/hierarchy1"/>
    <dgm:cxn modelId="{C010327E-2288-49F5-A265-29C223AFBF63}" type="presParOf" srcId="{4314CEA6-C2C7-4FAB-9B87-6771914947DA}" destId="{32D76E43-6526-43E0-9149-8DA9BD4381EE}" srcOrd="0" destOrd="0" presId="urn:microsoft.com/office/officeart/2005/8/layout/hierarchy1"/>
    <dgm:cxn modelId="{21D9EA4D-5949-44F6-9B88-149ABE442475}" type="presParOf" srcId="{32D76E43-6526-43E0-9149-8DA9BD4381EE}" destId="{86EF2CC1-0486-4AA4-97F5-965D259D51F0}" srcOrd="0" destOrd="0" presId="urn:microsoft.com/office/officeart/2005/8/layout/hierarchy1"/>
    <dgm:cxn modelId="{7406C576-5666-4197-BFB1-23899E188958}" type="presParOf" srcId="{32D76E43-6526-43E0-9149-8DA9BD4381EE}" destId="{52761E01-B75C-4A61-B31C-350B63B1155B}" srcOrd="1" destOrd="0" presId="urn:microsoft.com/office/officeart/2005/8/layout/hierarchy1"/>
    <dgm:cxn modelId="{9E08B53D-1C37-4577-96C0-0EDAEF432961}" type="presParOf" srcId="{4314CEA6-C2C7-4FAB-9B87-6771914947DA}" destId="{65266153-2FB0-47CF-932B-FD46EF375BB3}" srcOrd="1" destOrd="0" presId="urn:microsoft.com/office/officeart/2005/8/layout/hierarchy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1012C1EB-4AE2-4CD6-9071-849108223615}">
      <dgm:prSet phldrT="[Text]"/>
      <dgm:spPr/>
      <dgm:t>
        <a:bodyPr/>
        <a:lstStyle/>
        <a:p>
          <a:r>
            <a:rPr lang="en-US" dirty="0"/>
            <a:t>Class C</a:t>
          </a:r>
        </a:p>
      </dgm:t>
    </dgm:pt>
    <dgm:pt modelId="{6BD82562-C2C5-4CA0-B9FD-413066FB88D4}" type="parTrans" cxnId="{2072C72D-D8AC-4043-8F1B-6F5DA7051332}">
      <dgm:prSet/>
      <dgm:spPr/>
      <dgm:t>
        <a:bodyPr/>
        <a:lstStyle/>
        <a:p>
          <a:endParaRPr lang="en-US"/>
        </a:p>
      </dgm:t>
    </dgm:pt>
    <dgm:pt modelId="{319F8DE0-5D23-4AD8-8A0F-2CCCA1FE4EE4}" type="sibTrans" cxnId="{2072C72D-D8AC-4043-8F1B-6F5DA7051332}">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3"/>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3"/>
      <dgm:spPr/>
    </dgm:pt>
    <dgm:pt modelId="{2499865A-50F3-4F31-98E6-5E0E5082CA2A}" type="pres">
      <dgm:prSet presAssocID="{D49CB507-04D5-4E10-B82F-2CC6DFD44FA0}" presName="text2" presStyleLbl="fgAcc2" presStyleIdx="0" presStyleCnt="3">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 modelId="{DEB4D329-F188-4F3E-8506-B2DC0C1AE5E4}" type="pres">
      <dgm:prSet presAssocID="{6BD82562-C2C5-4CA0-B9FD-413066FB88D4}" presName="Name10" presStyleLbl="parChTrans1D2" presStyleIdx="1" presStyleCnt="3"/>
      <dgm:spPr/>
      <dgm:t>
        <a:bodyPr/>
        <a:lstStyle/>
        <a:p>
          <a:endParaRPr lang="en-US"/>
        </a:p>
      </dgm:t>
    </dgm:pt>
    <dgm:pt modelId="{99279888-B6E6-49FD-BE3E-43E390747743}" type="pres">
      <dgm:prSet presAssocID="{1012C1EB-4AE2-4CD6-9071-849108223615}" presName="hierRoot2" presStyleCnt="0"/>
      <dgm:spPr/>
    </dgm:pt>
    <dgm:pt modelId="{D2AE982C-1654-4C20-A33F-2E297261EC55}" type="pres">
      <dgm:prSet presAssocID="{1012C1EB-4AE2-4CD6-9071-849108223615}" presName="composite2" presStyleCnt="0"/>
      <dgm:spPr/>
    </dgm:pt>
    <dgm:pt modelId="{6E19E304-F606-4AF9-8D4C-1BA98D72F6A6}" type="pres">
      <dgm:prSet presAssocID="{1012C1EB-4AE2-4CD6-9071-849108223615}" presName="background2" presStyleLbl="node2" presStyleIdx="1" presStyleCnt="3"/>
      <dgm:spPr/>
    </dgm:pt>
    <dgm:pt modelId="{43A84082-DB13-432D-A653-1663CB127972}" type="pres">
      <dgm:prSet presAssocID="{1012C1EB-4AE2-4CD6-9071-849108223615}" presName="text2" presStyleLbl="fgAcc2" presStyleIdx="1" presStyleCnt="3">
        <dgm:presLayoutVars>
          <dgm:chPref val="3"/>
        </dgm:presLayoutVars>
      </dgm:prSet>
      <dgm:spPr/>
      <dgm:t>
        <a:bodyPr/>
        <a:lstStyle/>
        <a:p>
          <a:endParaRPr lang="en-US"/>
        </a:p>
      </dgm:t>
    </dgm:pt>
    <dgm:pt modelId="{6046D4FB-047A-451C-BADA-CCFF3522E063}" type="pres">
      <dgm:prSet presAssocID="{1012C1EB-4AE2-4CD6-9071-849108223615}" presName="hierChild3" presStyleCnt="0"/>
      <dgm:spPr/>
    </dgm:pt>
    <dgm:pt modelId="{012162DB-1817-4B77-8B75-E62134E0538C}" type="pres">
      <dgm:prSet presAssocID="{9C55ACFA-A6A0-46D6-9238-ABBCB132F06F}" presName="Name10" presStyleLbl="parChTrans1D2" presStyleIdx="2" presStyleCnt="3"/>
      <dgm:spPr/>
      <dgm:t>
        <a:bodyPr/>
        <a:lstStyle/>
        <a:p>
          <a:endParaRPr lang="en-US"/>
        </a:p>
      </dgm:t>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2" presStyleCnt="3"/>
      <dgm:spPr/>
    </dgm:pt>
    <dgm:pt modelId="{60362227-9239-4FDD-BF63-884B3FCB2351}" type="pres">
      <dgm:prSet presAssocID="{64EBC56F-3A34-4CF9-8945-3F5A43DF0E86}" presName="text2" presStyleLbl="fgAcc2" presStyleIdx="2" presStyleCnt="3">
        <dgm:presLayoutVars>
          <dgm:chPref val="3"/>
        </dgm:presLayoutVars>
      </dgm:prSet>
      <dgm:spPr/>
      <dgm:t>
        <a:bodyPr/>
        <a:lstStyle/>
        <a:p>
          <a:endParaRPr lang="en-US"/>
        </a:p>
      </dgm:t>
    </dgm:pt>
    <dgm:pt modelId="{8D4DCF40-1F3A-48F9-93E7-5ED503E2B80C}" type="pres">
      <dgm:prSet presAssocID="{64EBC56F-3A34-4CF9-8945-3F5A43DF0E86}" presName="hierChild3" presStyleCnt="0"/>
      <dgm:spPr/>
    </dgm:pt>
  </dgm:ptLst>
  <dgm:cxnLst>
    <dgm:cxn modelId="{59724096-474F-4AF0-A03A-1B08196EB4B9}" type="presOf" srcId="{9C55ACFA-A6A0-46D6-9238-ABBCB132F06F}" destId="{012162DB-1817-4B77-8B75-E62134E0538C}" srcOrd="0" destOrd="0" presId="urn:microsoft.com/office/officeart/2005/8/layout/hierarchy1"/>
    <dgm:cxn modelId="{1348DBC1-B69D-4FA4-AAA8-503520D7CDDD}" type="presOf" srcId="{1012C1EB-4AE2-4CD6-9071-849108223615}" destId="{43A84082-DB13-432D-A653-1663CB127972}" srcOrd="0" destOrd="0" presId="urn:microsoft.com/office/officeart/2005/8/layout/hierarchy1"/>
    <dgm:cxn modelId="{FDC2B3BC-0A8E-4B5C-910A-9F18EE40D693}" type="presOf" srcId="{D49CB507-04D5-4E10-B82F-2CC6DFD44FA0}" destId="{2499865A-50F3-4F31-98E6-5E0E5082CA2A}" srcOrd="0" destOrd="0" presId="urn:microsoft.com/office/officeart/2005/8/layout/hierarchy1"/>
    <dgm:cxn modelId="{2072C72D-D8AC-4043-8F1B-6F5DA7051332}" srcId="{5D05C501-66B8-47E2-94CD-CFF10BC8CCAB}" destId="{1012C1EB-4AE2-4CD6-9071-849108223615}" srcOrd="1" destOrd="0" parTransId="{6BD82562-C2C5-4CA0-B9FD-413066FB88D4}" sibTransId="{319F8DE0-5D23-4AD8-8A0F-2CCCA1FE4EE4}"/>
    <dgm:cxn modelId="{5B34BFDA-735D-4681-98D3-25186F371C42}" type="presOf" srcId="{64EBC56F-3A34-4CF9-8945-3F5A43DF0E86}" destId="{60362227-9239-4FDD-BF63-884B3FCB2351}" srcOrd="0" destOrd="0" presId="urn:microsoft.com/office/officeart/2005/8/layout/hierarchy1"/>
    <dgm:cxn modelId="{1A572B93-3910-4C7A-B010-DC718191520A}" type="presOf" srcId="{5D05C501-66B8-47E2-94CD-CFF10BC8CCAB}" destId="{64B3500C-3B71-4E27-8C68-E0D52B170DE7}" srcOrd="0" destOrd="0" presId="urn:microsoft.com/office/officeart/2005/8/layout/hierarchy1"/>
    <dgm:cxn modelId="{A618F635-3223-4B18-A017-065BBE2D04E0}" type="presOf" srcId="{10B87708-E7CC-4C9B-B4B5-3C662A060ACD}" destId="{A39D58AA-D87D-4AC8-A2D2-160CC3EAD7B7}" srcOrd="0" destOrd="0" presId="urn:microsoft.com/office/officeart/2005/8/layout/hierarchy1"/>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DA3F7F58-EE83-4D90-A560-B7C9DDFBCCA6}" type="presOf" srcId="{6BD82562-C2C5-4CA0-B9FD-413066FB88D4}" destId="{DEB4D329-F188-4F3E-8506-B2DC0C1AE5E4}" srcOrd="0" destOrd="0" presId="urn:microsoft.com/office/officeart/2005/8/layout/hierarchy1"/>
    <dgm:cxn modelId="{ED567812-ECDB-4E66-9E77-16346CAD2E42}" srcId="{5D05C501-66B8-47E2-94CD-CFF10BC8CCAB}" destId="{64EBC56F-3A34-4CF9-8945-3F5A43DF0E86}" srcOrd="2" destOrd="0" parTransId="{9C55ACFA-A6A0-46D6-9238-ABBCB132F06F}" sibTransId="{4B6892D8-7415-4849-9BBD-AF32BEFE57DA}"/>
    <dgm:cxn modelId="{E3C166C4-E877-4AE5-BBA2-4EA219CAF290}" type="presOf" srcId="{DD294C51-BCEE-4E2E-BCFC-1C3BF0F16C3E}" destId="{C2336B27-12C0-40F0-9B99-A519F66539A7}" srcOrd="0" destOrd="0" presId="urn:microsoft.com/office/officeart/2005/8/layout/hierarchy1"/>
    <dgm:cxn modelId="{F2D165F1-3BD6-471E-838C-A11F1042D32B}" type="presParOf" srcId="{A39D58AA-D87D-4AC8-A2D2-160CC3EAD7B7}" destId="{2C43FC85-599F-4636-B0D4-820327869448}" srcOrd="0" destOrd="0" presId="urn:microsoft.com/office/officeart/2005/8/layout/hierarchy1"/>
    <dgm:cxn modelId="{7824BA47-375D-48A0-A457-B9BBA2F496EB}" type="presParOf" srcId="{2C43FC85-599F-4636-B0D4-820327869448}" destId="{611C6FA3-65B9-4A14-93FB-D7A8294C845C}" srcOrd="0" destOrd="0" presId="urn:microsoft.com/office/officeart/2005/8/layout/hierarchy1"/>
    <dgm:cxn modelId="{7569DAA6-39FB-46E7-8A41-17E4D2A628FA}" type="presParOf" srcId="{611C6FA3-65B9-4A14-93FB-D7A8294C845C}" destId="{07D382F4-1605-47A5-A692-1A75EE568DDE}" srcOrd="0" destOrd="0" presId="urn:microsoft.com/office/officeart/2005/8/layout/hierarchy1"/>
    <dgm:cxn modelId="{D40E3921-0D33-4F44-A32C-F9F91660EA90}" type="presParOf" srcId="{611C6FA3-65B9-4A14-93FB-D7A8294C845C}" destId="{64B3500C-3B71-4E27-8C68-E0D52B170DE7}" srcOrd="1" destOrd="0" presId="urn:microsoft.com/office/officeart/2005/8/layout/hierarchy1"/>
    <dgm:cxn modelId="{6145E3FD-32F1-4669-A370-D248E00D7DE4}" type="presParOf" srcId="{2C43FC85-599F-4636-B0D4-820327869448}" destId="{D58EBC4E-DD83-4F9B-BBA1-5A3B7CC6D257}" srcOrd="1" destOrd="0" presId="urn:microsoft.com/office/officeart/2005/8/layout/hierarchy1"/>
    <dgm:cxn modelId="{8E0F8ADE-FBD4-4157-96FD-D10FD14C14CA}" type="presParOf" srcId="{D58EBC4E-DD83-4F9B-BBA1-5A3B7CC6D257}" destId="{C2336B27-12C0-40F0-9B99-A519F66539A7}" srcOrd="0" destOrd="0" presId="urn:microsoft.com/office/officeart/2005/8/layout/hierarchy1"/>
    <dgm:cxn modelId="{688FCAF1-FA53-4A74-B27D-8BF9C63AA55E}" type="presParOf" srcId="{D58EBC4E-DD83-4F9B-BBA1-5A3B7CC6D257}" destId="{F13C43B6-91CD-46A7-93A7-2CF2B7B6056B}" srcOrd="1" destOrd="0" presId="urn:microsoft.com/office/officeart/2005/8/layout/hierarchy1"/>
    <dgm:cxn modelId="{E45AFE3F-AB71-4DBD-8CBA-879C3418FCFF}" type="presParOf" srcId="{F13C43B6-91CD-46A7-93A7-2CF2B7B6056B}" destId="{7A3450B4-5A9E-46E0-B0FF-75B2F2B593EE}" srcOrd="0" destOrd="0" presId="urn:microsoft.com/office/officeart/2005/8/layout/hierarchy1"/>
    <dgm:cxn modelId="{687F2EAB-EEC2-40FF-BFAE-7C9FAD724AB5}" type="presParOf" srcId="{7A3450B4-5A9E-46E0-B0FF-75B2F2B593EE}" destId="{258D04BE-8BF9-4893-ADE1-F2D07FAF4687}" srcOrd="0" destOrd="0" presId="urn:microsoft.com/office/officeart/2005/8/layout/hierarchy1"/>
    <dgm:cxn modelId="{7D123BFD-9484-438D-9B5F-8E9775DF20F2}" type="presParOf" srcId="{7A3450B4-5A9E-46E0-B0FF-75B2F2B593EE}" destId="{2499865A-50F3-4F31-98E6-5E0E5082CA2A}" srcOrd="1" destOrd="0" presId="urn:microsoft.com/office/officeart/2005/8/layout/hierarchy1"/>
    <dgm:cxn modelId="{E40EA6C8-565F-468D-89BC-28338D088A4E}" type="presParOf" srcId="{F13C43B6-91CD-46A7-93A7-2CF2B7B6056B}" destId="{C5348F61-4A8A-4CDF-A5F9-532C0BE6024F}" srcOrd="1" destOrd="0" presId="urn:microsoft.com/office/officeart/2005/8/layout/hierarchy1"/>
    <dgm:cxn modelId="{7127AA2E-C9FE-446A-8B2F-6B5B8432AC49}" type="presParOf" srcId="{D58EBC4E-DD83-4F9B-BBA1-5A3B7CC6D257}" destId="{DEB4D329-F188-4F3E-8506-B2DC0C1AE5E4}" srcOrd="2" destOrd="0" presId="urn:microsoft.com/office/officeart/2005/8/layout/hierarchy1"/>
    <dgm:cxn modelId="{B9CC0FFB-C056-44B4-B073-6FA35895CC48}" type="presParOf" srcId="{D58EBC4E-DD83-4F9B-BBA1-5A3B7CC6D257}" destId="{99279888-B6E6-49FD-BE3E-43E390747743}" srcOrd="3" destOrd="0" presId="urn:microsoft.com/office/officeart/2005/8/layout/hierarchy1"/>
    <dgm:cxn modelId="{FB21CB14-1ED4-40B6-8DF6-38D6839C4C4D}" type="presParOf" srcId="{99279888-B6E6-49FD-BE3E-43E390747743}" destId="{D2AE982C-1654-4C20-A33F-2E297261EC55}" srcOrd="0" destOrd="0" presId="urn:microsoft.com/office/officeart/2005/8/layout/hierarchy1"/>
    <dgm:cxn modelId="{2540A0F5-0800-40C4-B7FF-90F8A7316844}" type="presParOf" srcId="{D2AE982C-1654-4C20-A33F-2E297261EC55}" destId="{6E19E304-F606-4AF9-8D4C-1BA98D72F6A6}" srcOrd="0" destOrd="0" presId="urn:microsoft.com/office/officeart/2005/8/layout/hierarchy1"/>
    <dgm:cxn modelId="{EC4F52BE-5001-448F-8DC4-0156F5C2B8EB}" type="presParOf" srcId="{D2AE982C-1654-4C20-A33F-2E297261EC55}" destId="{43A84082-DB13-432D-A653-1663CB127972}" srcOrd="1" destOrd="0" presId="urn:microsoft.com/office/officeart/2005/8/layout/hierarchy1"/>
    <dgm:cxn modelId="{C733B7D9-B259-4727-A035-66F8B82B59C4}" type="presParOf" srcId="{99279888-B6E6-49FD-BE3E-43E390747743}" destId="{6046D4FB-047A-451C-BADA-CCFF3522E063}" srcOrd="1" destOrd="0" presId="urn:microsoft.com/office/officeart/2005/8/layout/hierarchy1"/>
    <dgm:cxn modelId="{17296528-BEBC-4591-89E9-AC97D16F9B9A}" type="presParOf" srcId="{D58EBC4E-DD83-4F9B-BBA1-5A3B7CC6D257}" destId="{012162DB-1817-4B77-8B75-E62134E0538C}" srcOrd="4" destOrd="0" presId="urn:microsoft.com/office/officeart/2005/8/layout/hierarchy1"/>
    <dgm:cxn modelId="{3FC42CB0-41C2-4D2D-9B96-CA9E3F2EC9B3}" type="presParOf" srcId="{D58EBC4E-DD83-4F9B-BBA1-5A3B7CC6D257}" destId="{C1EF7FDC-1336-4A56-BCC4-C66A8833580C}" srcOrd="5" destOrd="0" presId="urn:microsoft.com/office/officeart/2005/8/layout/hierarchy1"/>
    <dgm:cxn modelId="{66D03715-28D5-477A-9C07-A1EA376F680B}" type="presParOf" srcId="{C1EF7FDC-1336-4A56-BCC4-C66A8833580C}" destId="{8E31ABF9-751F-47E3-9F5D-B5083A983E47}" srcOrd="0" destOrd="0" presId="urn:microsoft.com/office/officeart/2005/8/layout/hierarchy1"/>
    <dgm:cxn modelId="{817C550E-0024-4D3A-8DDB-06678B9AFA98}" type="presParOf" srcId="{8E31ABF9-751F-47E3-9F5D-B5083A983E47}" destId="{CBC61541-2A02-4E0F-8FAD-5BFB61B35B14}" srcOrd="0" destOrd="0" presId="urn:microsoft.com/office/officeart/2005/8/layout/hierarchy1"/>
    <dgm:cxn modelId="{E7387884-F0E9-48F7-A81A-0BA183FADA43}" type="presParOf" srcId="{8E31ABF9-751F-47E3-9F5D-B5083A983E47}" destId="{60362227-9239-4FDD-BF63-884B3FCB2351}" srcOrd="1" destOrd="0" presId="urn:microsoft.com/office/officeart/2005/8/layout/hierarchy1"/>
    <dgm:cxn modelId="{EC2C6A45-9394-47F4-9372-A9052EFC30E3}" type="presParOf" srcId="{C1EF7FDC-1336-4A56-BCC4-C66A8833580C}" destId="{8D4DCF40-1F3A-48F9-93E7-5ED503E2B80C}"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Lst>
  <dgm:cxnLst>
    <dgm:cxn modelId="{F8674219-28C0-406B-BA1C-6A3013B09183}" srcId="{5D05C501-66B8-47E2-94CD-CFF10BC8CCAB}" destId="{D49CB507-04D5-4E10-B82F-2CC6DFD44FA0}" srcOrd="0" destOrd="0" parTransId="{DD294C51-BCEE-4E2E-BCFC-1C3BF0F16C3E}" sibTransId="{37AF39E1-DC0D-45A9-9B7D-5488ECDC2472}"/>
    <dgm:cxn modelId="{F2859E67-5299-4F50-9ED4-F959AC2DE704}" type="presOf" srcId="{5D05C501-66B8-47E2-94CD-CFF10BC8CCAB}" destId="{64B3500C-3B71-4E27-8C68-E0D52B170DE7}" srcOrd="0" destOrd="0" presId="urn:microsoft.com/office/officeart/2005/8/layout/hierarchy1"/>
    <dgm:cxn modelId="{02CD1615-F0FF-49D8-8F82-7562A929F489}" srcId="{10B87708-E7CC-4C9B-B4B5-3C662A060ACD}" destId="{5D05C501-66B8-47E2-94CD-CFF10BC8CCAB}" srcOrd="0" destOrd="0" parTransId="{C3F499C0-D7AD-4634-8D14-C6BED5934EEC}" sibTransId="{18F821AB-9337-4C75-8BE7-D7E45932A10E}"/>
    <dgm:cxn modelId="{E8B64E54-E67C-468F-90FE-603999D39418}" type="presOf" srcId="{10B87708-E7CC-4C9B-B4B5-3C662A060ACD}" destId="{A39D58AA-D87D-4AC8-A2D2-160CC3EAD7B7}" srcOrd="0" destOrd="0" presId="urn:microsoft.com/office/officeart/2005/8/layout/hierarchy1"/>
    <dgm:cxn modelId="{BEC4EF3A-19C7-4C7B-A920-3BABDD6E89D6}" type="presOf" srcId="{D49CB507-04D5-4E10-B82F-2CC6DFD44FA0}" destId="{2499865A-50F3-4F31-98E6-5E0E5082CA2A}" srcOrd="0" destOrd="0" presId="urn:microsoft.com/office/officeart/2005/8/layout/hierarchy1"/>
    <dgm:cxn modelId="{C65DD6CA-BCB5-4B52-9DD6-BD00B6F84DDB}" type="presOf" srcId="{DD294C51-BCEE-4E2E-BCFC-1C3BF0F16C3E}" destId="{C2336B27-12C0-40F0-9B99-A519F66539A7}" srcOrd="0" destOrd="0" presId="urn:microsoft.com/office/officeart/2005/8/layout/hierarchy1"/>
    <dgm:cxn modelId="{21464946-8DF8-4F5C-8831-6971F39917B2}" type="presParOf" srcId="{A39D58AA-D87D-4AC8-A2D2-160CC3EAD7B7}" destId="{2C43FC85-599F-4636-B0D4-820327869448}" srcOrd="0" destOrd="0" presId="urn:microsoft.com/office/officeart/2005/8/layout/hierarchy1"/>
    <dgm:cxn modelId="{6F01BF82-4A5B-470D-867D-682D5A84A361}" type="presParOf" srcId="{2C43FC85-599F-4636-B0D4-820327869448}" destId="{611C6FA3-65B9-4A14-93FB-D7A8294C845C}" srcOrd="0" destOrd="0" presId="urn:microsoft.com/office/officeart/2005/8/layout/hierarchy1"/>
    <dgm:cxn modelId="{4DBC6CD4-9C72-45C7-8E79-E091D1D5AB01}" type="presParOf" srcId="{611C6FA3-65B9-4A14-93FB-D7A8294C845C}" destId="{07D382F4-1605-47A5-A692-1A75EE568DDE}" srcOrd="0" destOrd="0" presId="urn:microsoft.com/office/officeart/2005/8/layout/hierarchy1"/>
    <dgm:cxn modelId="{1B81E740-DE7C-43D6-8EAD-4406E9554F01}" type="presParOf" srcId="{611C6FA3-65B9-4A14-93FB-D7A8294C845C}" destId="{64B3500C-3B71-4E27-8C68-E0D52B170DE7}" srcOrd="1" destOrd="0" presId="urn:microsoft.com/office/officeart/2005/8/layout/hierarchy1"/>
    <dgm:cxn modelId="{D6E97315-3B0B-4DB2-AB24-C232B0181ACE}" type="presParOf" srcId="{2C43FC85-599F-4636-B0D4-820327869448}" destId="{D58EBC4E-DD83-4F9B-BBA1-5A3B7CC6D257}" srcOrd="1" destOrd="0" presId="urn:microsoft.com/office/officeart/2005/8/layout/hierarchy1"/>
    <dgm:cxn modelId="{0D0CB9C4-77F6-4E37-8D75-8CF49820AB51}" type="presParOf" srcId="{D58EBC4E-DD83-4F9B-BBA1-5A3B7CC6D257}" destId="{C2336B27-12C0-40F0-9B99-A519F66539A7}" srcOrd="0" destOrd="0" presId="urn:microsoft.com/office/officeart/2005/8/layout/hierarchy1"/>
    <dgm:cxn modelId="{0818191B-A828-4C61-8CFD-03941C4FF3FA}" type="presParOf" srcId="{D58EBC4E-DD83-4F9B-BBA1-5A3B7CC6D257}" destId="{F13C43B6-91CD-46A7-93A7-2CF2B7B6056B}" srcOrd="1" destOrd="0" presId="urn:microsoft.com/office/officeart/2005/8/layout/hierarchy1"/>
    <dgm:cxn modelId="{ABC25990-4128-411F-A247-E3B9D54BAE0E}" type="presParOf" srcId="{F13C43B6-91CD-46A7-93A7-2CF2B7B6056B}" destId="{7A3450B4-5A9E-46E0-B0FF-75B2F2B593EE}" srcOrd="0" destOrd="0" presId="urn:microsoft.com/office/officeart/2005/8/layout/hierarchy1"/>
    <dgm:cxn modelId="{220DFDBF-D71D-42FC-862E-88D9122BCE87}" type="presParOf" srcId="{7A3450B4-5A9E-46E0-B0FF-75B2F2B593EE}" destId="{258D04BE-8BF9-4893-ADE1-F2D07FAF4687}" srcOrd="0" destOrd="0" presId="urn:microsoft.com/office/officeart/2005/8/layout/hierarchy1"/>
    <dgm:cxn modelId="{BE51B151-70A8-4120-AE86-200F8A0AF993}" type="presParOf" srcId="{7A3450B4-5A9E-46E0-B0FF-75B2F2B593EE}" destId="{2499865A-50F3-4F31-98E6-5E0E5082CA2A}" srcOrd="1" destOrd="0" presId="urn:microsoft.com/office/officeart/2005/8/layout/hierarchy1"/>
    <dgm:cxn modelId="{3AF84EB2-5285-4186-98A5-473A05A1A6A5}" type="presParOf" srcId="{F13C43B6-91CD-46A7-93A7-2CF2B7B6056B}" destId="{C5348F61-4A8A-4CDF-A5F9-532C0BE6024F}" srcOrd="1" destOrd="0" presId="urn:microsoft.com/office/officeart/2005/8/layout/hierarchy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F9F05121-FBF8-428F-B6C1-DD2751E02D7A}">
      <dgm:prSet/>
      <dgm:spPr/>
      <dgm:t>
        <a:bodyPr/>
        <a:lstStyle/>
        <a:p>
          <a:endParaRPr lang="en-US"/>
        </a:p>
      </dgm:t>
    </dgm:pt>
    <dgm:pt modelId="{F3E66185-2A22-4BBB-B5DB-028506D4FF82}" type="parTrans" cxnId="{DA01A33D-4CE3-4E4D-8A80-65AF1C669334}">
      <dgm:prSet/>
      <dgm:spPr/>
      <dgm:t>
        <a:bodyPr/>
        <a:lstStyle/>
        <a:p>
          <a:endParaRPr lang="en-US"/>
        </a:p>
      </dgm:t>
    </dgm:pt>
    <dgm:pt modelId="{D237BC82-95C3-49EA-8524-DF213D4921EC}" type="sibTrans" cxnId="{DA01A33D-4CE3-4E4D-8A80-65AF1C669334}">
      <dgm:prSet/>
      <dgm:spPr/>
      <dgm:t>
        <a:bodyPr/>
        <a:lstStyle/>
        <a:p>
          <a:endParaRPr lang="en-US"/>
        </a:p>
      </dgm:t>
    </dgm:pt>
    <dgm:pt modelId="{09903834-1457-41BD-ABF3-6828FB39D24E}">
      <dgm:prSet/>
      <dgm:spPr/>
      <dgm:t>
        <a:bodyPr/>
        <a:lstStyle/>
        <a:p>
          <a:r>
            <a:rPr lang="en-US" dirty="0"/>
            <a:t>Class E</a:t>
          </a:r>
        </a:p>
      </dgm:t>
    </dgm:pt>
    <dgm:pt modelId="{EFD6EF44-AAC3-48A0-9AE6-622CD01D4C91}" type="parTrans" cxnId="{BCB2ED0E-E217-4865-B871-4F32DFACE9AC}">
      <dgm:prSet/>
      <dgm:spPr/>
      <dgm:t>
        <a:bodyPr/>
        <a:lstStyle/>
        <a:p>
          <a:endParaRPr lang="en-US"/>
        </a:p>
      </dgm:t>
    </dgm:pt>
    <dgm:pt modelId="{28CD25A6-3F1A-4C67-9BF5-0D2B167A2F11}" type="sibTrans" cxnId="{BCB2ED0E-E217-4865-B871-4F32DFACE9AC}">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2"/>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2"/>
      <dgm:spPr/>
    </dgm:pt>
    <dgm:pt modelId="{2499865A-50F3-4F31-98E6-5E0E5082CA2A}" type="pres">
      <dgm:prSet presAssocID="{D49CB507-04D5-4E10-B82F-2CC6DFD44FA0}" presName="text2" presStyleLbl="fgAcc2" presStyleIdx="0" presStyleCnt="2">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 modelId="{205748EE-72F6-443A-A645-54784CABC7B3}" type="pres">
      <dgm:prSet presAssocID="{F3E66185-2A22-4BBB-B5DB-028506D4FF82}" presName="Name17" presStyleLbl="parChTrans1D3" presStyleIdx="0" presStyleCnt="2"/>
      <dgm:spPr/>
      <dgm:t>
        <a:bodyPr/>
        <a:lstStyle/>
        <a:p>
          <a:endParaRPr lang="en-US"/>
        </a:p>
      </dgm:t>
    </dgm:pt>
    <dgm:pt modelId="{663B076A-5753-4720-A7D7-09361638DF7F}" type="pres">
      <dgm:prSet presAssocID="{F9F05121-FBF8-428F-B6C1-DD2751E02D7A}" presName="hierRoot3" presStyleCnt="0"/>
      <dgm:spPr/>
    </dgm:pt>
    <dgm:pt modelId="{29A412B2-F01E-4533-8DA2-E751420596B8}" type="pres">
      <dgm:prSet presAssocID="{F9F05121-FBF8-428F-B6C1-DD2751E02D7A}" presName="composite3" presStyleCnt="0"/>
      <dgm:spPr/>
    </dgm:pt>
    <dgm:pt modelId="{7B34159A-18D2-418F-8039-96BB0171261C}" type="pres">
      <dgm:prSet presAssocID="{F9F05121-FBF8-428F-B6C1-DD2751E02D7A}" presName="background3" presStyleLbl="node3" presStyleIdx="0" presStyleCnt="2"/>
      <dgm:spPr/>
    </dgm:pt>
    <dgm:pt modelId="{A3AB3EAD-0AB3-4255-ABF9-A09E000484D0}" type="pres">
      <dgm:prSet presAssocID="{F9F05121-FBF8-428F-B6C1-DD2751E02D7A}" presName="text3" presStyleLbl="fgAcc3" presStyleIdx="0" presStyleCnt="2" custLinFactNeighborX="77778" custLinFactNeighborY="-2041">
        <dgm:presLayoutVars>
          <dgm:chPref val="3"/>
        </dgm:presLayoutVars>
      </dgm:prSet>
      <dgm:spPr/>
      <dgm:t>
        <a:bodyPr/>
        <a:lstStyle/>
        <a:p>
          <a:endParaRPr lang="en-US"/>
        </a:p>
      </dgm:t>
    </dgm:pt>
    <dgm:pt modelId="{21C2FE5D-7307-4529-9BE6-6F2F243CCC79}" type="pres">
      <dgm:prSet presAssocID="{F9F05121-FBF8-428F-B6C1-DD2751E02D7A}" presName="hierChild4" presStyleCnt="0"/>
      <dgm:spPr/>
    </dgm:pt>
    <dgm:pt modelId="{012162DB-1817-4B77-8B75-E62134E0538C}" type="pres">
      <dgm:prSet presAssocID="{9C55ACFA-A6A0-46D6-9238-ABBCB132F06F}" presName="Name10" presStyleLbl="parChTrans1D2" presStyleIdx="1" presStyleCnt="2"/>
      <dgm:spPr/>
      <dgm:t>
        <a:bodyPr/>
        <a:lstStyle/>
        <a:p>
          <a:endParaRPr lang="en-US"/>
        </a:p>
      </dgm:t>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1" presStyleCnt="2"/>
      <dgm:spPr/>
    </dgm:pt>
    <dgm:pt modelId="{60362227-9239-4FDD-BF63-884B3FCB2351}" type="pres">
      <dgm:prSet presAssocID="{64EBC56F-3A34-4CF9-8945-3F5A43DF0E86}" presName="text2" presStyleLbl="fgAcc2" presStyleIdx="1" presStyleCnt="2">
        <dgm:presLayoutVars>
          <dgm:chPref val="3"/>
        </dgm:presLayoutVars>
      </dgm:prSet>
      <dgm:spPr/>
      <dgm:t>
        <a:bodyPr/>
        <a:lstStyle/>
        <a:p>
          <a:endParaRPr lang="en-US"/>
        </a:p>
      </dgm:t>
    </dgm:pt>
    <dgm:pt modelId="{8D4DCF40-1F3A-48F9-93E7-5ED503E2B80C}" type="pres">
      <dgm:prSet presAssocID="{64EBC56F-3A34-4CF9-8945-3F5A43DF0E86}" presName="hierChild3" presStyleCnt="0"/>
      <dgm:spPr/>
    </dgm:pt>
    <dgm:pt modelId="{89E3A213-F4C8-4ACE-8363-6B644765C1D7}" type="pres">
      <dgm:prSet presAssocID="{EFD6EF44-AAC3-48A0-9AE6-622CD01D4C91}" presName="Name17" presStyleLbl="parChTrans1D3" presStyleIdx="1" presStyleCnt="2"/>
      <dgm:spPr/>
      <dgm:t>
        <a:bodyPr/>
        <a:lstStyle/>
        <a:p>
          <a:endParaRPr lang="en-US"/>
        </a:p>
      </dgm:t>
    </dgm:pt>
    <dgm:pt modelId="{1BC4AF66-9394-4153-B3B6-A229D1C9D041}" type="pres">
      <dgm:prSet presAssocID="{09903834-1457-41BD-ABF3-6828FB39D24E}" presName="hierRoot3" presStyleCnt="0"/>
      <dgm:spPr/>
    </dgm:pt>
    <dgm:pt modelId="{50600EF4-DB54-4FD0-8955-1B85BC4A0384}" type="pres">
      <dgm:prSet presAssocID="{09903834-1457-41BD-ABF3-6828FB39D24E}" presName="composite3" presStyleCnt="0"/>
      <dgm:spPr/>
    </dgm:pt>
    <dgm:pt modelId="{B00E9812-F462-4AFC-8560-7E0D96962A56}" type="pres">
      <dgm:prSet presAssocID="{09903834-1457-41BD-ABF3-6828FB39D24E}" presName="background3" presStyleLbl="node3" presStyleIdx="1" presStyleCnt="2"/>
      <dgm:spPr/>
    </dgm:pt>
    <dgm:pt modelId="{CB12C632-3BAC-4FB2-8F25-AA5185B82BDA}" type="pres">
      <dgm:prSet presAssocID="{09903834-1457-41BD-ABF3-6828FB39D24E}" presName="text3" presStyleLbl="fgAcc3" presStyleIdx="1" presStyleCnt="2" custLinFactNeighborX="-53704" custLinFactNeighborY="12540">
        <dgm:presLayoutVars>
          <dgm:chPref val="3"/>
        </dgm:presLayoutVars>
      </dgm:prSet>
      <dgm:spPr/>
      <dgm:t>
        <a:bodyPr/>
        <a:lstStyle/>
        <a:p>
          <a:endParaRPr lang="en-US"/>
        </a:p>
      </dgm:t>
    </dgm:pt>
    <dgm:pt modelId="{55952FB1-47FE-423B-AE48-EC40FC70FF00}" type="pres">
      <dgm:prSet presAssocID="{09903834-1457-41BD-ABF3-6828FB39D24E}" presName="hierChild4" presStyleCnt="0"/>
      <dgm:spPr/>
    </dgm:pt>
  </dgm:ptLst>
  <dgm:cxnLst>
    <dgm:cxn modelId="{EF1AE01D-DFE7-49F3-B64E-72774EF7E909}" type="presOf" srcId="{F3E66185-2A22-4BBB-B5DB-028506D4FF82}" destId="{205748EE-72F6-443A-A645-54784CABC7B3}" srcOrd="0" destOrd="0" presId="urn:microsoft.com/office/officeart/2005/8/layout/hierarchy1"/>
    <dgm:cxn modelId="{E4FD0333-2ACD-406B-B45C-9D325F9A9286}" type="presOf" srcId="{5D05C501-66B8-47E2-94CD-CFF10BC8CCAB}" destId="{64B3500C-3B71-4E27-8C68-E0D52B170DE7}" srcOrd="0" destOrd="0" presId="urn:microsoft.com/office/officeart/2005/8/layout/hierarchy1"/>
    <dgm:cxn modelId="{BB367E1B-55BF-4628-B31E-A01FF8C3C6EB}" type="presOf" srcId="{9C55ACFA-A6A0-46D6-9238-ABBCB132F06F}" destId="{012162DB-1817-4B77-8B75-E62134E0538C}" srcOrd="0" destOrd="0" presId="urn:microsoft.com/office/officeart/2005/8/layout/hierarchy1"/>
    <dgm:cxn modelId="{D6348442-DB36-4161-9BA1-EBB2A0B04EFC}" type="presOf" srcId="{10B87708-E7CC-4C9B-B4B5-3C662A060ACD}" destId="{A39D58AA-D87D-4AC8-A2D2-160CC3EAD7B7}" srcOrd="0" destOrd="0" presId="urn:microsoft.com/office/officeart/2005/8/layout/hierarchy1"/>
    <dgm:cxn modelId="{6F46A3DF-1425-45A9-90F7-819016A483E4}" type="presOf" srcId="{DD294C51-BCEE-4E2E-BCFC-1C3BF0F16C3E}" destId="{C2336B27-12C0-40F0-9B99-A519F66539A7}" srcOrd="0" destOrd="0" presId="urn:microsoft.com/office/officeart/2005/8/layout/hierarchy1"/>
    <dgm:cxn modelId="{4D3093DD-FBD1-4223-856F-0E05E80076ED}" type="presOf" srcId="{EFD6EF44-AAC3-48A0-9AE6-622CD01D4C91}" destId="{89E3A213-F4C8-4ACE-8363-6B644765C1D7}" srcOrd="0" destOrd="0" presId="urn:microsoft.com/office/officeart/2005/8/layout/hierarchy1"/>
    <dgm:cxn modelId="{7D06C8D8-E859-47BD-A999-637FBB04F5B4}" type="presOf" srcId="{09903834-1457-41BD-ABF3-6828FB39D24E}" destId="{CB12C632-3BAC-4FB2-8F25-AA5185B82BDA}" srcOrd="0" destOrd="0" presId="urn:microsoft.com/office/officeart/2005/8/layout/hierarchy1"/>
    <dgm:cxn modelId="{10442685-41CC-4207-A557-4982DC2377CF}" type="presOf" srcId="{D49CB507-04D5-4E10-B82F-2CC6DFD44FA0}" destId="{2499865A-50F3-4F31-98E6-5E0E5082CA2A}" srcOrd="0" destOrd="0" presId="urn:microsoft.com/office/officeart/2005/8/layout/hierarchy1"/>
    <dgm:cxn modelId="{02CD1615-F0FF-49D8-8F82-7562A929F489}" srcId="{10B87708-E7CC-4C9B-B4B5-3C662A060ACD}" destId="{5D05C501-66B8-47E2-94CD-CFF10BC8CCAB}" srcOrd="0" destOrd="0" parTransId="{C3F499C0-D7AD-4634-8D14-C6BED5934EEC}" sibTransId="{18F821AB-9337-4C75-8BE7-D7E45932A10E}"/>
    <dgm:cxn modelId="{BCB2ED0E-E217-4865-B871-4F32DFACE9AC}" srcId="{64EBC56F-3A34-4CF9-8945-3F5A43DF0E86}" destId="{09903834-1457-41BD-ABF3-6828FB39D24E}" srcOrd="0" destOrd="0" parTransId="{EFD6EF44-AAC3-48A0-9AE6-622CD01D4C91}" sibTransId="{28CD25A6-3F1A-4C67-9BF5-0D2B167A2F11}"/>
    <dgm:cxn modelId="{F8674219-28C0-406B-BA1C-6A3013B09183}" srcId="{5D05C501-66B8-47E2-94CD-CFF10BC8CCAB}" destId="{D49CB507-04D5-4E10-B82F-2CC6DFD44FA0}" srcOrd="0" destOrd="0" parTransId="{DD294C51-BCEE-4E2E-BCFC-1C3BF0F16C3E}" sibTransId="{37AF39E1-DC0D-45A9-9B7D-5488ECDC2472}"/>
    <dgm:cxn modelId="{DA01A33D-4CE3-4E4D-8A80-65AF1C669334}" srcId="{D49CB507-04D5-4E10-B82F-2CC6DFD44FA0}" destId="{F9F05121-FBF8-428F-B6C1-DD2751E02D7A}" srcOrd="0" destOrd="0" parTransId="{F3E66185-2A22-4BBB-B5DB-028506D4FF82}" sibTransId="{D237BC82-95C3-49EA-8524-DF213D4921EC}"/>
    <dgm:cxn modelId="{825D9486-1CB4-4FBB-867B-CD03A96A6A7A}" type="presOf" srcId="{64EBC56F-3A34-4CF9-8945-3F5A43DF0E86}" destId="{60362227-9239-4FDD-BF63-884B3FCB2351}" srcOrd="0" destOrd="0" presId="urn:microsoft.com/office/officeart/2005/8/layout/hierarchy1"/>
    <dgm:cxn modelId="{09B3F036-B603-4ED4-BA3A-BC17471374DA}" type="presOf" srcId="{F9F05121-FBF8-428F-B6C1-DD2751E02D7A}" destId="{A3AB3EAD-0AB3-4255-ABF9-A09E000484D0}" srcOrd="0" destOrd="0" presId="urn:microsoft.com/office/officeart/2005/8/layout/hierarchy1"/>
    <dgm:cxn modelId="{ED567812-ECDB-4E66-9E77-16346CAD2E42}" srcId="{5D05C501-66B8-47E2-94CD-CFF10BC8CCAB}" destId="{64EBC56F-3A34-4CF9-8945-3F5A43DF0E86}" srcOrd="1" destOrd="0" parTransId="{9C55ACFA-A6A0-46D6-9238-ABBCB132F06F}" sibTransId="{4B6892D8-7415-4849-9BBD-AF32BEFE57DA}"/>
    <dgm:cxn modelId="{363FA3DD-03B0-4197-A381-7672FB01B100}" type="presParOf" srcId="{A39D58AA-D87D-4AC8-A2D2-160CC3EAD7B7}" destId="{2C43FC85-599F-4636-B0D4-820327869448}" srcOrd="0" destOrd="0" presId="urn:microsoft.com/office/officeart/2005/8/layout/hierarchy1"/>
    <dgm:cxn modelId="{47672898-EA2C-48C8-A52D-8E2A599F1BA0}" type="presParOf" srcId="{2C43FC85-599F-4636-B0D4-820327869448}" destId="{611C6FA3-65B9-4A14-93FB-D7A8294C845C}" srcOrd="0" destOrd="0" presId="urn:microsoft.com/office/officeart/2005/8/layout/hierarchy1"/>
    <dgm:cxn modelId="{9303F324-3BD3-44A5-A518-D6A1888C9117}" type="presParOf" srcId="{611C6FA3-65B9-4A14-93FB-D7A8294C845C}" destId="{07D382F4-1605-47A5-A692-1A75EE568DDE}" srcOrd="0" destOrd="0" presId="urn:microsoft.com/office/officeart/2005/8/layout/hierarchy1"/>
    <dgm:cxn modelId="{4696ECF9-2ABD-40C2-B8A8-3D45BD8A9DA5}" type="presParOf" srcId="{611C6FA3-65B9-4A14-93FB-D7A8294C845C}" destId="{64B3500C-3B71-4E27-8C68-E0D52B170DE7}" srcOrd="1" destOrd="0" presId="urn:microsoft.com/office/officeart/2005/8/layout/hierarchy1"/>
    <dgm:cxn modelId="{65FAC7D0-1BA3-413B-A19D-79CA3C364E2F}" type="presParOf" srcId="{2C43FC85-599F-4636-B0D4-820327869448}" destId="{D58EBC4E-DD83-4F9B-BBA1-5A3B7CC6D257}" srcOrd="1" destOrd="0" presId="urn:microsoft.com/office/officeart/2005/8/layout/hierarchy1"/>
    <dgm:cxn modelId="{9C2D18F0-9BC6-4F11-B3F9-0D986033AF7E}" type="presParOf" srcId="{D58EBC4E-DD83-4F9B-BBA1-5A3B7CC6D257}" destId="{C2336B27-12C0-40F0-9B99-A519F66539A7}" srcOrd="0" destOrd="0" presId="urn:microsoft.com/office/officeart/2005/8/layout/hierarchy1"/>
    <dgm:cxn modelId="{1F128810-7681-4F02-9322-CDBEFACFF65F}" type="presParOf" srcId="{D58EBC4E-DD83-4F9B-BBA1-5A3B7CC6D257}" destId="{F13C43B6-91CD-46A7-93A7-2CF2B7B6056B}" srcOrd="1" destOrd="0" presId="urn:microsoft.com/office/officeart/2005/8/layout/hierarchy1"/>
    <dgm:cxn modelId="{71B5C6E3-AE70-4C93-AE06-96F10F472BF4}" type="presParOf" srcId="{F13C43B6-91CD-46A7-93A7-2CF2B7B6056B}" destId="{7A3450B4-5A9E-46E0-B0FF-75B2F2B593EE}" srcOrd="0" destOrd="0" presId="urn:microsoft.com/office/officeart/2005/8/layout/hierarchy1"/>
    <dgm:cxn modelId="{16A39E6B-6E26-4A9C-A76A-285DF558A25D}" type="presParOf" srcId="{7A3450B4-5A9E-46E0-B0FF-75B2F2B593EE}" destId="{258D04BE-8BF9-4893-ADE1-F2D07FAF4687}" srcOrd="0" destOrd="0" presId="urn:microsoft.com/office/officeart/2005/8/layout/hierarchy1"/>
    <dgm:cxn modelId="{5108E0FE-E637-4F8C-B0BE-2F7B564ABBAB}" type="presParOf" srcId="{7A3450B4-5A9E-46E0-B0FF-75B2F2B593EE}" destId="{2499865A-50F3-4F31-98E6-5E0E5082CA2A}" srcOrd="1" destOrd="0" presId="urn:microsoft.com/office/officeart/2005/8/layout/hierarchy1"/>
    <dgm:cxn modelId="{171AA02C-C17F-49AE-9358-1CD51F53F3F1}" type="presParOf" srcId="{F13C43B6-91CD-46A7-93A7-2CF2B7B6056B}" destId="{C5348F61-4A8A-4CDF-A5F9-532C0BE6024F}" srcOrd="1" destOrd="0" presId="urn:microsoft.com/office/officeart/2005/8/layout/hierarchy1"/>
    <dgm:cxn modelId="{C4EEF1B1-5A15-467B-8BF1-02A597877EB7}" type="presParOf" srcId="{C5348F61-4A8A-4CDF-A5F9-532C0BE6024F}" destId="{205748EE-72F6-443A-A645-54784CABC7B3}" srcOrd="0" destOrd="0" presId="urn:microsoft.com/office/officeart/2005/8/layout/hierarchy1"/>
    <dgm:cxn modelId="{BBC25825-F8C4-4F7F-B793-5CF524870AB2}" type="presParOf" srcId="{C5348F61-4A8A-4CDF-A5F9-532C0BE6024F}" destId="{663B076A-5753-4720-A7D7-09361638DF7F}" srcOrd="1" destOrd="0" presId="urn:microsoft.com/office/officeart/2005/8/layout/hierarchy1"/>
    <dgm:cxn modelId="{2C308744-E711-4FF9-B51F-1819AC130D65}" type="presParOf" srcId="{663B076A-5753-4720-A7D7-09361638DF7F}" destId="{29A412B2-F01E-4533-8DA2-E751420596B8}" srcOrd="0" destOrd="0" presId="urn:microsoft.com/office/officeart/2005/8/layout/hierarchy1"/>
    <dgm:cxn modelId="{A6F90506-200A-45E7-BB9E-FF269DF7AF52}" type="presParOf" srcId="{29A412B2-F01E-4533-8DA2-E751420596B8}" destId="{7B34159A-18D2-418F-8039-96BB0171261C}" srcOrd="0" destOrd="0" presId="urn:microsoft.com/office/officeart/2005/8/layout/hierarchy1"/>
    <dgm:cxn modelId="{81F52817-1364-4389-AAE8-AEE94CAD9094}" type="presParOf" srcId="{29A412B2-F01E-4533-8DA2-E751420596B8}" destId="{A3AB3EAD-0AB3-4255-ABF9-A09E000484D0}" srcOrd="1" destOrd="0" presId="urn:microsoft.com/office/officeart/2005/8/layout/hierarchy1"/>
    <dgm:cxn modelId="{DA4785E7-6A55-42DE-9D89-34A993D92A0B}" type="presParOf" srcId="{663B076A-5753-4720-A7D7-09361638DF7F}" destId="{21C2FE5D-7307-4529-9BE6-6F2F243CCC79}" srcOrd="1" destOrd="0" presId="urn:microsoft.com/office/officeart/2005/8/layout/hierarchy1"/>
    <dgm:cxn modelId="{54736D70-B7F4-4895-9FDA-51DE81D8DCC5}" type="presParOf" srcId="{D58EBC4E-DD83-4F9B-BBA1-5A3B7CC6D257}" destId="{012162DB-1817-4B77-8B75-E62134E0538C}" srcOrd="2" destOrd="0" presId="urn:microsoft.com/office/officeart/2005/8/layout/hierarchy1"/>
    <dgm:cxn modelId="{34E49005-6069-49BA-99C5-7B049B67BCF0}" type="presParOf" srcId="{D58EBC4E-DD83-4F9B-BBA1-5A3B7CC6D257}" destId="{C1EF7FDC-1336-4A56-BCC4-C66A8833580C}" srcOrd="3" destOrd="0" presId="urn:microsoft.com/office/officeart/2005/8/layout/hierarchy1"/>
    <dgm:cxn modelId="{BC4E3982-D526-44AC-B4D3-13E01DFCA4E1}" type="presParOf" srcId="{C1EF7FDC-1336-4A56-BCC4-C66A8833580C}" destId="{8E31ABF9-751F-47E3-9F5D-B5083A983E47}" srcOrd="0" destOrd="0" presId="urn:microsoft.com/office/officeart/2005/8/layout/hierarchy1"/>
    <dgm:cxn modelId="{5D384230-C24D-4CFE-92AB-6A17359ABB08}" type="presParOf" srcId="{8E31ABF9-751F-47E3-9F5D-B5083A983E47}" destId="{CBC61541-2A02-4E0F-8FAD-5BFB61B35B14}" srcOrd="0" destOrd="0" presId="urn:microsoft.com/office/officeart/2005/8/layout/hierarchy1"/>
    <dgm:cxn modelId="{BE1FBE93-B01F-4578-9291-E13F1DAEC8F7}" type="presParOf" srcId="{8E31ABF9-751F-47E3-9F5D-B5083A983E47}" destId="{60362227-9239-4FDD-BF63-884B3FCB2351}" srcOrd="1" destOrd="0" presId="urn:microsoft.com/office/officeart/2005/8/layout/hierarchy1"/>
    <dgm:cxn modelId="{8FFE44F6-2134-4FF8-87F6-3783876F03D4}" type="presParOf" srcId="{C1EF7FDC-1336-4A56-BCC4-C66A8833580C}" destId="{8D4DCF40-1F3A-48F9-93E7-5ED503E2B80C}" srcOrd="1" destOrd="0" presId="urn:microsoft.com/office/officeart/2005/8/layout/hierarchy1"/>
    <dgm:cxn modelId="{7EB2426A-6F73-4EB1-A5A5-BAEC1A9D9C3F}" type="presParOf" srcId="{8D4DCF40-1F3A-48F9-93E7-5ED503E2B80C}" destId="{89E3A213-F4C8-4ACE-8363-6B644765C1D7}" srcOrd="0" destOrd="0" presId="urn:microsoft.com/office/officeart/2005/8/layout/hierarchy1"/>
    <dgm:cxn modelId="{077AF7C5-80E7-4766-816C-4BEDCDC960AA}" type="presParOf" srcId="{8D4DCF40-1F3A-48F9-93E7-5ED503E2B80C}" destId="{1BC4AF66-9394-4153-B3B6-A229D1C9D041}" srcOrd="1" destOrd="0" presId="urn:microsoft.com/office/officeart/2005/8/layout/hierarchy1"/>
    <dgm:cxn modelId="{CD947262-E466-43A6-BE41-B73D449C1562}" type="presParOf" srcId="{1BC4AF66-9394-4153-B3B6-A229D1C9D041}" destId="{50600EF4-DB54-4FD0-8955-1B85BC4A0384}" srcOrd="0" destOrd="0" presId="urn:microsoft.com/office/officeart/2005/8/layout/hierarchy1"/>
    <dgm:cxn modelId="{E702E552-B840-4BC7-9CC2-F8EECBD4A65A}" type="presParOf" srcId="{50600EF4-DB54-4FD0-8955-1B85BC4A0384}" destId="{B00E9812-F462-4AFC-8560-7E0D96962A56}" srcOrd="0" destOrd="0" presId="urn:microsoft.com/office/officeart/2005/8/layout/hierarchy1"/>
    <dgm:cxn modelId="{281EB812-B2D9-443F-8936-ECDE3F23442F}" type="presParOf" srcId="{50600EF4-DB54-4FD0-8955-1B85BC4A0384}" destId="{CB12C632-3BAC-4FB2-8F25-AA5185B82BDA}" srcOrd="1" destOrd="0" presId="urn:microsoft.com/office/officeart/2005/8/layout/hierarchy1"/>
    <dgm:cxn modelId="{5D4F0BE4-3A1D-4281-AF3C-B3EA4A553E5B}" type="presParOf" srcId="{1BC4AF66-9394-4153-B3B6-A229D1C9D041}" destId="{55952FB1-47FE-423B-AE48-EC40FC70FF00}"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B3906B37-2B57-463E-AFC3-C8E8AAF0E49E}">
      <dgm:prSet/>
      <dgm:spPr/>
      <dgm:t>
        <a:bodyPr/>
        <a:lstStyle/>
        <a:p>
          <a:r>
            <a:rPr lang="en-US" dirty="0"/>
            <a:t>Class C</a:t>
          </a:r>
        </a:p>
      </dgm:t>
    </dgm:pt>
    <dgm:pt modelId="{21030A5B-5DEB-41BF-8474-3C8AE0555716}" type="parTrans" cxnId="{399FA6CE-3E65-4021-A059-17FF8E78293C}">
      <dgm:prSet/>
      <dgm:spPr/>
      <dgm:t>
        <a:bodyPr/>
        <a:lstStyle/>
        <a:p>
          <a:endParaRPr lang="en-IN"/>
        </a:p>
      </dgm:t>
    </dgm:pt>
    <dgm:pt modelId="{3E501E44-AA1A-43B0-997D-32A4E0B6F32F}" type="sibTrans" cxnId="{399FA6CE-3E65-4021-A059-17FF8E78293C}">
      <dgm:prSet/>
      <dgm:spPr/>
      <dgm:t>
        <a:bodyPr/>
        <a:lstStyle/>
        <a:p>
          <a:endParaRPr lang="en-IN"/>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t>
        <a:bodyPr/>
        <a:lstStyle/>
        <a:p>
          <a:endParaRPr lang="en-US"/>
        </a:p>
      </dgm:t>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t>
        <a:bodyPr/>
        <a:lstStyle/>
        <a:p>
          <a:endParaRPr lang="en-US"/>
        </a:p>
      </dgm:t>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t>
        <a:bodyPr/>
        <a:lstStyle/>
        <a:p>
          <a:endParaRPr lang="en-US"/>
        </a:p>
      </dgm:t>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t>
        <a:bodyPr/>
        <a:lstStyle/>
        <a:p>
          <a:endParaRPr lang="en-US"/>
        </a:p>
      </dgm:t>
    </dgm:pt>
    <dgm:pt modelId="{C5348F61-4A8A-4CDF-A5F9-532C0BE6024F}" type="pres">
      <dgm:prSet presAssocID="{D49CB507-04D5-4E10-B82F-2CC6DFD44FA0}" presName="hierChild3" presStyleCnt="0"/>
      <dgm:spPr/>
    </dgm:pt>
    <dgm:pt modelId="{3FDB2FD1-0894-4596-A2D9-94D2B77413B1}" type="pres">
      <dgm:prSet presAssocID="{21030A5B-5DEB-41BF-8474-3C8AE0555716}" presName="Name17" presStyleLbl="parChTrans1D3" presStyleIdx="0" presStyleCnt="1"/>
      <dgm:spPr/>
      <dgm:t>
        <a:bodyPr/>
        <a:lstStyle/>
        <a:p>
          <a:endParaRPr lang="en-US"/>
        </a:p>
      </dgm:t>
    </dgm:pt>
    <dgm:pt modelId="{9B6B4CFD-A5AE-41CF-9F0D-0D8EDC8871C4}" type="pres">
      <dgm:prSet presAssocID="{B3906B37-2B57-463E-AFC3-C8E8AAF0E49E}" presName="hierRoot3" presStyleCnt="0"/>
      <dgm:spPr/>
    </dgm:pt>
    <dgm:pt modelId="{8BFF7C27-4782-4F85-B743-5CB87F2DDCBE}" type="pres">
      <dgm:prSet presAssocID="{B3906B37-2B57-463E-AFC3-C8E8AAF0E49E}" presName="composite3" presStyleCnt="0"/>
      <dgm:spPr/>
    </dgm:pt>
    <dgm:pt modelId="{AE0AF4BE-B579-4599-9AF5-39B1CBBBA335}" type="pres">
      <dgm:prSet presAssocID="{B3906B37-2B57-463E-AFC3-C8E8AAF0E49E}" presName="background3" presStyleLbl="node3" presStyleIdx="0" presStyleCnt="1"/>
      <dgm:spPr/>
    </dgm:pt>
    <dgm:pt modelId="{EA414AF6-7144-49AE-B5A1-01AC1C3348EA}" type="pres">
      <dgm:prSet presAssocID="{B3906B37-2B57-463E-AFC3-C8E8AAF0E49E}" presName="text3" presStyleLbl="fgAcc3" presStyleIdx="0" presStyleCnt="1">
        <dgm:presLayoutVars>
          <dgm:chPref val="3"/>
        </dgm:presLayoutVars>
      </dgm:prSet>
      <dgm:spPr/>
      <dgm:t>
        <a:bodyPr/>
        <a:lstStyle/>
        <a:p>
          <a:endParaRPr lang="en-US"/>
        </a:p>
      </dgm:t>
    </dgm:pt>
    <dgm:pt modelId="{628B11F1-7C6E-438F-8C75-6BE8457146BC}" type="pres">
      <dgm:prSet presAssocID="{B3906B37-2B57-463E-AFC3-C8E8AAF0E49E}" presName="hierChild4" presStyleCnt="0"/>
      <dgm:spPr/>
    </dgm:pt>
  </dgm:ptLst>
  <dgm:cxnLst>
    <dgm:cxn modelId="{A40E653A-5061-4118-9983-B9BB2C7404F1}" type="presOf" srcId="{21030A5B-5DEB-41BF-8474-3C8AE0555716}" destId="{3FDB2FD1-0894-4596-A2D9-94D2B77413B1}" srcOrd="0" destOrd="0" presId="urn:microsoft.com/office/officeart/2005/8/layout/hierarchy1"/>
    <dgm:cxn modelId="{44E3E440-C06E-4579-838C-A77DA24E5517}" type="presOf" srcId="{D49CB507-04D5-4E10-B82F-2CC6DFD44FA0}" destId="{2499865A-50F3-4F31-98E6-5E0E5082CA2A}" srcOrd="0" destOrd="0" presId="urn:microsoft.com/office/officeart/2005/8/layout/hierarchy1"/>
    <dgm:cxn modelId="{66423AB7-0136-4011-88BF-08E29ABE941C}" type="presOf" srcId="{5D05C501-66B8-47E2-94CD-CFF10BC8CCAB}" destId="{64B3500C-3B71-4E27-8C68-E0D52B170DE7}" srcOrd="0" destOrd="0" presId="urn:microsoft.com/office/officeart/2005/8/layout/hierarchy1"/>
    <dgm:cxn modelId="{A8B06437-07DE-421F-AD00-B50D01BE55A7}" type="presOf" srcId="{10B87708-E7CC-4C9B-B4B5-3C662A060ACD}" destId="{A39D58AA-D87D-4AC8-A2D2-160CC3EAD7B7}" srcOrd="0" destOrd="0" presId="urn:microsoft.com/office/officeart/2005/8/layout/hierarchy1"/>
    <dgm:cxn modelId="{399FA6CE-3E65-4021-A059-17FF8E78293C}" srcId="{D49CB507-04D5-4E10-B82F-2CC6DFD44FA0}" destId="{B3906B37-2B57-463E-AFC3-C8E8AAF0E49E}" srcOrd="0" destOrd="0" parTransId="{21030A5B-5DEB-41BF-8474-3C8AE0555716}" sibTransId="{3E501E44-AA1A-43B0-997D-32A4E0B6F32F}"/>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E631D2AE-4A2D-4C57-AE89-E69A82224122}" type="presOf" srcId="{B3906B37-2B57-463E-AFC3-C8E8AAF0E49E}" destId="{EA414AF6-7144-49AE-B5A1-01AC1C3348EA}" srcOrd="0" destOrd="0" presId="urn:microsoft.com/office/officeart/2005/8/layout/hierarchy1"/>
    <dgm:cxn modelId="{AB5F61BF-A15E-43BA-B3F0-FEF37819329A}" type="presOf" srcId="{DD294C51-BCEE-4E2E-BCFC-1C3BF0F16C3E}" destId="{C2336B27-12C0-40F0-9B99-A519F66539A7}" srcOrd="0" destOrd="0" presId="urn:microsoft.com/office/officeart/2005/8/layout/hierarchy1"/>
    <dgm:cxn modelId="{53A48C54-6715-4244-A0EC-BC6A4226A84C}" type="presParOf" srcId="{A39D58AA-D87D-4AC8-A2D2-160CC3EAD7B7}" destId="{2C43FC85-599F-4636-B0D4-820327869448}" srcOrd="0" destOrd="0" presId="urn:microsoft.com/office/officeart/2005/8/layout/hierarchy1"/>
    <dgm:cxn modelId="{6F6CC448-C8E6-45FD-9F71-AA605786E86A}" type="presParOf" srcId="{2C43FC85-599F-4636-B0D4-820327869448}" destId="{611C6FA3-65B9-4A14-93FB-D7A8294C845C}" srcOrd="0" destOrd="0" presId="urn:microsoft.com/office/officeart/2005/8/layout/hierarchy1"/>
    <dgm:cxn modelId="{9E77CBF9-C308-4814-8F75-CE9684E50730}" type="presParOf" srcId="{611C6FA3-65B9-4A14-93FB-D7A8294C845C}" destId="{07D382F4-1605-47A5-A692-1A75EE568DDE}" srcOrd="0" destOrd="0" presId="urn:microsoft.com/office/officeart/2005/8/layout/hierarchy1"/>
    <dgm:cxn modelId="{3C0ACEA2-2AA5-4022-A94E-81CDDD947040}" type="presParOf" srcId="{611C6FA3-65B9-4A14-93FB-D7A8294C845C}" destId="{64B3500C-3B71-4E27-8C68-E0D52B170DE7}" srcOrd="1" destOrd="0" presId="urn:microsoft.com/office/officeart/2005/8/layout/hierarchy1"/>
    <dgm:cxn modelId="{97BB04AF-FD78-43F4-9368-FCD85E24F2AB}" type="presParOf" srcId="{2C43FC85-599F-4636-B0D4-820327869448}" destId="{D58EBC4E-DD83-4F9B-BBA1-5A3B7CC6D257}" srcOrd="1" destOrd="0" presId="urn:microsoft.com/office/officeart/2005/8/layout/hierarchy1"/>
    <dgm:cxn modelId="{18E7DD94-1AF6-4716-A85B-B51A88970656}" type="presParOf" srcId="{D58EBC4E-DD83-4F9B-BBA1-5A3B7CC6D257}" destId="{C2336B27-12C0-40F0-9B99-A519F66539A7}" srcOrd="0" destOrd="0" presId="urn:microsoft.com/office/officeart/2005/8/layout/hierarchy1"/>
    <dgm:cxn modelId="{1146C2A0-3158-40A9-BF4E-BDD4AB275FA0}" type="presParOf" srcId="{D58EBC4E-DD83-4F9B-BBA1-5A3B7CC6D257}" destId="{F13C43B6-91CD-46A7-93A7-2CF2B7B6056B}" srcOrd="1" destOrd="0" presId="urn:microsoft.com/office/officeart/2005/8/layout/hierarchy1"/>
    <dgm:cxn modelId="{0D4F8AC3-5CA2-41FB-A2DA-D9DB9D68DF88}" type="presParOf" srcId="{F13C43B6-91CD-46A7-93A7-2CF2B7B6056B}" destId="{7A3450B4-5A9E-46E0-B0FF-75B2F2B593EE}" srcOrd="0" destOrd="0" presId="urn:microsoft.com/office/officeart/2005/8/layout/hierarchy1"/>
    <dgm:cxn modelId="{8AF89590-459D-4D29-903C-AAB6040BDCBA}" type="presParOf" srcId="{7A3450B4-5A9E-46E0-B0FF-75B2F2B593EE}" destId="{258D04BE-8BF9-4893-ADE1-F2D07FAF4687}" srcOrd="0" destOrd="0" presId="urn:microsoft.com/office/officeart/2005/8/layout/hierarchy1"/>
    <dgm:cxn modelId="{A5E0F343-8246-4010-9921-F1A96AD5C2AB}" type="presParOf" srcId="{7A3450B4-5A9E-46E0-B0FF-75B2F2B593EE}" destId="{2499865A-50F3-4F31-98E6-5E0E5082CA2A}" srcOrd="1" destOrd="0" presId="urn:microsoft.com/office/officeart/2005/8/layout/hierarchy1"/>
    <dgm:cxn modelId="{69786E0E-C54B-4F06-9E93-5D10C733FAFD}" type="presParOf" srcId="{F13C43B6-91CD-46A7-93A7-2CF2B7B6056B}" destId="{C5348F61-4A8A-4CDF-A5F9-532C0BE6024F}" srcOrd="1" destOrd="0" presId="urn:microsoft.com/office/officeart/2005/8/layout/hierarchy1"/>
    <dgm:cxn modelId="{994E1084-2FF4-42CD-A549-DB7DC09799B1}" type="presParOf" srcId="{C5348F61-4A8A-4CDF-A5F9-532C0BE6024F}" destId="{3FDB2FD1-0894-4596-A2D9-94D2B77413B1}" srcOrd="0" destOrd="0" presId="urn:microsoft.com/office/officeart/2005/8/layout/hierarchy1"/>
    <dgm:cxn modelId="{E8495132-34B2-4164-933A-D0F4CE246DBB}" type="presParOf" srcId="{C5348F61-4A8A-4CDF-A5F9-532C0BE6024F}" destId="{9B6B4CFD-A5AE-41CF-9F0D-0D8EDC8871C4}" srcOrd="1" destOrd="0" presId="urn:microsoft.com/office/officeart/2005/8/layout/hierarchy1"/>
    <dgm:cxn modelId="{2E19F9DF-8488-453F-998B-414393AF46E2}" type="presParOf" srcId="{9B6B4CFD-A5AE-41CF-9F0D-0D8EDC8871C4}" destId="{8BFF7C27-4782-4F85-B743-5CB87F2DDCBE}" srcOrd="0" destOrd="0" presId="urn:microsoft.com/office/officeart/2005/8/layout/hierarchy1"/>
    <dgm:cxn modelId="{5087389D-E2E5-4F4D-A25A-E7223A738E0A}" type="presParOf" srcId="{8BFF7C27-4782-4F85-B743-5CB87F2DDCBE}" destId="{AE0AF4BE-B579-4599-9AF5-39B1CBBBA335}" srcOrd="0" destOrd="0" presId="urn:microsoft.com/office/officeart/2005/8/layout/hierarchy1"/>
    <dgm:cxn modelId="{2215F65C-4F68-49DF-A605-31235301B6D4}" type="presParOf" srcId="{8BFF7C27-4782-4F85-B743-5CB87F2DDCBE}" destId="{EA414AF6-7144-49AE-B5A1-01AC1C3348EA}" srcOrd="1" destOrd="0" presId="urn:microsoft.com/office/officeart/2005/8/layout/hierarchy1"/>
    <dgm:cxn modelId="{413E3BC4-E7D1-4329-B293-D32604F353EA}" type="presParOf" srcId="{9B6B4CFD-A5AE-41CF-9F0D-0D8EDC8871C4}" destId="{628B11F1-7C6E-438F-8C75-6BE8457146BC}" srcOrd="1" destOrd="0" presId="urn:microsoft.com/office/officeart/2005/8/layout/hierarchy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34DA7C-2305-4E64-A164-84A8823B522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5FBF53A-2738-4E6A-880E-DD4667400CFD}">
      <dgm:prSet phldrT="[Text]"/>
      <dgm:spPr/>
      <dgm:t>
        <a:bodyPr/>
        <a:lstStyle/>
        <a:p>
          <a:r>
            <a:rPr lang="en-US" dirty="0"/>
            <a:t>Collections</a:t>
          </a:r>
        </a:p>
      </dgm:t>
    </dgm:pt>
    <dgm:pt modelId="{96145E88-A679-4387-9093-741A7AE84B09}" type="parTrans" cxnId="{3406382A-9F7A-4392-8AD1-E85DBA6A1757}">
      <dgm:prSet/>
      <dgm:spPr/>
      <dgm:t>
        <a:bodyPr/>
        <a:lstStyle/>
        <a:p>
          <a:endParaRPr lang="en-US"/>
        </a:p>
      </dgm:t>
    </dgm:pt>
    <dgm:pt modelId="{2DBCDEE9-0E70-4FD5-9220-8C9ABC43F14D}" type="sibTrans" cxnId="{3406382A-9F7A-4392-8AD1-E85DBA6A1757}">
      <dgm:prSet/>
      <dgm:spPr/>
      <dgm:t>
        <a:bodyPr/>
        <a:lstStyle/>
        <a:p>
          <a:endParaRPr lang="en-US"/>
        </a:p>
      </dgm:t>
    </dgm:pt>
    <dgm:pt modelId="{522B7AED-4D36-41F0-A9FA-C6EA06AF4D5B}">
      <dgm:prSet phldrT="[Text]"/>
      <dgm:spPr/>
      <dgm:t>
        <a:bodyPr/>
        <a:lstStyle/>
        <a:p>
          <a:r>
            <a:rPr lang="en-US" dirty="0" err="1"/>
            <a:t>NonGeneric</a:t>
          </a:r>
          <a:endParaRPr lang="en-US" dirty="0"/>
        </a:p>
      </dgm:t>
    </dgm:pt>
    <dgm:pt modelId="{F9F79219-C750-417D-B9A3-CFCEAB0FC6B0}" type="parTrans" cxnId="{6B71D943-3F05-4B99-AF0D-8B5FDB596A4F}">
      <dgm:prSet/>
      <dgm:spPr/>
      <dgm:t>
        <a:bodyPr/>
        <a:lstStyle/>
        <a:p>
          <a:endParaRPr lang="en-US"/>
        </a:p>
      </dgm:t>
    </dgm:pt>
    <dgm:pt modelId="{A8BD9AE6-D7D1-4C30-BA18-F3247FD091F5}" type="sibTrans" cxnId="{6B71D943-3F05-4B99-AF0D-8B5FDB596A4F}">
      <dgm:prSet/>
      <dgm:spPr/>
      <dgm:t>
        <a:bodyPr/>
        <a:lstStyle/>
        <a:p>
          <a:endParaRPr lang="en-US"/>
        </a:p>
      </dgm:t>
    </dgm:pt>
    <dgm:pt modelId="{45524C6F-D596-4956-89D0-B05FCC9DCDA5}">
      <dgm:prSet phldrT="[Text]"/>
      <dgm:spPr/>
      <dgm:t>
        <a:bodyPr/>
        <a:lstStyle/>
        <a:p>
          <a:r>
            <a:rPr lang="en-US" dirty="0" err="1"/>
            <a:t>ArrayList</a:t>
          </a:r>
          <a:endParaRPr lang="en-US" dirty="0"/>
        </a:p>
      </dgm:t>
    </dgm:pt>
    <dgm:pt modelId="{DA9E9E35-D766-405C-B824-39B19821DC24}" type="parTrans" cxnId="{F273AE61-D022-48B2-B5A2-C201B9C30889}">
      <dgm:prSet/>
      <dgm:spPr/>
      <dgm:t>
        <a:bodyPr/>
        <a:lstStyle/>
        <a:p>
          <a:endParaRPr lang="en-US"/>
        </a:p>
      </dgm:t>
    </dgm:pt>
    <dgm:pt modelId="{E47F2433-F140-40C4-AB71-FB92F8A9770F}" type="sibTrans" cxnId="{F273AE61-D022-48B2-B5A2-C201B9C30889}">
      <dgm:prSet/>
      <dgm:spPr/>
      <dgm:t>
        <a:bodyPr/>
        <a:lstStyle/>
        <a:p>
          <a:endParaRPr lang="en-US"/>
        </a:p>
      </dgm:t>
    </dgm:pt>
    <dgm:pt modelId="{2F2D7EC5-0F40-477D-AD8C-D25331120442}">
      <dgm:prSet phldrT="[Text]"/>
      <dgm:spPr/>
      <dgm:t>
        <a:bodyPr/>
        <a:lstStyle/>
        <a:p>
          <a:r>
            <a:rPr lang="en-US" dirty="0"/>
            <a:t>Stack</a:t>
          </a:r>
        </a:p>
      </dgm:t>
    </dgm:pt>
    <dgm:pt modelId="{23816CDC-999E-4C30-9274-A88C1066BC28}" type="parTrans" cxnId="{71609418-CB46-4376-8FDD-DD27B6513396}">
      <dgm:prSet/>
      <dgm:spPr/>
      <dgm:t>
        <a:bodyPr/>
        <a:lstStyle/>
        <a:p>
          <a:endParaRPr lang="en-US"/>
        </a:p>
      </dgm:t>
    </dgm:pt>
    <dgm:pt modelId="{C1BE0D20-479F-4EF2-8D7F-71E84909C03C}" type="sibTrans" cxnId="{71609418-CB46-4376-8FDD-DD27B6513396}">
      <dgm:prSet/>
      <dgm:spPr/>
      <dgm:t>
        <a:bodyPr/>
        <a:lstStyle/>
        <a:p>
          <a:endParaRPr lang="en-US"/>
        </a:p>
      </dgm:t>
    </dgm:pt>
    <dgm:pt modelId="{AF49772F-5809-462A-A135-AA669B164664}">
      <dgm:prSet phldrT="[Text]"/>
      <dgm:spPr/>
      <dgm:t>
        <a:bodyPr/>
        <a:lstStyle/>
        <a:p>
          <a:r>
            <a:rPr lang="en-US" dirty="0"/>
            <a:t>Generic</a:t>
          </a:r>
        </a:p>
      </dgm:t>
    </dgm:pt>
    <dgm:pt modelId="{D213E8B9-D1CC-4174-AEF1-FD611AAB73E7}" type="parTrans" cxnId="{6ADBDED2-B708-4199-96A3-551C959083F6}">
      <dgm:prSet/>
      <dgm:spPr/>
      <dgm:t>
        <a:bodyPr/>
        <a:lstStyle/>
        <a:p>
          <a:endParaRPr lang="en-US"/>
        </a:p>
      </dgm:t>
    </dgm:pt>
    <dgm:pt modelId="{34B9D930-C577-48BF-8B2A-B93F07EE8063}" type="sibTrans" cxnId="{6ADBDED2-B708-4199-96A3-551C959083F6}">
      <dgm:prSet/>
      <dgm:spPr/>
      <dgm:t>
        <a:bodyPr/>
        <a:lstStyle/>
        <a:p>
          <a:endParaRPr lang="en-US"/>
        </a:p>
      </dgm:t>
    </dgm:pt>
    <dgm:pt modelId="{A6DDCD18-CA29-48B3-A737-5FEF30375A71}">
      <dgm:prSet phldrT="[Text]"/>
      <dgm:spPr/>
      <dgm:t>
        <a:bodyPr/>
        <a:lstStyle/>
        <a:p>
          <a:r>
            <a:rPr lang="en-US" dirty="0"/>
            <a:t>List</a:t>
          </a:r>
        </a:p>
      </dgm:t>
    </dgm:pt>
    <dgm:pt modelId="{3AFA4448-D3EE-4321-B1DA-A76675D42D73}" type="parTrans" cxnId="{78F25553-ABEC-4D1D-AE25-36400FD0169F}">
      <dgm:prSet/>
      <dgm:spPr/>
      <dgm:t>
        <a:bodyPr/>
        <a:lstStyle/>
        <a:p>
          <a:endParaRPr lang="en-US"/>
        </a:p>
      </dgm:t>
    </dgm:pt>
    <dgm:pt modelId="{4C3EB4A6-F6AE-4031-B4FE-2C0165F373BA}" type="sibTrans" cxnId="{78F25553-ABEC-4D1D-AE25-36400FD0169F}">
      <dgm:prSet/>
      <dgm:spPr/>
      <dgm:t>
        <a:bodyPr/>
        <a:lstStyle/>
        <a:p>
          <a:endParaRPr lang="en-US"/>
        </a:p>
      </dgm:t>
    </dgm:pt>
    <dgm:pt modelId="{F2251208-5BC8-4378-A82C-29CD30EE7D24}">
      <dgm:prSet phldrT="[Text]"/>
      <dgm:spPr/>
      <dgm:t>
        <a:bodyPr/>
        <a:lstStyle/>
        <a:p>
          <a:r>
            <a:rPr lang="en-US" dirty="0"/>
            <a:t>Queue</a:t>
          </a:r>
        </a:p>
      </dgm:t>
    </dgm:pt>
    <dgm:pt modelId="{541166AD-18CD-42E4-BEA7-B71DB68CC9AB}" type="parTrans" cxnId="{3D20E182-CDF1-4A92-9706-514D542A7D27}">
      <dgm:prSet/>
      <dgm:spPr/>
      <dgm:t>
        <a:bodyPr/>
        <a:lstStyle/>
        <a:p>
          <a:endParaRPr lang="en-US"/>
        </a:p>
      </dgm:t>
    </dgm:pt>
    <dgm:pt modelId="{AD3C5B61-87B4-43E6-B65F-C5D5F0B2C2FD}" type="sibTrans" cxnId="{3D20E182-CDF1-4A92-9706-514D542A7D27}">
      <dgm:prSet/>
      <dgm:spPr/>
      <dgm:t>
        <a:bodyPr/>
        <a:lstStyle/>
        <a:p>
          <a:endParaRPr lang="en-US"/>
        </a:p>
      </dgm:t>
    </dgm:pt>
    <dgm:pt modelId="{06F81134-D5EF-42FA-B1BD-4B336A90E85A}">
      <dgm:prSet phldrT="[Text]"/>
      <dgm:spPr/>
      <dgm:t>
        <a:bodyPr/>
        <a:lstStyle/>
        <a:p>
          <a:r>
            <a:rPr lang="en-US" dirty="0" err="1"/>
            <a:t>HashTable</a:t>
          </a:r>
          <a:endParaRPr lang="en-US" dirty="0"/>
        </a:p>
      </dgm:t>
    </dgm:pt>
    <dgm:pt modelId="{C6F4F426-B3F6-406D-8E33-10EEE79D2254}" type="parTrans" cxnId="{C75A4D22-6EFE-43C9-A81C-44C50882958D}">
      <dgm:prSet/>
      <dgm:spPr/>
      <dgm:t>
        <a:bodyPr/>
        <a:lstStyle/>
        <a:p>
          <a:endParaRPr lang="en-US"/>
        </a:p>
      </dgm:t>
    </dgm:pt>
    <dgm:pt modelId="{0433898F-E33F-4392-B8CF-64DD3EE43BF3}" type="sibTrans" cxnId="{C75A4D22-6EFE-43C9-A81C-44C50882958D}">
      <dgm:prSet/>
      <dgm:spPr/>
      <dgm:t>
        <a:bodyPr/>
        <a:lstStyle/>
        <a:p>
          <a:endParaRPr lang="en-US"/>
        </a:p>
      </dgm:t>
    </dgm:pt>
    <dgm:pt modelId="{0F4FA202-01CE-42B9-8CDB-C889954F042C}">
      <dgm:prSet phldrT="[Text]"/>
      <dgm:spPr/>
      <dgm:t>
        <a:bodyPr/>
        <a:lstStyle/>
        <a:p>
          <a:r>
            <a:rPr lang="en-US"/>
            <a:t>Stack</a:t>
          </a:r>
        </a:p>
      </dgm:t>
    </dgm:pt>
    <dgm:pt modelId="{354AB076-1498-4B56-B06F-AA4C86996D5E}" type="parTrans" cxnId="{EB648512-A90C-4AD3-981F-97E674C4F22D}">
      <dgm:prSet/>
      <dgm:spPr/>
      <dgm:t>
        <a:bodyPr/>
        <a:lstStyle/>
        <a:p>
          <a:endParaRPr lang="en-US"/>
        </a:p>
      </dgm:t>
    </dgm:pt>
    <dgm:pt modelId="{8BF34080-B105-4BB5-B45B-19E6BAF69232}" type="sibTrans" cxnId="{EB648512-A90C-4AD3-981F-97E674C4F22D}">
      <dgm:prSet/>
      <dgm:spPr/>
      <dgm:t>
        <a:bodyPr/>
        <a:lstStyle/>
        <a:p>
          <a:endParaRPr lang="en-US"/>
        </a:p>
      </dgm:t>
    </dgm:pt>
    <dgm:pt modelId="{207D1ACC-96D4-497B-96FC-ACCCB8CB2DE7}">
      <dgm:prSet phldrT="[Text]"/>
      <dgm:spPr/>
      <dgm:t>
        <a:bodyPr/>
        <a:lstStyle/>
        <a:p>
          <a:r>
            <a:rPr lang="en-US" dirty="0"/>
            <a:t>Queue</a:t>
          </a:r>
        </a:p>
      </dgm:t>
    </dgm:pt>
    <dgm:pt modelId="{C1EF78DF-A731-45D7-B8B3-392F1746A42A}" type="parTrans" cxnId="{5814F6BC-6183-43D8-AA92-501B8CC84091}">
      <dgm:prSet/>
      <dgm:spPr/>
      <dgm:t>
        <a:bodyPr/>
        <a:lstStyle/>
        <a:p>
          <a:endParaRPr lang="en-US"/>
        </a:p>
      </dgm:t>
    </dgm:pt>
    <dgm:pt modelId="{ECBAD38F-FD3E-4323-9507-8A9AEFF90125}" type="sibTrans" cxnId="{5814F6BC-6183-43D8-AA92-501B8CC84091}">
      <dgm:prSet/>
      <dgm:spPr/>
      <dgm:t>
        <a:bodyPr/>
        <a:lstStyle/>
        <a:p>
          <a:endParaRPr lang="en-US"/>
        </a:p>
      </dgm:t>
    </dgm:pt>
    <dgm:pt modelId="{BB2F52C1-AAF3-4C7D-B6CD-2AF662C64E7A}">
      <dgm:prSet phldrT="[Text]"/>
      <dgm:spPr/>
      <dgm:t>
        <a:bodyPr/>
        <a:lstStyle/>
        <a:p>
          <a:r>
            <a:rPr lang="en-US" dirty="0"/>
            <a:t>Dictionary</a:t>
          </a:r>
        </a:p>
      </dgm:t>
    </dgm:pt>
    <dgm:pt modelId="{AA06FCBD-8671-4575-BF0A-428ADB13C113}" type="parTrans" cxnId="{A6FA9451-17D5-4EAF-953F-67E9684DD357}">
      <dgm:prSet/>
      <dgm:spPr/>
      <dgm:t>
        <a:bodyPr/>
        <a:lstStyle/>
        <a:p>
          <a:endParaRPr lang="en-US"/>
        </a:p>
      </dgm:t>
    </dgm:pt>
    <dgm:pt modelId="{E5773E90-9316-4813-9E26-C78D262391D7}" type="sibTrans" cxnId="{A6FA9451-17D5-4EAF-953F-67E9684DD357}">
      <dgm:prSet/>
      <dgm:spPr/>
      <dgm:t>
        <a:bodyPr/>
        <a:lstStyle/>
        <a:p>
          <a:endParaRPr lang="en-US"/>
        </a:p>
      </dgm:t>
    </dgm:pt>
    <dgm:pt modelId="{E03C5CEE-DEB9-491D-AE23-C3900788AA7F}">
      <dgm:prSet phldrT="[Text]"/>
      <dgm:spPr/>
      <dgm:t>
        <a:bodyPr/>
        <a:lstStyle/>
        <a:p>
          <a:r>
            <a:rPr lang="en-US" dirty="0"/>
            <a:t>Array</a:t>
          </a:r>
        </a:p>
      </dgm:t>
    </dgm:pt>
    <dgm:pt modelId="{81C1EAB1-E73B-4F7D-AE43-2032EBA9D6C4}" type="parTrans" cxnId="{38F9128E-0169-4347-BC0A-4956ABE048CF}">
      <dgm:prSet/>
      <dgm:spPr/>
      <dgm:t>
        <a:bodyPr/>
        <a:lstStyle/>
        <a:p>
          <a:endParaRPr lang="en-US"/>
        </a:p>
      </dgm:t>
    </dgm:pt>
    <dgm:pt modelId="{46495A9C-72F7-4586-A171-8D7D9EFDBD9C}" type="sibTrans" cxnId="{38F9128E-0169-4347-BC0A-4956ABE048CF}">
      <dgm:prSet/>
      <dgm:spPr/>
      <dgm:t>
        <a:bodyPr/>
        <a:lstStyle/>
        <a:p>
          <a:endParaRPr lang="en-US"/>
        </a:p>
      </dgm:t>
    </dgm:pt>
    <dgm:pt modelId="{5A525854-A7A7-46D0-8D16-1E1EB701BB0C}" type="pres">
      <dgm:prSet presAssocID="{A934DA7C-2305-4E64-A164-84A8823B522E}" presName="hierChild1" presStyleCnt="0">
        <dgm:presLayoutVars>
          <dgm:chPref val="1"/>
          <dgm:dir/>
          <dgm:animOne val="branch"/>
          <dgm:animLvl val="lvl"/>
          <dgm:resizeHandles/>
        </dgm:presLayoutVars>
      </dgm:prSet>
      <dgm:spPr/>
      <dgm:t>
        <a:bodyPr/>
        <a:lstStyle/>
        <a:p>
          <a:endParaRPr lang="en-US"/>
        </a:p>
      </dgm:t>
    </dgm:pt>
    <dgm:pt modelId="{08CDE152-2CC4-42F0-A17E-E2E6C6400E89}" type="pres">
      <dgm:prSet presAssocID="{C5FBF53A-2738-4E6A-880E-DD4667400CFD}" presName="hierRoot1" presStyleCnt="0"/>
      <dgm:spPr/>
    </dgm:pt>
    <dgm:pt modelId="{23A64E6D-CC55-4CA1-B228-CB3D2584A025}" type="pres">
      <dgm:prSet presAssocID="{C5FBF53A-2738-4E6A-880E-DD4667400CFD}" presName="composite" presStyleCnt="0"/>
      <dgm:spPr/>
    </dgm:pt>
    <dgm:pt modelId="{1D9672E2-3AFF-4782-86AF-0BB276C51BEE}" type="pres">
      <dgm:prSet presAssocID="{C5FBF53A-2738-4E6A-880E-DD4667400CFD}" presName="background" presStyleLbl="node0" presStyleIdx="0" presStyleCnt="1"/>
      <dgm:spPr/>
    </dgm:pt>
    <dgm:pt modelId="{5A37DFC9-67D7-414E-86A4-C0C8212C6D13}" type="pres">
      <dgm:prSet presAssocID="{C5FBF53A-2738-4E6A-880E-DD4667400CFD}" presName="text" presStyleLbl="fgAcc0" presStyleIdx="0" presStyleCnt="1">
        <dgm:presLayoutVars>
          <dgm:chPref val="3"/>
        </dgm:presLayoutVars>
      </dgm:prSet>
      <dgm:spPr/>
      <dgm:t>
        <a:bodyPr/>
        <a:lstStyle/>
        <a:p>
          <a:endParaRPr lang="en-US"/>
        </a:p>
      </dgm:t>
    </dgm:pt>
    <dgm:pt modelId="{35153DC2-C2BB-46F5-AD8D-E53850730B20}" type="pres">
      <dgm:prSet presAssocID="{C5FBF53A-2738-4E6A-880E-DD4667400CFD}" presName="hierChild2" presStyleCnt="0"/>
      <dgm:spPr/>
    </dgm:pt>
    <dgm:pt modelId="{F7C63F97-2742-4012-AC63-16F67CA20C9A}" type="pres">
      <dgm:prSet presAssocID="{F9F79219-C750-417D-B9A3-CFCEAB0FC6B0}" presName="Name10" presStyleLbl="parChTrans1D2" presStyleIdx="0" presStyleCnt="3"/>
      <dgm:spPr/>
      <dgm:t>
        <a:bodyPr/>
        <a:lstStyle/>
        <a:p>
          <a:endParaRPr lang="en-US"/>
        </a:p>
      </dgm:t>
    </dgm:pt>
    <dgm:pt modelId="{E78F34F8-3DFC-4B8F-ACBF-1E64D1DC400C}" type="pres">
      <dgm:prSet presAssocID="{522B7AED-4D36-41F0-A9FA-C6EA06AF4D5B}" presName="hierRoot2" presStyleCnt="0"/>
      <dgm:spPr/>
    </dgm:pt>
    <dgm:pt modelId="{1245CBD8-9B4D-4050-A5C6-979698AF3EE5}" type="pres">
      <dgm:prSet presAssocID="{522B7AED-4D36-41F0-A9FA-C6EA06AF4D5B}" presName="composite2" presStyleCnt="0"/>
      <dgm:spPr/>
    </dgm:pt>
    <dgm:pt modelId="{316C74C6-9925-41F9-9D22-0E0D7A14E69F}" type="pres">
      <dgm:prSet presAssocID="{522B7AED-4D36-41F0-A9FA-C6EA06AF4D5B}" presName="background2" presStyleLbl="node2" presStyleIdx="0" presStyleCnt="3"/>
      <dgm:spPr/>
    </dgm:pt>
    <dgm:pt modelId="{A4432750-A599-465B-8A73-35B4CCBB1BC3}" type="pres">
      <dgm:prSet presAssocID="{522B7AED-4D36-41F0-A9FA-C6EA06AF4D5B}" presName="text2" presStyleLbl="fgAcc2" presStyleIdx="0" presStyleCnt="3">
        <dgm:presLayoutVars>
          <dgm:chPref val="3"/>
        </dgm:presLayoutVars>
      </dgm:prSet>
      <dgm:spPr/>
      <dgm:t>
        <a:bodyPr/>
        <a:lstStyle/>
        <a:p>
          <a:endParaRPr lang="en-US"/>
        </a:p>
      </dgm:t>
    </dgm:pt>
    <dgm:pt modelId="{359422FB-30F4-4EDB-85BD-E04C8A5274B2}" type="pres">
      <dgm:prSet presAssocID="{522B7AED-4D36-41F0-A9FA-C6EA06AF4D5B}" presName="hierChild3" presStyleCnt="0"/>
      <dgm:spPr/>
    </dgm:pt>
    <dgm:pt modelId="{16192ED0-4957-461B-8E13-1EECA1414E5F}" type="pres">
      <dgm:prSet presAssocID="{DA9E9E35-D766-405C-B824-39B19821DC24}" presName="Name17" presStyleLbl="parChTrans1D3" presStyleIdx="0" presStyleCnt="8"/>
      <dgm:spPr/>
      <dgm:t>
        <a:bodyPr/>
        <a:lstStyle/>
        <a:p>
          <a:endParaRPr lang="en-US"/>
        </a:p>
      </dgm:t>
    </dgm:pt>
    <dgm:pt modelId="{5CC08A61-BEC6-49AE-8EAE-8E5D314C8CF3}" type="pres">
      <dgm:prSet presAssocID="{45524C6F-D596-4956-89D0-B05FCC9DCDA5}" presName="hierRoot3" presStyleCnt="0"/>
      <dgm:spPr/>
    </dgm:pt>
    <dgm:pt modelId="{FDE26404-BC69-470B-A89A-84A902F2BABA}" type="pres">
      <dgm:prSet presAssocID="{45524C6F-D596-4956-89D0-B05FCC9DCDA5}" presName="composite3" presStyleCnt="0"/>
      <dgm:spPr/>
    </dgm:pt>
    <dgm:pt modelId="{2919A0C9-9B66-497E-BE91-A541BDE8873E}" type="pres">
      <dgm:prSet presAssocID="{45524C6F-D596-4956-89D0-B05FCC9DCDA5}" presName="background3" presStyleLbl="node3" presStyleIdx="0" presStyleCnt="8"/>
      <dgm:spPr/>
    </dgm:pt>
    <dgm:pt modelId="{16C2BCD6-ED5F-4993-AA58-975059D2D3D3}" type="pres">
      <dgm:prSet presAssocID="{45524C6F-D596-4956-89D0-B05FCC9DCDA5}" presName="text3" presStyleLbl="fgAcc3" presStyleIdx="0" presStyleCnt="8" custScaleX="66165" custScaleY="54906" custLinFactNeighborX="-13238" custLinFactNeighborY="-19883">
        <dgm:presLayoutVars>
          <dgm:chPref val="3"/>
        </dgm:presLayoutVars>
      </dgm:prSet>
      <dgm:spPr/>
      <dgm:t>
        <a:bodyPr/>
        <a:lstStyle/>
        <a:p>
          <a:endParaRPr lang="en-US"/>
        </a:p>
      </dgm:t>
    </dgm:pt>
    <dgm:pt modelId="{6E894A79-B933-469A-AC15-FD5A33750C49}" type="pres">
      <dgm:prSet presAssocID="{45524C6F-D596-4956-89D0-B05FCC9DCDA5}" presName="hierChild4" presStyleCnt="0"/>
      <dgm:spPr/>
    </dgm:pt>
    <dgm:pt modelId="{3BB07AAD-5160-4D07-A3C6-611C626D03B3}" type="pres">
      <dgm:prSet presAssocID="{23816CDC-999E-4C30-9274-A88C1066BC28}" presName="Name17" presStyleLbl="parChTrans1D3" presStyleIdx="1" presStyleCnt="8"/>
      <dgm:spPr/>
      <dgm:t>
        <a:bodyPr/>
        <a:lstStyle/>
        <a:p>
          <a:endParaRPr lang="en-US"/>
        </a:p>
      </dgm:t>
    </dgm:pt>
    <dgm:pt modelId="{B2B23163-4DFB-4BCD-B589-7415D49DCD89}" type="pres">
      <dgm:prSet presAssocID="{2F2D7EC5-0F40-477D-AD8C-D25331120442}" presName="hierRoot3" presStyleCnt="0"/>
      <dgm:spPr/>
    </dgm:pt>
    <dgm:pt modelId="{47A0A37A-A63A-448B-AAF6-8F9CBD16C0DA}" type="pres">
      <dgm:prSet presAssocID="{2F2D7EC5-0F40-477D-AD8C-D25331120442}" presName="composite3" presStyleCnt="0"/>
      <dgm:spPr/>
    </dgm:pt>
    <dgm:pt modelId="{D1659F9B-F804-4214-A9B5-E6405B437B8D}" type="pres">
      <dgm:prSet presAssocID="{2F2D7EC5-0F40-477D-AD8C-D25331120442}" presName="background3" presStyleLbl="node3" presStyleIdx="1" presStyleCnt="8"/>
      <dgm:spPr/>
    </dgm:pt>
    <dgm:pt modelId="{A2B2059B-65F2-409E-B961-D1866B843DDE}" type="pres">
      <dgm:prSet presAssocID="{2F2D7EC5-0F40-477D-AD8C-D25331120442}" presName="text3" presStyleLbl="fgAcc3" presStyleIdx="1" presStyleCnt="8" custScaleX="61361" custScaleY="48943" custLinFactNeighborX="-13903" custLinFactNeighborY="-19883">
        <dgm:presLayoutVars>
          <dgm:chPref val="3"/>
        </dgm:presLayoutVars>
      </dgm:prSet>
      <dgm:spPr/>
      <dgm:t>
        <a:bodyPr/>
        <a:lstStyle/>
        <a:p>
          <a:endParaRPr lang="en-US"/>
        </a:p>
      </dgm:t>
    </dgm:pt>
    <dgm:pt modelId="{8FF37E1C-EA9F-4A81-90B4-2D6071E18C26}" type="pres">
      <dgm:prSet presAssocID="{2F2D7EC5-0F40-477D-AD8C-D25331120442}" presName="hierChild4" presStyleCnt="0"/>
      <dgm:spPr/>
    </dgm:pt>
    <dgm:pt modelId="{9A058F60-D17C-4B38-8DEE-066EAB28B8C4}" type="pres">
      <dgm:prSet presAssocID="{541166AD-18CD-42E4-BEA7-B71DB68CC9AB}" presName="Name17" presStyleLbl="parChTrans1D3" presStyleIdx="2" presStyleCnt="8"/>
      <dgm:spPr/>
      <dgm:t>
        <a:bodyPr/>
        <a:lstStyle/>
        <a:p>
          <a:endParaRPr lang="en-US"/>
        </a:p>
      </dgm:t>
    </dgm:pt>
    <dgm:pt modelId="{362E0B89-E934-4A39-B69B-B4EB1E6007D0}" type="pres">
      <dgm:prSet presAssocID="{F2251208-5BC8-4378-A82C-29CD30EE7D24}" presName="hierRoot3" presStyleCnt="0"/>
      <dgm:spPr/>
    </dgm:pt>
    <dgm:pt modelId="{955DB128-E888-4D00-839D-AE43C6AB3327}" type="pres">
      <dgm:prSet presAssocID="{F2251208-5BC8-4378-A82C-29CD30EE7D24}" presName="composite3" presStyleCnt="0"/>
      <dgm:spPr/>
    </dgm:pt>
    <dgm:pt modelId="{248E5EA0-387C-4E21-AD9D-0A50B22830DD}" type="pres">
      <dgm:prSet presAssocID="{F2251208-5BC8-4378-A82C-29CD30EE7D24}" presName="background3" presStyleLbl="node3" presStyleIdx="2" presStyleCnt="8"/>
      <dgm:spPr/>
    </dgm:pt>
    <dgm:pt modelId="{CD5F33DC-03E9-4AAE-8C70-7CE91C26C4F8}" type="pres">
      <dgm:prSet presAssocID="{F2251208-5BC8-4378-A82C-29CD30EE7D24}" presName="text3" presStyleLbl="fgAcc3" presStyleIdx="2" presStyleCnt="8" custScaleX="50339" custScaleY="48943" custLinFactNeighborX="-13903" custLinFactNeighborY="-19883">
        <dgm:presLayoutVars>
          <dgm:chPref val="3"/>
        </dgm:presLayoutVars>
      </dgm:prSet>
      <dgm:spPr/>
      <dgm:t>
        <a:bodyPr/>
        <a:lstStyle/>
        <a:p>
          <a:endParaRPr lang="en-US"/>
        </a:p>
      </dgm:t>
    </dgm:pt>
    <dgm:pt modelId="{D75A3645-63D6-4456-8217-5EA4CD639928}" type="pres">
      <dgm:prSet presAssocID="{F2251208-5BC8-4378-A82C-29CD30EE7D24}" presName="hierChild4" presStyleCnt="0"/>
      <dgm:spPr/>
    </dgm:pt>
    <dgm:pt modelId="{41E323C8-0E1E-4C4B-90FA-EFCA2568FB2A}" type="pres">
      <dgm:prSet presAssocID="{C6F4F426-B3F6-406D-8E33-10EEE79D2254}" presName="Name17" presStyleLbl="parChTrans1D3" presStyleIdx="3" presStyleCnt="8"/>
      <dgm:spPr/>
      <dgm:t>
        <a:bodyPr/>
        <a:lstStyle/>
        <a:p>
          <a:endParaRPr lang="en-US"/>
        </a:p>
      </dgm:t>
    </dgm:pt>
    <dgm:pt modelId="{87464C73-B85A-4C3A-8A56-BEFA6141E72B}" type="pres">
      <dgm:prSet presAssocID="{06F81134-D5EF-42FA-B1BD-4B336A90E85A}" presName="hierRoot3" presStyleCnt="0"/>
      <dgm:spPr/>
    </dgm:pt>
    <dgm:pt modelId="{87FF0636-7FB4-4032-83BE-456E2B961408}" type="pres">
      <dgm:prSet presAssocID="{06F81134-D5EF-42FA-B1BD-4B336A90E85A}" presName="composite3" presStyleCnt="0"/>
      <dgm:spPr/>
    </dgm:pt>
    <dgm:pt modelId="{21E261AC-95B7-4C5D-B9F7-AD4CA9E4EE26}" type="pres">
      <dgm:prSet presAssocID="{06F81134-D5EF-42FA-B1BD-4B336A90E85A}" presName="background3" presStyleLbl="node3" presStyleIdx="3" presStyleCnt="8"/>
      <dgm:spPr/>
    </dgm:pt>
    <dgm:pt modelId="{F45E310B-BE72-40FB-BF3E-D3BE911AED1F}" type="pres">
      <dgm:prSet presAssocID="{06F81134-D5EF-42FA-B1BD-4B336A90E85A}" presName="text3" presStyleLbl="fgAcc3" presStyleIdx="3" presStyleCnt="8" custScaleX="48530" custScaleY="54906" custLinFactNeighborX="-13903" custLinFactNeighborY="-19883">
        <dgm:presLayoutVars>
          <dgm:chPref val="3"/>
        </dgm:presLayoutVars>
      </dgm:prSet>
      <dgm:spPr/>
      <dgm:t>
        <a:bodyPr/>
        <a:lstStyle/>
        <a:p>
          <a:endParaRPr lang="en-US"/>
        </a:p>
      </dgm:t>
    </dgm:pt>
    <dgm:pt modelId="{1D1244FC-4263-4935-85E3-A5524AC37980}" type="pres">
      <dgm:prSet presAssocID="{06F81134-D5EF-42FA-B1BD-4B336A90E85A}" presName="hierChild4" presStyleCnt="0"/>
      <dgm:spPr/>
    </dgm:pt>
    <dgm:pt modelId="{B53D5427-72B0-46BC-8D8D-526D74732929}" type="pres">
      <dgm:prSet presAssocID="{81C1EAB1-E73B-4F7D-AE43-2032EBA9D6C4}" presName="Name10" presStyleLbl="parChTrans1D2" presStyleIdx="1" presStyleCnt="3"/>
      <dgm:spPr/>
      <dgm:t>
        <a:bodyPr/>
        <a:lstStyle/>
        <a:p>
          <a:endParaRPr lang="en-US"/>
        </a:p>
      </dgm:t>
    </dgm:pt>
    <dgm:pt modelId="{025C6195-9802-4AA1-B1CB-3C538B19B803}" type="pres">
      <dgm:prSet presAssocID="{E03C5CEE-DEB9-491D-AE23-C3900788AA7F}" presName="hierRoot2" presStyleCnt="0"/>
      <dgm:spPr/>
    </dgm:pt>
    <dgm:pt modelId="{A0D2174F-14D2-4537-9350-639945F60ED3}" type="pres">
      <dgm:prSet presAssocID="{E03C5CEE-DEB9-491D-AE23-C3900788AA7F}" presName="composite2" presStyleCnt="0"/>
      <dgm:spPr/>
    </dgm:pt>
    <dgm:pt modelId="{1982F3B7-CD7C-42CC-98E3-3F1A34F5955D}" type="pres">
      <dgm:prSet presAssocID="{E03C5CEE-DEB9-491D-AE23-C3900788AA7F}" presName="background2" presStyleLbl="node2" presStyleIdx="1" presStyleCnt="3"/>
      <dgm:spPr/>
    </dgm:pt>
    <dgm:pt modelId="{BA735A59-AAD6-4158-A60C-87BF29BDB6F6}" type="pres">
      <dgm:prSet presAssocID="{E03C5CEE-DEB9-491D-AE23-C3900788AA7F}" presName="text2" presStyleLbl="fgAcc2" presStyleIdx="1" presStyleCnt="3" custLinFactNeighborX="29155" custLinFactNeighborY="-4619">
        <dgm:presLayoutVars>
          <dgm:chPref val="3"/>
        </dgm:presLayoutVars>
      </dgm:prSet>
      <dgm:spPr/>
      <dgm:t>
        <a:bodyPr/>
        <a:lstStyle/>
        <a:p>
          <a:endParaRPr lang="en-US"/>
        </a:p>
      </dgm:t>
    </dgm:pt>
    <dgm:pt modelId="{7A2FAE3B-0CAB-4E17-9CFE-9EA4BC058A8B}" type="pres">
      <dgm:prSet presAssocID="{E03C5CEE-DEB9-491D-AE23-C3900788AA7F}" presName="hierChild3" presStyleCnt="0"/>
      <dgm:spPr/>
    </dgm:pt>
    <dgm:pt modelId="{1584E60A-5EE0-4E2A-9B1A-62126F4F33FE}" type="pres">
      <dgm:prSet presAssocID="{D213E8B9-D1CC-4174-AEF1-FD611AAB73E7}" presName="Name10" presStyleLbl="parChTrans1D2" presStyleIdx="2" presStyleCnt="3"/>
      <dgm:spPr/>
      <dgm:t>
        <a:bodyPr/>
        <a:lstStyle/>
        <a:p>
          <a:endParaRPr lang="en-US"/>
        </a:p>
      </dgm:t>
    </dgm:pt>
    <dgm:pt modelId="{B9B6BC19-C468-457C-AA2C-D0EC8D7C572C}" type="pres">
      <dgm:prSet presAssocID="{AF49772F-5809-462A-A135-AA669B164664}" presName="hierRoot2" presStyleCnt="0"/>
      <dgm:spPr/>
    </dgm:pt>
    <dgm:pt modelId="{4ED16362-73B8-4E5D-AC9F-B82444051E7A}" type="pres">
      <dgm:prSet presAssocID="{AF49772F-5809-462A-A135-AA669B164664}" presName="composite2" presStyleCnt="0"/>
      <dgm:spPr/>
    </dgm:pt>
    <dgm:pt modelId="{31AEBFBC-C25A-459B-8A7E-7FF08596A5A5}" type="pres">
      <dgm:prSet presAssocID="{AF49772F-5809-462A-A135-AA669B164664}" presName="background2" presStyleLbl="node2" presStyleIdx="2" presStyleCnt="3"/>
      <dgm:spPr/>
    </dgm:pt>
    <dgm:pt modelId="{48FCC128-1DBC-4E53-A6BA-C3AE1513325D}" type="pres">
      <dgm:prSet presAssocID="{AF49772F-5809-462A-A135-AA669B164664}" presName="text2" presStyleLbl="fgAcc2" presStyleIdx="2" presStyleCnt="3">
        <dgm:presLayoutVars>
          <dgm:chPref val="3"/>
        </dgm:presLayoutVars>
      </dgm:prSet>
      <dgm:spPr/>
      <dgm:t>
        <a:bodyPr/>
        <a:lstStyle/>
        <a:p>
          <a:endParaRPr lang="en-US"/>
        </a:p>
      </dgm:t>
    </dgm:pt>
    <dgm:pt modelId="{2719069E-D49E-4BAB-BFF7-1BA50F7CD18C}" type="pres">
      <dgm:prSet presAssocID="{AF49772F-5809-462A-A135-AA669B164664}" presName="hierChild3" presStyleCnt="0"/>
      <dgm:spPr/>
    </dgm:pt>
    <dgm:pt modelId="{13DC00D5-84C7-4AD4-9E88-C93827A3C2BF}" type="pres">
      <dgm:prSet presAssocID="{3AFA4448-D3EE-4321-B1DA-A76675D42D73}" presName="Name17" presStyleLbl="parChTrans1D3" presStyleIdx="4" presStyleCnt="8"/>
      <dgm:spPr/>
      <dgm:t>
        <a:bodyPr/>
        <a:lstStyle/>
        <a:p>
          <a:endParaRPr lang="en-US"/>
        </a:p>
      </dgm:t>
    </dgm:pt>
    <dgm:pt modelId="{9D794FF9-AD87-4025-BE31-EB267BD27703}" type="pres">
      <dgm:prSet presAssocID="{A6DDCD18-CA29-48B3-A737-5FEF30375A71}" presName="hierRoot3" presStyleCnt="0"/>
      <dgm:spPr/>
    </dgm:pt>
    <dgm:pt modelId="{40D32B69-959E-4F65-8642-6F1BF59B607C}" type="pres">
      <dgm:prSet presAssocID="{A6DDCD18-CA29-48B3-A737-5FEF30375A71}" presName="composite3" presStyleCnt="0"/>
      <dgm:spPr/>
    </dgm:pt>
    <dgm:pt modelId="{B7659D2B-B062-4258-B0DB-76E2335AA041}" type="pres">
      <dgm:prSet presAssocID="{A6DDCD18-CA29-48B3-A737-5FEF30375A71}" presName="background3" presStyleLbl="node3" presStyleIdx="4" presStyleCnt="8"/>
      <dgm:spPr/>
    </dgm:pt>
    <dgm:pt modelId="{7AE196CA-8D5E-4433-8624-9F6BB154F184}" type="pres">
      <dgm:prSet presAssocID="{A6DDCD18-CA29-48B3-A737-5FEF30375A71}" presName="text3" presStyleLbl="fgAcc3" presStyleIdx="4" presStyleCnt="8" custScaleX="49903" custScaleY="58443" custLinFactNeighborX="-7936" custLinFactNeighborY="-14266">
        <dgm:presLayoutVars>
          <dgm:chPref val="3"/>
        </dgm:presLayoutVars>
      </dgm:prSet>
      <dgm:spPr/>
      <dgm:t>
        <a:bodyPr/>
        <a:lstStyle/>
        <a:p>
          <a:endParaRPr lang="en-US"/>
        </a:p>
      </dgm:t>
    </dgm:pt>
    <dgm:pt modelId="{694A7399-CD13-4314-8D0D-4CC861EFD55D}" type="pres">
      <dgm:prSet presAssocID="{A6DDCD18-CA29-48B3-A737-5FEF30375A71}" presName="hierChild4" presStyleCnt="0"/>
      <dgm:spPr/>
    </dgm:pt>
    <dgm:pt modelId="{AAC87520-7FE1-4A16-92E3-60A9EE02AA97}" type="pres">
      <dgm:prSet presAssocID="{354AB076-1498-4B56-B06F-AA4C86996D5E}" presName="Name17" presStyleLbl="parChTrans1D3" presStyleIdx="5" presStyleCnt="8"/>
      <dgm:spPr/>
      <dgm:t>
        <a:bodyPr/>
        <a:lstStyle/>
        <a:p>
          <a:endParaRPr lang="en-US"/>
        </a:p>
      </dgm:t>
    </dgm:pt>
    <dgm:pt modelId="{40458256-A576-4637-B6FE-CBB1A1FA6BD9}" type="pres">
      <dgm:prSet presAssocID="{0F4FA202-01CE-42B9-8CDB-C889954F042C}" presName="hierRoot3" presStyleCnt="0"/>
      <dgm:spPr/>
    </dgm:pt>
    <dgm:pt modelId="{E22A2373-C03A-406E-98BA-C7BD55F3E7C7}" type="pres">
      <dgm:prSet presAssocID="{0F4FA202-01CE-42B9-8CDB-C889954F042C}" presName="composite3" presStyleCnt="0"/>
      <dgm:spPr/>
    </dgm:pt>
    <dgm:pt modelId="{C49E7AE7-BA39-4E5C-AA99-B4CC073A0CA6}" type="pres">
      <dgm:prSet presAssocID="{0F4FA202-01CE-42B9-8CDB-C889954F042C}" presName="background3" presStyleLbl="node3" presStyleIdx="5" presStyleCnt="8"/>
      <dgm:spPr/>
    </dgm:pt>
    <dgm:pt modelId="{03BBC315-AE2D-4C23-A045-EB882187A3A1}" type="pres">
      <dgm:prSet presAssocID="{0F4FA202-01CE-42B9-8CDB-C889954F042C}" presName="text3" presStyleLbl="fgAcc3" presStyleIdx="5" presStyleCnt="8" custScaleX="46909" custScaleY="45828" custLinFactNeighborX="-20622" custLinFactNeighborY="-31285">
        <dgm:presLayoutVars>
          <dgm:chPref val="3"/>
        </dgm:presLayoutVars>
      </dgm:prSet>
      <dgm:spPr/>
      <dgm:t>
        <a:bodyPr/>
        <a:lstStyle/>
        <a:p>
          <a:endParaRPr lang="en-US"/>
        </a:p>
      </dgm:t>
    </dgm:pt>
    <dgm:pt modelId="{055DEB75-1EE6-4E93-829D-92DD3F114CEA}" type="pres">
      <dgm:prSet presAssocID="{0F4FA202-01CE-42B9-8CDB-C889954F042C}" presName="hierChild4" presStyleCnt="0"/>
      <dgm:spPr/>
    </dgm:pt>
    <dgm:pt modelId="{CA8E193A-198C-41C4-9208-0F83DF82266E}" type="pres">
      <dgm:prSet presAssocID="{C1EF78DF-A731-45D7-B8B3-392F1746A42A}" presName="Name17" presStyleLbl="parChTrans1D3" presStyleIdx="6" presStyleCnt="8"/>
      <dgm:spPr/>
      <dgm:t>
        <a:bodyPr/>
        <a:lstStyle/>
        <a:p>
          <a:endParaRPr lang="en-US"/>
        </a:p>
      </dgm:t>
    </dgm:pt>
    <dgm:pt modelId="{3210CDE2-1395-435C-9DFE-09687390649C}" type="pres">
      <dgm:prSet presAssocID="{207D1ACC-96D4-497B-96FC-ACCCB8CB2DE7}" presName="hierRoot3" presStyleCnt="0"/>
      <dgm:spPr/>
    </dgm:pt>
    <dgm:pt modelId="{76255A37-6BEB-4AD0-8D59-52B2A2A08E7E}" type="pres">
      <dgm:prSet presAssocID="{207D1ACC-96D4-497B-96FC-ACCCB8CB2DE7}" presName="composite3" presStyleCnt="0"/>
      <dgm:spPr/>
    </dgm:pt>
    <dgm:pt modelId="{D0324A51-F0A8-43D7-86B1-4384ACE9A5D9}" type="pres">
      <dgm:prSet presAssocID="{207D1ACC-96D4-497B-96FC-ACCCB8CB2DE7}" presName="background3" presStyleLbl="node3" presStyleIdx="6" presStyleCnt="8"/>
      <dgm:spPr/>
    </dgm:pt>
    <dgm:pt modelId="{764D0B59-F55C-4228-B2AB-82E11E7B9AED}" type="pres">
      <dgm:prSet presAssocID="{207D1ACC-96D4-497B-96FC-ACCCB8CB2DE7}" presName="text3" presStyleLbl="fgAcc3" presStyleIdx="6" presStyleCnt="8" custScaleX="57311" custScaleY="49333" custLinFactNeighborX="-19507" custLinFactNeighborY="-39795">
        <dgm:presLayoutVars>
          <dgm:chPref val="3"/>
        </dgm:presLayoutVars>
      </dgm:prSet>
      <dgm:spPr/>
      <dgm:t>
        <a:bodyPr/>
        <a:lstStyle/>
        <a:p>
          <a:endParaRPr lang="en-US"/>
        </a:p>
      </dgm:t>
    </dgm:pt>
    <dgm:pt modelId="{8DAC480A-524A-414E-8EDB-C125B56B0AD9}" type="pres">
      <dgm:prSet presAssocID="{207D1ACC-96D4-497B-96FC-ACCCB8CB2DE7}" presName="hierChild4" presStyleCnt="0"/>
      <dgm:spPr/>
    </dgm:pt>
    <dgm:pt modelId="{599C0E01-B487-43EC-A00A-FD0BFE90DC92}" type="pres">
      <dgm:prSet presAssocID="{AA06FCBD-8671-4575-BF0A-428ADB13C113}" presName="Name17" presStyleLbl="parChTrans1D3" presStyleIdx="7" presStyleCnt="8"/>
      <dgm:spPr/>
      <dgm:t>
        <a:bodyPr/>
        <a:lstStyle/>
        <a:p>
          <a:endParaRPr lang="en-US"/>
        </a:p>
      </dgm:t>
    </dgm:pt>
    <dgm:pt modelId="{45037688-E70D-4E53-88F3-E5E5B0967524}" type="pres">
      <dgm:prSet presAssocID="{BB2F52C1-AAF3-4C7D-B6CD-2AF662C64E7A}" presName="hierRoot3" presStyleCnt="0"/>
      <dgm:spPr/>
    </dgm:pt>
    <dgm:pt modelId="{E117C412-EAEC-4982-84C1-D6B73BD9E887}" type="pres">
      <dgm:prSet presAssocID="{BB2F52C1-AAF3-4C7D-B6CD-2AF662C64E7A}" presName="composite3" presStyleCnt="0"/>
      <dgm:spPr/>
    </dgm:pt>
    <dgm:pt modelId="{B7795FA3-551B-4D92-B999-9B421C67FB9F}" type="pres">
      <dgm:prSet presAssocID="{BB2F52C1-AAF3-4C7D-B6CD-2AF662C64E7A}" presName="background3" presStyleLbl="node3" presStyleIdx="7" presStyleCnt="8"/>
      <dgm:spPr/>
    </dgm:pt>
    <dgm:pt modelId="{76D11713-D671-4622-B98A-F8A51163305E}" type="pres">
      <dgm:prSet presAssocID="{BB2F52C1-AAF3-4C7D-B6CD-2AF662C64E7A}" presName="text3" presStyleLbl="fgAcc3" presStyleIdx="7" presStyleCnt="8" custScaleX="57311" custScaleY="49333" custLinFactNeighborX="-17986" custLinFactNeighborY="-39795">
        <dgm:presLayoutVars>
          <dgm:chPref val="3"/>
        </dgm:presLayoutVars>
      </dgm:prSet>
      <dgm:spPr/>
      <dgm:t>
        <a:bodyPr/>
        <a:lstStyle/>
        <a:p>
          <a:endParaRPr lang="en-US"/>
        </a:p>
      </dgm:t>
    </dgm:pt>
    <dgm:pt modelId="{611256BB-222A-4020-A034-43E07F527B27}" type="pres">
      <dgm:prSet presAssocID="{BB2F52C1-AAF3-4C7D-B6CD-2AF662C64E7A}" presName="hierChild4" presStyleCnt="0"/>
      <dgm:spPr/>
    </dgm:pt>
  </dgm:ptLst>
  <dgm:cxnLst>
    <dgm:cxn modelId="{6B332F7A-866D-4593-B865-D16C6B1FBAFD}" type="presOf" srcId="{A6DDCD18-CA29-48B3-A737-5FEF30375A71}" destId="{7AE196CA-8D5E-4433-8624-9F6BB154F184}" srcOrd="0" destOrd="0" presId="urn:microsoft.com/office/officeart/2005/8/layout/hierarchy1"/>
    <dgm:cxn modelId="{93DDA79B-942C-42DB-B8EB-C722FEB2775C}" type="presOf" srcId="{522B7AED-4D36-41F0-A9FA-C6EA06AF4D5B}" destId="{A4432750-A599-465B-8A73-35B4CCBB1BC3}" srcOrd="0" destOrd="0" presId="urn:microsoft.com/office/officeart/2005/8/layout/hierarchy1"/>
    <dgm:cxn modelId="{25961D50-82F7-4B8C-BA30-C3F79E65BB1F}" type="presOf" srcId="{E03C5CEE-DEB9-491D-AE23-C3900788AA7F}" destId="{BA735A59-AAD6-4158-A60C-87BF29BDB6F6}" srcOrd="0" destOrd="0" presId="urn:microsoft.com/office/officeart/2005/8/layout/hierarchy1"/>
    <dgm:cxn modelId="{90B4A665-9401-4F51-BAA1-3DC428896A01}" type="presOf" srcId="{23816CDC-999E-4C30-9274-A88C1066BC28}" destId="{3BB07AAD-5160-4D07-A3C6-611C626D03B3}" srcOrd="0" destOrd="0" presId="urn:microsoft.com/office/officeart/2005/8/layout/hierarchy1"/>
    <dgm:cxn modelId="{6D287696-981F-4A97-8786-627575DE1E32}" type="presOf" srcId="{C5FBF53A-2738-4E6A-880E-DD4667400CFD}" destId="{5A37DFC9-67D7-414E-86A4-C0C8212C6D13}" srcOrd="0" destOrd="0" presId="urn:microsoft.com/office/officeart/2005/8/layout/hierarchy1"/>
    <dgm:cxn modelId="{312FBC51-2204-447E-9164-D0C95057188B}" type="presOf" srcId="{3AFA4448-D3EE-4321-B1DA-A76675D42D73}" destId="{13DC00D5-84C7-4AD4-9E88-C93827A3C2BF}" srcOrd="0" destOrd="0" presId="urn:microsoft.com/office/officeart/2005/8/layout/hierarchy1"/>
    <dgm:cxn modelId="{78F25553-ABEC-4D1D-AE25-36400FD0169F}" srcId="{AF49772F-5809-462A-A135-AA669B164664}" destId="{A6DDCD18-CA29-48B3-A737-5FEF30375A71}" srcOrd="0" destOrd="0" parTransId="{3AFA4448-D3EE-4321-B1DA-A76675D42D73}" sibTransId="{4C3EB4A6-F6AE-4031-B4FE-2C0165F373BA}"/>
    <dgm:cxn modelId="{9EF4949A-FA29-4446-A401-2B01077DF916}" type="presOf" srcId="{DA9E9E35-D766-405C-B824-39B19821DC24}" destId="{16192ED0-4957-461B-8E13-1EECA1414E5F}" srcOrd="0" destOrd="0" presId="urn:microsoft.com/office/officeart/2005/8/layout/hierarchy1"/>
    <dgm:cxn modelId="{EB648512-A90C-4AD3-981F-97E674C4F22D}" srcId="{AF49772F-5809-462A-A135-AA669B164664}" destId="{0F4FA202-01CE-42B9-8CDB-C889954F042C}" srcOrd="1" destOrd="0" parTransId="{354AB076-1498-4B56-B06F-AA4C86996D5E}" sibTransId="{8BF34080-B105-4BB5-B45B-19E6BAF69232}"/>
    <dgm:cxn modelId="{B29DA6B8-DEBF-4F0A-B38C-8D18D496812E}" type="presOf" srcId="{AF49772F-5809-462A-A135-AA669B164664}" destId="{48FCC128-1DBC-4E53-A6BA-C3AE1513325D}" srcOrd="0" destOrd="0" presId="urn:microsoft.com/office/officeart/2005/8/layout/hierarchy1"/>
    <dgm:cxn modelId="{7075B0DB-1318-435C-9A82-6442F08595B5}" type="presOf" srcId="{45524C6F-D596-4956-89D0-B05FCC9DCDA5}" destId="{16C2BCD6-ED5F-4993-AA58-975059D2D3D3}" srcOrd="0" destOrd="0" presId="urn:microsoft.com/office/officeart/2005/8/layout/hierarchy1"/>
    <dgm:cxn modelId="{6B71D943-3F05-4B99-AF0D-8B5FDB596A4F}" srcId="{C5FBF53A-2738-4E6A-880E-DD4667400CFD}" destId="{522B7AED-4D36-41F0-A9FA-C6EA06AF4D5B}" srcOrd="0" destOrd="0" parTransId="{F9F79219-C750-417D-B9A3-CFCEAB0FC6B0}" sibTransId="{A8BD9AE6-D7D1-4C30-BA18-F3247FD091F5}"/>
    <dgm:cxn modelId="{A6FA9451-17D5-4EAF-953F-67E9684DD357}" srcId="{AF49772F-5809-462A-A135-AA669B164664}" destId="{BB2F52C1-AAF3-4C7D-B6CD-2AF662C64E7A}" srcOrd="3" destOrd="0" parTransId="{AA06FCBD-8671-4575-BF0A-428ADB13C113}" sibTransId="{E5773E90-9316-4813-9E26-C78D262391D7}"/>
    <dgm:cxn modelId="{E0AF4EBA-6A10-4857-8BC4-86D8D9646D1F}" type="presOf" srcId="{207D1ACC-96D4-497B-96FC-ACCCB8CB2DE7}" destId="{764D0B59-F55C-4228-B2AB-82E11E7B9AED}" srcOrd="0" destOrd="0" presId="urn:microsoft.com/office/officeart/2005/8/layout/hierarchy1"/>
    <dgm:cxn modelId="{F273AE61-D022-48B2-B5A2-C201B9C30889}" srcId="{522B7AED-4D36-41F0-A9FA-C6EA06AF4D5B}" destId="{45524C6F-D596-4956-89D0-B05FCC9DCDA5}" srcOrd="0" destOrd="0" parTransId="{DA9E9E35-D766-405C-B824-39B19821DC24}" sibTransId="{E47F2433-F140-40C4-AB71-FB92F8A9770F}"/>
    <dgm:cxn modelId="{BE7432FC-E94D-407E-B237-532969ACC193}" type="presOf" srcId="{AA06FCBD-8671-4575-BF0A-428ADB13C113}" destId="{599C0E01-B487-43EC-A00A-FD0BFE90DC92}" srcOrd="0" destOrd="0" presId="urn:microsoft.com/office/officeart/2005/8/layout/hierarchy1"/>
    <dgm:cxn modelId="{3D20E182-CDF1-4A92-9706-514D542A7D27}" srcId="{522B7AED-4D36-41F0-A9FA-C6EA06AF4D5B}" destId="{F2251208-5BC8-4378-A82C-29CD30EE7D24}" srcOrd="2" destOrd="0" parTransId="{541166AD-18CD-42E4-BEA7-B71DB68CC9AB}" sibTransId="{AD3C5B61-87B4-43E6-B65F-C5D5F0B2C2FD}"/>
    <dgm:cxn modelId="{5814F6BC-6183-43D8-AA92-501B8CC84091}" srcId="{AF49772F-5809-462A-A135-AA669B164664}" destId="{207D1ACC-96D4-497B-96FC-ACCCB8CB2DE7}" srcOrd="2" destOrd="0" parTransId="{C1EF78DF-A731-45D7-B8B3-392F1746A42A}" sibTransId="{ECBAD38F-FD3E-4323-9507-8A9AEFF90125}"/>
    <dgm:cxn modelId="{DC2EA3D6-DC73-46F8-8C91-FF6122FEF648}" type="presOf" srcId="{354AB076-1498-4B56-B06F-AA4C86996D5E}" destId="{AAC87520-7FE1-4A16-92E3-60A9EE02AA97}" srcOrd="0" destOrd="0" presId="urn:microsoft.com/office/officeart/2005/8/layout/hierarchy1"/>
    <dgm:cxn modelId="{4E8577D4-BBE2-45DA-96F1-5F1FB6722E68}" type="presOf" srcId="{F2251208-5BC8-4378-A82C-29CD30EE7D24}" destId="{CD5F33DC-03E9-4AAE-8C70-7CE91C26C4F8}" srcOrd="0" destOrd="0" presId="urn:microsoft.com/office/officeart/2005/8/layout/hierarchy1"/>
    <dgm:cxn modelId="{2F2F10F9-C57D-46E1-A928-0BBD8C2E1B93}" type="presOf" srcId="{A934DA7C-2305-4E64-A164-84A8823B522E}" destId="{5A525854-A7A7-46D0-8D16-1E1EB701BB0C}" srcOrd="0" destOrd="0" presId="urn:microsoft.com/office/officeart/2005/8/layout/hierarchy1"/>
    <dgm:cxn modelId="{71609418-CB46-4376-8FDD-DD27B6513396}" srcId="{522B7AED-4D36-41F0-A9FA-C6EA06AF4D5B}" destId="{2F2D7EC5-0F40-477D-AD8C-D25331120442}" srcOrd="1" destOrd="0" parTransId="{23816CDC-999E-4C30-9274-A88C1066BC28}" sibTransId="{C1BE0D20-479F-4EF2-8D7F-71E84909C03C}"/>
    <dgm:cxn modelId="{3406382A-9F7A-4392-8AD1-E85DBA6A1757}" srcId="{A934DA7C-2305-4E64-A164-84A8823B522E}" destId="{C5FBF53A-2738-4E6A-880E-DD4667400CFD}" srcOrd="0" destOrd="0" parTransId="{96145E88-A679-4387-9093-741A7AE84B09}" sibTransId="{2DBCDEE9-0E70-4FD5-9220-8C9ABC43F14D}"/>
    <dgm:cxn modelId="{6ADBDED2-B708-4199-96A3-551C959083F6}" srcId="{C5FBF53A-2738-4E6A-880E-DD4667400CFD}" destId="{AF49772F-5809-462A-A135-AA669B164664}" srcOrd="2" destOrd="0" parTransId="{D213E8B9-D1CC-4174-AEF1-FD611AAB73E7}" sibTransId="{34B9D930-C577-48BF-8B2A-B93F07EE8063}"/>
    <dgm:cxn modelId="{ABB5BE22-52B2-4FBD-AD4B-80FAC9B98AE4}" type="presOf" srcId="{F9F79219-C750-417D-B9A3-CFCEAB0FC6B0}" destId="{F7C63F97-2742-4012-AC63-16F67CA20C9A}" srcOrd="0" destOrd="0" presId="urn:microsoft.com/office/officeart/2005/8/layout/hierarchy1"/>
    <dgm:cxn modelId="{702638CF-1874-40A0-AEBD-85CAC7BC1F32}" type="presOf" srcId="{2F2D7EC5-0F40-477D-AD8C-D25331120442}" destId="{A2B2059B-65F2-409E-B961-D1866B843DDE}" srcOrd="0" destOrd="0" presId="urn:microsoft.com/office/officeart/2005/8/layout/hierarchy1"/>
    <dgm:cxn modelId="{38F9128E-0169-4347-BC0A-4956ABE048CF}" srcId="{C5FBF53A-2738-4E6A-880E-DD4667400CFD}" destId="{E03C5CEE-DEB9-491D-AE23-C3900788AA7F}" srcOrd="1" destOrd="0" parTransId="{81C1EAB1-E73B-4F7D-AE43-2032EBA9D6C4}" sibTransId="{46495A9C-72F7-4586-A171-8D7D9EFDBD9C}"/>
    <dgm:cxn modelId="{107491EB-0D9E-48C4-B3D3-16FCCE308212}" type="presOf" srcId="{C1EF78DF-A731-45D7-B8B3-392F1746A42A}" destId="{CA8E193A-198C-41C4-9208-0F83DF82266E}" srcOrd="0" destOrd="0" presId="urn:microsoft.com/office/officeart/2005/8/layout/hierarchy1"/>
    <dgm:cxn modelId="{A3C1FAC4-AB53-40DB-A4E8-BE6A60D0DCB6}" type="presOf" srcId="{541166AD-18CD-42E4-BEA7-B71DB68CC9AB}" destId="{9A058F60-D17C-4B38-8DEE-066EAB28B8C4}" srcOrd="0" destOrd="0" presId="urn:microsoft.com/office/officeart/2005/8/layout/hierarchy1"/>
    <dgm:cxn modelId="{7B295F27-5C43-4E59-AC83-EB48FC4805FF}" type="presOf" srcId="{81C1EAB1-E73B-4F7D-AE43-2032EBA9D6C4}" destId="{B53D5427-72B0-46BC-8D8D-526D74732929}" srcOrd="0" destOrd="0" presId="urn:microsoft.com/office/officeart/2005/8/layout/hierarchy1"/>
    <dgm:cxn modelId="{7100B56F-A8C9-4397-AFE0-B408DE384BA7}" type="presOf" srcId="{BB2F52C1-AAF3-4C7D-B6CD-2AF662C64E7A}" destId="{76D11713-D671-4622-B98A-F8A51163305E}" srcOrd="0" destOrd="0" presId="urn:microsoft.com/office/officeart/2005/8/layout/hierarchy1"/>
    <dgm:cxn modelId="{AC7F7E03-EE04-46E4-A378-327F0D429681}" type="presOf" srcId="{06F81134-D5EF-42FA-B1BD-4B336A90E85A}" destId="{F45E310B-BE72-40FB-BF3E-D3BE911AED1F}" srcOrd="0" destOrd="0" presId="urn:microsoft.com/office/officeart/2005/8/layout/hierarchy1"/>
    <dgm:cxn modelId="{C75A4D22-6EFE-43C9-A81C-44C50882958D}" srcId="{522B7AED-4D36-41F0-A9FA-C6EA06AF4D5B}" destId="{06F81134-D5EF-42FA-B1BD-4B336A90E85A}" srcOrd="3" destOrd="0" parTransId="{C6F4F426-B3F6-406D-8E33-10EEE79D2254}" sibTransId="{0433898F-E33F-4392-B8CF-64DD3EE43BF3}"/>
    <dgm:cxn modelId="{B6C48F7D-193A-4755-8CD3-5B0A0A67800D}" type="presOf" srcId="{C6F4F426-B3F6-406D-8E33-10EEE79D2254}" destId="{41E323C8-0E1E-4C4B-90FA-EFCA2568FB2A}" srcOrd="0" destOrd="0" presId="urn:microsoft.com/office/officeart/2005/8/layout/hierarchy1"/>
    <dgm:cxn modelId="{B0339FDF-417E-49DF-ACB8-B58925499A7D}" type="presOf" srcId="{0F4FA202-01CE-42B9-8CDB-C889954F042C}" destId="{03BBC315-AE2D-4C23-A045-EB882187A3A1}" srcOrd="0" destOrd="0" presId="urn:microsoft.com/office/officeart/2005/8/layout/hierarchy1"/>
    <dgm:cxn modelId="{C2859D8C-BBA2-48D8-AF4A-F6590CDAE132}" type="presOf" srcId="{D213E8B9-D1CC-4174-AEF1-FD611AAB73E7}" destId="{1584E60A-5EE0-4E2A-9B1A-62126F4F33FE}" srcOrd="0" destOrd="0" presId="urn:microsoft.com/office/officeart/2005/8/layout/hierarchy1"/>
    <dgm:cxn modelId="{DBE65337-3AFE-4396-AD77-981A32265452}" type="presParOf" srcId="{5A525854-A7A7-46D0-8D16-1E1EB701BB0C}" destId="{08CDE152-2CC4-42F0-A17E-E2E6C6400E89}" srcOrd="0" destOrd="0" presId="urn:microsoft.com/office/officeart/2005/8/layout/hierarchy1"/>
    <dgm:cxn modelId="{0E9ADBA8-530C-47CF-BFCC-17DA212EE38B}" type="presParOf" srcId="{08CDE152-2CC4-42F0-A17E-E2E6C6400E89}" destId="{23A64E6D-CC55-4CA1-B228-CB3D2584A025}" srcOrd="0" destOrd="0" presId="urn:microsoft.com/office/officeart/2005/8/layout/hierarchy1"/>
    <dgm:cxn modelId="{EE263100-3432-4203-9C55-6D173F629376}" type="presParOf" srcId="{23A64E6D-CC55-4CA1-B228-CB3D2584A025}" destId="{1D9672E2-3AFF-4782-86AF-0BB276C51BEE}" srcOrd="0" destOrd="0" presId="urn:microsoft.com/office/officeart/2005/8/layout/hierarchy1"/>
    <dgm:cxn modelId="{F1CA5312-5EF0-402F-967E-970A16D9C514}" type="presParOf" srcId="{23A64E6D-CC55-4CA1-B228-CB3D2584A025}" destId="{5A37DFC9-67D7-414E-86A4-C0C8212C6D13}" srcOrd="1" destOrd="0" presId="urn:microsoft.com/office/officeart/2005/8/layout/hierarchy1"/>
    <dgm:cxn modelId="{3539240B-829C-4555-A2F2-1682E21C829F}" type="presParOf" srcId="{08CDE152-2CC4-42F0-A17E-E2E6C6400E89}" destId="{35153DC2-C2BB-46F5-AD8D-E53850730B20}" srcOrd="1" destOrd="0" presId="urn:microsoft.com/office/officeart/2005/8/layout/hierarchy1"/>
    <dgm:cxn modelId="{9044F19F-2F1D-4BD4-A0A2-A13C415BB347}" type="presParOf" srcId="{35153DC2-C2BB-46F5-AD8D-E53850730B20}" destId="{F7C63F97-2742-4012-AC63-16F67CA20C9A}" srcOrd="0" destOrd="0" presId="urn:microsoft.com/office/officeart/2005/8/layout/hierarchy1"/>
    <dgm:cxn modelId="{E32BDA83-08A4-4026-8891-A670D22D0777}" type="presParOf" srcId="{35153DC2-C2BB-46F5-AD8D-E53850730B20}" destId="{E78F34F8-3DFC-4B8F-ACBF-1E64D1DC400C}" srcOrd="1" destOrd="0" presId="urn:microsoft.com/office/officeart/2005/8/layout/hierarchy1"/>
    <dgm:cxn modelId="{25795549-7928-4679-9B22-EB953707F1F9}" type="presParOf" srcId="{E78F34F8-3DFC-4B8F-ACBF-1E64D1DC400C}" destId="{1245CBD8-9B4D-4050-A5C6-979698AF3EE5}" srcOrd="0" destOrd="0" presId="urn:microsoft.com/office/officeart/2005/8/layout/hierarchy1"/>
    <dgm:cxn modelId="{570E5E94-B860-4211-8A5E-189DE7578DF3}" type="presParOf" srcId="{1245CBD8-9B4D-4050-A5C6-979698AF3EE5}" destId="{316C74C6-9925-41F9-9D22-0E0D7A14E69F}" srcOrd="0" destOrd="0" presId="urn:microsoft.com/office/officeart/2005/8/layout/hierarchy1"/>
    <dgm:cxn modelId="{07D01198-C509-485B-A972-8B9FECFA5741}" type="presParOf" srcId="{1245CBD8-9B4D-4050-A5C6-979698AF3EE5}" destId="{A4432750-A599-465B-8A73-35B4CCBB1BC3}" srcOrd="1" destOrd="0" presId="urn:microsoft.com/office/officeart/2005/8/layout/hierarchy1"/>
    <dgm:cxn modelId="{5C49F0FD-453A-49AF-9DD8-EBC3F78C0189}" type="presParOf" srcId="{E78F34F8-3DFC-4B8F-ACBF-1E64D1DC400C}" destId="{359422FB-30F4-4EDB-85BD-E04C8A5274B2}" srcOrd="1" destOrd="0" presId="urn:microsoft.com/office/officeart/2005/8/layout/hierarchy1"/>
    <dgm:cxn modelId="{A1B402F9-7E4D-459D-8BB8-33C3AB5EB7FB}" type="presParOf" srcId="{359422FB-30F4-4EDB-85BD-E04C8A5274B2}" destId="{16192ED0-4957-461B-8E13-1EECA1414E5F}" srcOrd="0" destOrd="0" presId="urn:microsoft.com/office/officeart/2005/8/layout/hierarchy1"/>
    <dgm:cxn modelId="{59D73F85-41F9-4D96-9CC9-C455E2695752}" type="presParOf" srcId="{359422FB-30F4-4EDB-85BD-E04C8A5274B2}" destId="{5CC08A61-BEC6-49AE-8EAE-8E5D314C8CF3}" srcOrd="1" destOrd="0" presId="urn:microsoft.com/office/officeart/2005/8/layout/hierarchy1"/>
    <dgm:cxn modelId="{6E89AB67-6DE0-4665-A552-D58F1C791976}" type="presParOf" srcId="{5CC08A61-BEC6-49AE-8EAE-8E5D314C8CF3}" destId="{FDE26404-BC69-470B-A89A-84A902F2BABA}" srcOrd="0" destOrd="0" presId="urn:microsoft.com/office/officeart/2005/8/layout/hierarchy1"/>
    <dgm:cxn modelId="{66F287D9-309F-440C-B177-3B95724C0DC8}" type="presParOf" srcId="{FDE26404-BC69-470B-A89A-84A902F2BABA}" destId="{2919A0C9-9B66-497E-BE91-A541BDE8873E}" srcOrd="0" destOrd="0" presId="urn:microsoft.com/office/officeart/2005/8/layout/hierarchy1"/>
    <dgm:cxn modelId="{26D0B9C7-909C-4C20-BD9B-909BA095A844}" type="presParOf" srcId="{FDE26404-BC69-470B-A89A-84A902F2BABA}" destId="{16C2BCD6-ED5F-4993-AA58-975059D2D3D3}" srcOrd="1" destOrd="0" presId="urn:microsoft.com/office/officeart/2005/8/layout/hierarchy1"/>
    <dgm:cxn modelId="{ED480FFA-D710-4BF1-9958-A49C5EC6BD08}" type="presParOf" srcId="{5CC08A61-BEC6-49AE-8EAE-8E5D314C8CF3}" destId="{6E894A79-B933-469A-AC15-FD5A33750C49}" srcOrd="1" destOrd="0" presId="urn:microsoft.com/office/officeart/2005/8/layout/hierarchy1"/>
    <dgm:cxn modelId="{EE76F39E-D1A0-4F6C-BC53-B3378F346ADA}" type="presParOf" srcId="{359422FB-30F4-4EDB-85BD-E04C8A5274B2}" destId="{3BB07AAD-5160-4D07-A3C6-611C626D03B3}" srcOrd="2" destOrd="0" presId="urn:microsoft.com/office/officeart/2005/8/layout/hierarchy1"/>
    <dgm:cxn modelId="{0A4F8255-8B3E-4B84-92A6-702F11823682}" type="presParOf" srcId="{359422FB-30F4-4EDB-85BD-E04C8A5274B2}" destId="{B2B23163-4DFB-4BCD-B589-7415D49DCD89}" srcOrd="3" destOrd="0" presId="urn:microsoft.com/office/officeart/2005/8/layout/hierarchy1"/>
    <dgm:cxn modelId="{73AFA8C3-304D-477C-BADA-F485F796C3E5}" type="presParOf" srcId="{B2B23163-4DFB-4BCD-B589-7415D49DCD89}" destId="{47A0A37A-A63A-448B-AAF6-8F9CBD16C0DA}" srcOrd="0" destOrd="0" presId="urn:microsoft.com/office/officeart/2005/8/layout/hierarchy1"/>
    <dgm:cxn modelId="{E25325C0-CD47-4C9F-B475-D4721068B2AB}" type="presParOf" srcId="{47A0A37A-A63A-448B-AAF6-8F9CBD16C0DA}" destId="{D1659F9B-F804-4214-A9B5-E6405B437B8D}" srcOrd="0" destOrd="0" presId="urn:microsoft.com/office/officeart/2005/8/layout/hierarchy1"/>
    <dgm:cxn modelId="{F88297AE-870B-4051-989E-E4FD2E7DD69F}" type="presParOf" srcId="{47A0A37A-A63A-448B-AAF6-8F9CBD16C0DA}" destId="{A2B2059B-65F2-409E-B961-D1866B843DDE}" srcOrd="1" destOrd="0" presId="urn:microsoft.com/office/officeart/2005/8/layout/hierarchy1"/>
    <dgm:cxn modelId="{F208027A-03A1-4156-B4DA-50CA1C5B9E3C}" type="presParOf" srcId="{B2B23163-4DFB-4BCD-B589-7415D49DCD89}" destId="{8FF37E1C-EA9F-4A81-90B4-2D6071E18C26}" srcOrd="1" destOrd="0" presId="urn:microsoft.com/office/officeart/2005/8/layout/hierarchy1"/>
    <dgm:cxn modelId="{EDC3D7DF-92CD-4BF3-A6F3-02217EE63C20}" type="presParOf" srcId="{359422FB-30F4-4EDB-85BD-E04C8A5274B2}" destId="{9A058F60-D17C-4B38-8DEE-066EAB28B8C4}" srcOrd="4" destOrd="0" presId="urn:microsoft.com/office/officeart/2005/8/layout/hierarchy1"/>
    <dgm:cxn modelId="{6683C7E5-FA2C-44A2-86F0-E3EE8C0C5647}" type="presParOf" srcId="{359422FB-30F4-4EDB-85BD-E04C8A5274B2}" destId="{362E0B89-E934-4A39-B69B-B4EB1E6007D0}" srcOrd="5" destOrd="0" presId="urn:microsoft.com/office/officeart/2005/8/layout/hierarchy1"/>
    <dgm:cxn modelId="{1228E5B4-3A65-436F-BE7B-E047AEAAAE9D}" type="presParOf" srcId="{362E0B89-E934-4A39-B69B-B4EB1E6007D0}" destId="{955DB128-E888-4D00-839D-AE43C6AB3327}" srcOrd="0" destOrd="0" presId="urn:microsoft.com/office/officeart/2005/8/layout/hierarchy1"/>
    <dgm:cxn modelId="{DA3FADE8-46FE-43CF-B4A8-1DFDA793893A}" type="presParOf" srcId="{955DB128-E888-4D00-839D-AE43C6AB3327}" destId="{248E5EA0-387C-4E21-AD9D-0A50B22830DD}" srcOrd="0" destOrd="0" presId="urn:microsoft.com/office/officeart/2005/8/layout/hierarchy1"/>
    <dgm:cxn modelId="{4FAB5551-6460-4BF3-955F-958D384C7DAF}" type="presParOf" srcId="{955DB128-E888-4D00-839D-AE43C6AB3327}" destId="{CD5F33DC-03E9-4AAE-8C70-7CE91C26C4F8}" srcOrd="1" destOrd="0" presId="urn:microsoft.com/office/officeart/2005/8/layout/hierarchy1"/>
    <dgm:cxn modelId="{5E0D8B4B-4F07-4368-A9C8-79AD658A4838}" type="presParOf" srcId="{362E0B89-E934-4A39-B69B-B4EB1E6007D0}" destId="{D75A3645-63D6-4456-8217-5EA4CD639928}" srcOrd="1" destOrd="0" presId="urn:microsoft.com/office/officeart/2005/8/layout/hierarchy1"/>
    <dgm:cxn modelId="{4C577BBD-B34C-4826-BCB0-4975C39B1A46}" type="presParOf" srcId="{359422FB-30F4-4EDB-85BD-E04C8A5274B2}" destId="{41E323C8-0E1E-4C4B-90FA-EFCA2568FB2A}" srcOrd="6" destOrd="0" presId="urn:microsoft.com/office/officeart/2005/8/layout/hierarchy1"/>
    <dgm:cxn modelId="{0337CEC1-341D-4090-B2DC-47C1FC6D84EF}" type="presParOf" srcId="{359422FB-30F4-4EDB-85BD-E04C8A5274B2}" destId="{87464C73-B85A-4C3A-8A56-BEFA6141E72B}" srcOrd="7" destOrd="0" presId="urn:microsoft.com/office/officeart/2005/8/layout/hierarchy1"/>
    <dgm:cxn modelId="{2D602860-8BF5-45F6-86D6-663393772E6A}" type="presParOf" srcId="{87464C73-B85A-4C3A-8A56-BEFA6141E72B}" destId="{87FF0636-7FB4-4032-83BE-456E2B961408}" srcOrd="0" destOrd="0" presId="urn:microsoft.com/office/officeart/2005/8/layout/hierarchy1"/>
    <dgm:cxn modelId="{CB7ED0D8-2D3A-448C-94EF-A8C68DF4FF4F}" type="presParOf" srcId="{87FF0636-7FB4-4032-83BE-456E2B961408}" destId="{21E261AC-95B7-4C5D-B9F7-AD4CA9E4EE26}" srcOrd="0" destOrd="0" presId="urn:microsoft.com/office/officeart/2005/8/layout/hierarchy1"/>
    <dgm:cxn modelId="{9E221BBF-15A7-49C1-AF31-36500BA40D44}" type="presParOf" srcId="{87FF0636-7FB4-4032-83BE-456E2B961408}" destId="{F45E310B-BE72-40FB-BF3E-D3BE911AED1F}" srcOrd="1" destOrd="0" presId="urn:microsoft.com/office/officeart/2005/8/layout/hierarchy1"/>
    <dgm:cxn modelId="{EA6E16C4-2DEB-4E25-B7B7-5DEB6671F7AD}" type="presParOf" srcId="{87464C73-B85A-4C3A-8A56-BEFA6141E72B}" destId="{1D1244FC-4263-4935-85E3-A5524AC37980}" srcOrd="1" destOrd="0" presId="urn:microsoft.com/office/officeart/2005/8/layout/hierarchy1"/>
    <dgm:cxn modelId="{61AB4923-9217-48A0-8036-5B0D23CE6C7A}" type="presParOf" srcId="{35153DC2-C2BB-46F5-AD8D-E53850730B20}" destId="{B53D5427-72B0-46BC-8D8D-526D74732929}" srcOrd="2" destOrd="0" presId="urn:microsoft.com/office/officeart/2005/8/layout/hierarchy1"/>
    <dgm:cxn modelId="{4775C7C6-7947-41E7-ACA2-3EA0F1A54E24}" type="presParOf" srcId="{35153DC2-C2BB-46F5-AD8D-E53850730B20}" destId="{025C6195-9802-4AA1-B1CB-3C538B19B803}" srcOrd="3" destOrd="0" presId="urn:microsoft.com/office/officeart/2005/8/layout/hierarchy1"/>
    <dgm:cxn modelId="{A4DB4CB3-4B37-49D4-8C8D-BCC53E44DE57}" type="presParOf" srcId="{025C6195-9802-4AA1-B1CB-3C538B19B803}" destId="{A0D2174F-14D2-4537-9350-639945F60ED3}" srcOrd="0" destOrd="0" presId="urn:microsoft.com/office/officeart/2005/8/layout/hierarchy1"/>
    <dgm:cxn modelId="{E368CFE9-3570-49D9-BBC1-2D327AA895FD}" type="presParOf" srcId="{A0D2174F-14D2-4537-9350-639945F60ED3}" destId="{1982F3B7-CD7C-42CC-98E3-3F1A34F5955D}" srcOrd="0" destOrd="0" presId="urn:microsoft.com/office/officeart/2005/8/layout/hierarchy1"/>
    <dgm:cxn modelId="{4CFD9840-0F82-48F6-B1F2-F710F44B5CD7}" type="presParOf" srcId="{A0D2174F-14D2-4537-9350-639945F60ED3}" destId="{BA735A59-AAD6-4158-A60C-87BF29BDB6F6}" srcOrd="1" destOrd="0" presId="urn:microsoft.com/office/officeart/2005/8/layout/hierarchy1"/>
    <dgm:cxn modelId="{5EFFF9EC-1BFB-497C-B4EC-01C24DB70755}" type="presParOf" srcId="{025C6195-9802-4AA1-B1CB-3C538B19B803}" destId="{7A2FAE3B-0CAB-4E17-9CFE-9EA4BC058A8B}" srcOrd="1" destOrd="0" presId="urn:microsoft.com/office/officeart/2005/8/layout/hierarchy1"/>
    <dgm:cxn modelId="{64884DFD-758C-4E02-A190-921A8AAC51DD}" type="presParOf" srcId="{35153DC2-C2BB-46F5-AD8D-E53850730B20}" destId="{1584E60A-5EE0-4E2A-9B1A-62126F4F33FE}" srcOrd="4" destOrd="0" presId="urn:microsoft.com/office/officeart/2005/8/layout/hierarchy1"/>
    <dgm:cxn modelId="{5C05B7D7-601B-4926-BF94-6776B11CE6E5}" type="presParOf" srcId="{35153DC2-C2BB-46F5-AD8D-E53850730B20}" destId="{B9B6BC19-C468-457C-AA2C-D0EC8D7C572C}" srcOrd="5" destOrd="0" presId="urn:microsoft.com/office/officeart/2005/8/layout/hierarchy1"/>
    <dgm:cxn modelId="{2B3D925A-2293-44F9-8446-E67C62D5F905}" type="presParOf" srcId="{B9B6BC19-C468-457C-AA2C-D0EC8D7C572C}" destId="{4ED16362-73B8-4E5D-AC9F-B82444051E7A}" srcOrd="0" destOrd="0" presId="urn:microsoft.com/office/officeart/2005/8/layout/hierarchy1"/>
    <dgm:cxn modelId="{FF030C79-BD7E-45DF-A7BF-DD87C5597459}" type="presParOf" srcId="{4ED16362-73B8-4E5D-AC9F-B82444051E7A}" destId="{31AEBFBC-C25A-459B-8A7E-7FF08596A5A5}" srcOrd="0" destOrd="0" presId="urn:microsoft.com/office/officeart/2005/8/layout/hierarchy1"/>
    <dgm:cxn modelId="{B6922B0E-8FC2-49DB-B220-6C98BFBAA4B9}" type="presParOf" srcId="{4ED16362-73B8-4E5D-AC9F-B82444051E7A}" destId="{48FCC128-1DBC-4E53-A6BA-C3AE1513325D}" srcOrd="1" destOrd="0" presId="urn:microsoft.com/office/officeart/2005/8/layout/hierarchy1"/>
    <dgm:cxn modelId="{5F8D4EB8-2CE4-424E-BE1E-F94A38628835}" type="presParOf" srcId="{B9B6BC19-C468-457C-AA2C-D0EC8D7C572C}" destId="{2719069E-D49E-4BAB-BFF7-1BA50F7CD18C}" srcOrd="1" destOrd="0" presId="urn:microsoft.com/office/officeart/2005/8/layout/hierarchy1"/>
    <dgm:cxn modelId="{FA2B68C3-BDAC-4382-A594-DB44055EDE1C}" type="presParOf" srcId="{2719069E-D49E-4BAB-BFF7-1BA50F7CD18C}" destId="{13DC00D5-84C7-4AD4-9E88-C93827A3C2BF}" srcOrd="0" destOrd="0" presId="urn:microsoft.com/office/officeart/2005/8/layout/hierarchy1"/>
    <dgm:cxn modelId="{9A4D5C05-8CEF-4346-8763-D7CC4884A884}" type="presParOf" srcId="{2719069E-D49E-4BAB-BFF7-1BA50F7CD18C}" destId="{9D794FF9-AD87-4025-BE31-EB267BD27703}" srcOrd="1" destOrd="0" presId="urn:microsoft.com/office/officeart/2005/8/layout/hierarchy1"/>
    <dgm:cxn modelId="{D04E3BA2-A832-444E-A243-BDFB50FD9AC0}" type="presParOf" srcId="{9D794FF9-AD87-4025-BE31-EB267BD27703}" destId="{40D32B69-959E-4F65-8642-6F1BF59B607C}" srcOrd="0" destOrd="0" presId="urn:microsoft.com/office/officeart/2005/8/layout/hierarchy1"/>
    <dgm:cxn modelId="{954F0CE5-35C0-4D9D-A214-CED5EB03379D}" type="presParOf" srcId="{40D32B69-959E-4F65-8642-6F1BF59B607C}" destId="{B7659D2B-B062-4258-B0DB-76E2335AA041}" srcOrd="0" destOrd="0" presId="urn:microsoft.com/office/officeart/2005/8/layout/hierarchy1"/>
    <dgm:cxn modelId="{B394C719-F4C6-492D-9D5D-DCD72D1324A1}" type="presParOf" srcId="{40D32B69-959E-4F65-8642-6F1BF59B607C}" destId="{7AE196CA-8D5E-4433-8624-9F6BB154F184}" srcOrd="1" destOrd="0" presId="urn:microsoft.com/office/officeart/2005/8/layout/hierarchy1"/>
    <dgm:cxn modelId="{32A2E963-1165-46C9-88EB-3CA313D64BA2}" type="presParOf" srcId="{9D794FF9-AD87-4025-BE31-EB267BD27703}" destId="{694A7399-CD13-4314-8D0D-4CC861EFD55D}" srcOrd="1" destOrd="0" presId="urn:microsoft.com/office/officeart/2005/8/layout/hierarchy1"/>
    <dgm:cxn modelId="{1EAEB480-BDFE-4ACA-8F5B-896C2ECFB074}" type="presParOf" srcId="{2719069E-D49E-4BAB-BFF7-1BA50F7CD18C}" destId="{AAC87520-7FE1-4A16-92E3-60A9EE02AA97}" srcOrd="2" destOrd="0" presId="urn:microsoft.com/office/officeart/2005/8/layout/hierarchy1"/>
    <dgm:cxn modelId="{08A93C63-FED2-4C46-8806-A48AE7430EAE}" type="presParOf" srcId="{2719069E-D49E-4BAB-BFF7-1BA50F7CD18C}" destId="{40458256-A576-4637-B6FE-CBB1A1FA6BD9}" srcOrd="3" destOrd="0" presId="urn:microsoft.com/office/officeart/2005/8/layout/hierarchy1"/>
    <dgm:cxn modelId="{AA038E63-2E8A-4DE5-8CDF-323453648E2C}" type="presParOf" srcId="{40458256-A576-4637-B6FE-CBB1A1FA6BD9}" destId="{E22A2373-C03A-406E-98BA-C7BD55F3E7C7}" srcOrd="0" destOrd="0" presId="urn:microsoft.com/office/officeart/2005/8/layout/hierarchy1"/>
    <dgm:cxn modelId="{FA6F3F37-5FDE-489F-B2B4-EAEA7D6F7BB9}" type="presParOf" srcId="{E22A2373-C03A-406E-98BA-C7BD55F3E7C7}" destId="{C49E7AE7-BA39-4E5C-AA99-B4CC073A0CA6}" srcOrd="0" destOrd="0" presId="urn:microsoft.com/office/officeart/2005/8/layout/hierarchy1"/>
    <dgm:cxn modelId="{EEDD0323-8167-439D-9DE8-17898B4B68FB}" type="presParOf" srcId="{E22A2373-C03A-406E-98BA-C7BD55F3E7C7}" destId="{03BBC315-AE2D-4C23-A045-EB882187A3A1}" srcOrd="1" destOrd="0" presId="urn:microsoft.com/office/officeart/2005/8/layout/hierarchy1"/>
    <dgm:cxn modelId="{EB01052D-1237-4C82-90A0-2E0B9CD7F768}" type="presParOf" srcId="{40458256-A576-4637-B6FE-CBB1A1FA6BD9}" destId="{055DEB75-1EE6-4E93-829D-92DD3F114CEA}" srcOrd="1" destOrd="0" presId="urn:microsoft.com/office/officeart/2005/8/layout/hierarchy1"/>
    <dgm:cxn modelId="{BAEB4B19-13D3-4081-A366-EEE541009973}" type="presParOf" srcId="{2719069E-D49E-4BAB-BFF7-1BA50F7CD18C}" destId="{CA8E193A-198C-41C4-9208-0F83DF82266E}" srcOrd="4" destOrd="0" presId="urn:microsoft.com/office/officeart/2005/8/layout/hierarchy1"/>
    <dgm:cxn modelId="{4CAF1455-E239-4F7F-94AF-E3708ADF07C2}" type="presParOf" srcId="{2719069E-D49E-4BAB-BFF7-1BA50F7CD18C}" destId="{3210CDE2-1395-435C-9DFE-09687390649C}" srcOrd="5" destOrd="0" presId="urn:microsoft.com/office/officeart/2005/8/layout/hierarchy1"/>
    <dgm:cxn modelId="{EEFCAE2A-ACDD-44DE-AB9A-061F6E59888F}" type="presParOf" srcId="{3210CDE2-1395-435C-9DFE-09687390649C}" destId="{76255A37-6BEB-4AD0-8D59-52B2A2A08E7E}" srcOrd="0" destOrd="0" presId="urn:microsoft.com/office/officeart/2005/8/layout/hierarchy1"/>
    <dgm:cxn modelId="{8F2C3278-6EAA-443F-9601-7FE50AF2A08C}" type="presParOf" srcId="{76255A37-6BEB-4AD0-8D59-52B2A2A08E7E}" destId="{D0324A51-F0A8-43D7-86B1-4384ACE9A5D9}" srcOrd="0" destOrd="0" presId="urn:microsoft.com/office/officeart/2005/8/layout/hierarchy1"/>
    <dgm:cxn modelId="{DF2C584F-59B9-4C59-B810-78E1CD259FB1}" type="presParOf" srcId="{76255A37-6BEB-4AD0-8D59-52B2A2A08E7E}" destId="{764D0B59-F55C-4228-B2AB-82E11E7B9AED}" srcOrd="1" destOrd="0" presId="urn:microsoft.com/office/officeart/2005/8/layout/hierarchy1"/>
    <dgm:cxn modelId="{D8CC230E-3283-4A08-91DB-1C5FC5FEDC95}" type="presParOf" srcId="{3210CDE2-1395-435C-9DFE-09687390649C}" destId="{8DAC480A-524A-414E-8EDB-C125B56B0AD9}" srcOrd="1" destOrd="0" presId="urn:microsoft.com/office/officeart/2005/8/layout/hierarchy1"/>
    <dgm:cxn modelId="{AA112AE2-D881-45EC-95C5-6442630DAA6B}" type="presParOf" srcId="{2719069E-D49E-4BAB-BFF7-1BA50F7CD18C}" destId="{599C0E01-B487-43EC-A00A-FD0BFE90DC92}" srcOrd="6" destOrd="0" presId="urn:microsoft.com/office/officeart/2005/8/layout/hierarchy1"/>
    <dgm:cxn modelId="{E5D44A11-1EB3-451E-B838-D28989ADEF88}" type="presParOf" srcId="{2719069E-D49E-4BAB-BFF7-1BA50F7CD18C}" destId="{45037688-E70D-4E53-88F3-E5E5B0967524}" srcOrd="7" destOrd="0" presId="urn:microsoft.com/office/officeart/2005/8/layout/hierarchy1"/>
    <dgm:cxn modelId="{913DA5E8-BF00-4B0C-BEE2-20D0C0F2A000}" type="presParOf" srcId="{45037688-E70D-4E53-88F3-E5E5B0967524}" destId="{E117C412-EAEC-4982-84C1-D6B73BD9E887}" srcOrd="0" destOrd="0" presId="urn:microsoft.com/office/officeart/2005/8/layout/hierarchy1"/>
    <dgm:cxn modelId="{9EE57354-FFC4-4A75-A20F-AA948EC03570}" type="presParOf" srcId="{E117C412-EAEC-4982-84C1-D6B73BD9E887}" destId="{B7795FA3-551B-4D92-B999-9B421C67FB9F}" srcOrd="0" destOrd="0" presId="urn:microsoft.com/office/officeart/2005/8/layout/hierarchy1"/>
    <dgm:cxn modelId="{FDAE96E9-795F-4707-A372-CED45DCEE23F}" type="presParOf" srcId="{E117C412-EAEC-4982-84C1-D6B73BD9E887}" destId="{76D11713-D671-4622-B98A-F8A51163305E}" srcOrd="1" destOrd="0" presId="urn:microsoft.com/office/officeart/2005/8/layout/hierarchy1"/>
    <dgm:cxn modelId="{370F7665-1E56-4F00-B7A0-4AD0E1CA5313}" type="presParOf" srcId="{45037688-E70D-4E53-88F3-E5E5B0967524}" destId="{611256BB-222A-4020-A034-43E07F527B27}"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9EE412-334E-4AB2-A80F-A172AD121C18}">
      <dsp:nvSpPr>
        <dsp:cNvPr id="0" name=""/>
        <dsp:cNvSpPr/>
      </dsp:nvSpPr>
      <dsp:spPr>
        <a:xfrm>
          <a:off x="1858788" y="888474"/>
          <a:ext cx="756865" cy="296826"/>
        </a:xfrm>
        <a:custGeom>
          <a:avLst/>
          <a:gdLst/>
          <a:ahLst/>
          <a:cxnLst/>
          <a:rect l="0" t="0" r="0" b="0"/>
          <a:pathLst>
            <a:path>
              <a:moveTo>
                <a:pt x="0" y="0"/>
              </a:moveTo>
              <a:lnTo>
                <a:pt x="0" y="178325"/>
              </a:lnTo>
              <a:lnTo>
                <a:pt x="756865" y="178325"/>
              </a:lnTo>
              <a:lnTo>
                <a:pt x="756865" y="2968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DF2B3-1C0F-4684-9313-5B9269DE0503}">
      <dsp:nvSpPr>
        <dsp:cNvPr id="0" name=""/>
        <dsp:cNvSpPr/>
      </dsp:nvSpPr>
      <dsp:spPr>
        <a:xfrm>
          <a:off x="1052214" y="888474"/>
          <a:ext cx="806574" cy="296826"/>
        </a:xfrm>
        <a:custGeom>
          <a:avLst/>
          <a:gdLst/>
          <a:ahLst/>
          <a:cxnLst/>
          <a:rect l="0" t="0" r="0" b="0"/>
          <a:pathLst>
            <a:path>
              <a:moveTo>
                <a:pt x="806574" y="0"/>
              </a:moveTo>
              <a:lnTo>
                <a:pt x="806574" y="178325"/>
              </a:lnTo>
              <a:lnTo>
                <a:pt x="0" y="178325"/>
              </a:lnTo>
              <a:lnTo>
                <a:pt x="0" y="2968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9BA74-64D7-4DAE-B87F-82852C1447B3}">
      <dsp:nvSpPr>
        <dsp:cNvPr id="0" name=""/>
        <dsp:cNvSpPr/>
      </dsp:nvSpPr>
      <dsp:spPr>
        <a:xfrm>
          <a:off x="1219200" y="76196"/>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D480F-178E-4E25-86BA-DB3BAC241706}">
      <dsp:nvSpPr>
        <dsp:cNvPr id="0" name=""/>
        <dsp:cNvSpPr/>
      </dsp:nvSpPr>
      <dsp:spPr>
        <a:xfrm>
          <a:off x="1361330" y="211221"/>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Person</a:t>
          </a:r>
        </a:p>
      </dsp:txBody>
      <dsp:txXfrm>
        <a:off x="1361330" y="211221"/>
        <a:ext cx="1279177" cy="812277"/>
      </dsp:txXfrm>
    </dsp:sp>
    <dsp:sp modelId="{2970A870-EB86-4B8C-923E-E71F54492FEA}">
      <dsp:nvSpPr>
        <dsp:cNvPr id="0" name=""/>
        <dsp:cNvSpPr/>
      </dsp:nvSpPr>
      <dsp:spPr>
        <a:xfrm>
          <a:off x="41262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CEC20-E651-40B5-8377-C3669958A926}">
      <dsp:nvSpPr>
        <dsp:cNvPr id="0" name=""/>
        <dsp:cNvSpPr/>
      </dsp:nvSpPr>
      <dsp:spPr>
        <a:xfrm>
          <a:off x="55475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Student</a:t>
          </a:r>
        </a:p>
      </dsp:txBody>
      <dsp:txXfrm>
        <a:off x="554756" y="1320325"/>
        <a:ext cx="1279177" cy="812277"/>
      </dsp:txXfrm>
    </dsp:sp>
    <dsp:sp modelId="{86EF2CC1-0486-4AA4-97F5-965D259D51F0}">
      <dsp:nvSpPr>
        <dsp:cNvPr id="0" name=""/>
        <dsp:cNvSpPr/>
      </dsp:nvSpPr>
      <dsp:spPr>
        <a:xfrm>
          <a:off x="197606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61E01-B75C-4A61-B31C-350B63B1155B}">
      <dsp:nvSpPr>
        <dsp:cNvPr id="0" name=""/>
        <dsp:cNvSpPr/>
      </dsp:nvSpPr>
      <dsp:spPr>
        <a:xfrm>
          <a:off x="211819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Employee</a:t>
          </a:r>
        </a:p>
      </dsp:txBody>
      <dsp:txXfrm>
        <a:off x="2118196" y="1320325"/>
        <a:ext cx="1279177" cy="81227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9EE412-334E-4AB2-A80F-A172AD121C18}">
      <dsp:nvSpPr>
        <dsp:cNvPr id="0" name=""/>
        <dsp:cNvSpPr/>
      </dsp:nvSpPr>
      <dsp:spPr>
        <a:xfrm>
          <a:off x="1678795" y="829950"/>
          <a:ext cx="936858" cy="355351"/>
        </a:xfrm>
        <a:custGeom>
          <a:avLst/>
          <a:gdLst/>
          <a:ahLst/>
          <a:cxnLst/>
          <a:rect l="0" t="0" r="0" b="0"/>
          <a:pathLst>
            <a:path>
              <a:moveTo>
                <a:pt x="0" y="0"/>
              </a:moveTo>
              <a:lnTo>
                <a:pt x="0" y="236849"/>
              </a:lnTo>
              <a:lnTo>
                <a:pt x="936858" y="236849"/>
              </a:lnTo>
              <a:lnTo>
                <a:pt x="936858" y="35535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DF2B3-1C0F-4684-9313-5B9269DE0503}">
      <dsp:nvSpPr>
        <dsp:cNvPr id="0" name=""/>
        <dsp:cNvSpPr/>
      </dsp:nvSpPr>
      <dsp:spPr>
        <a:xfrm>
          <a:off x="1052214" y="829950"/>
          <a:ext cx="626581" cy="355351"/>
        </a:xfrm>
        <a:custGeom>
          <a:avLst/>
          <a:gdLst/>
          <a:ahLst/>
          <a:cxnLst/>
          <a:rect l="0" t="0" r="0" b="0"/>
          <a:pathLst>
            <a:path>
              <a:moveTo>
                <a:pt x="626581" y="0"/>
              </a:moveTo>
              <a:lnTo>
                <a:pt x="626581" y="236849"/>
              </a:lnTo>
              <a:lnTo>
                <a:pt x="0" y="236849"/>
              </a:lnTo>
              <a:lnTo>
                <a:pt x="0" y="35535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9BA74-64D7-4DAE-B87F-82852C1447B3}">
      <dsp:nvSpPr>
        <dsp:cNvPr id="0" name=""/>
        <dsp:cNvSpPr/>
      </dsp:nvSpPr>
      <dsp:spPr>
        <a:xfrm>
          <a:off x="1039207" y="17672"/>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D480F-178E-4E25-86BA-DB3BAC241706}">
      <dsp:nvSpPr>
        <dsp:cNvPr id="0" name=""/>
        <dsp:cNvSpPr/>
      </dsp:nvSpPr>
      <dsp:spPr>
        <a:xfrm>
          <a:off x="1181337" y="152696"/>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Shape</a:t>
          </a:r>
        </a:p>
      </dsp:txBody>
      <dsp:txXfrm>
        <a:off x="1181337" y="152696"/>
        <a:ext cx="1279177" cy="812277"/>
      </dsp:txXfrm>
    </dsp:sp>
    <dsp:sp modelId="{2970A870-EB86-4B8C-923E-E71F54492FEA}">
      <dsp:nvSpPr>
        <dsp:cNvPr id="0" name=""/>
        <dsp:cNvSpPr/>
      </dsp:nvSpPr>
      <dsp:spPr>
        <a:xfrm>
          <a:off x="41262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CEC20-E651-40B5-8377-C3669958A926}">
      <dsp:nvSpPr>
        <dsp:cNvPr id="0" name=""/>
        <dsp:cNvSpPr/>
      </dsp:nvSpPr>
      <dsp:spPr>
        <a:xfrm>
          <a:off x="55475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Circle</a:t>
          </a:r>
        </a:p>
      </dsp:txBody>
      <dsp:txXfrm>
        <a:off x="554756" y="1320325"/>
        <a:ext cx="1279177" cy="812277"/>
      </dsp:txXfrm>
    </dsp:sp>
    <dsp:sp modelId="{86EF2CC1-0486-4AA4-97F5-965D259D51F0}">
      <dsp:nvSpPr>
        <dsp:cNvPr id="0" name=""/>
        <dsp:cNvSpPr/>
      </dsp:nvSpPr>
      <dsp:spPr>
        <a:xfrm>
          <a:off x="197606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61E01-B75C-4A61-B31C-350B63B1155B}">
      <dsp:nvSpPr>
        <dsp:cNvPr id="0" name=""/>
        <dsp:cNvSpPr/>
      </dsp:nvSpPr>
      <dsp:spPr>
        <a:xfrm>
          <a:off x="211819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Rectangle</a:t>
          </a:r>
        </a:p>
      </dsp:txBody>
      <dsp:txXfrm>
        <a:off x="2118196" y="1320325"/>
        <a:ext cx="1279177" cy="81227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2162DB-1817-4B77-8B75-E62134E0538C}">
      <dsp:nvSpPr>
        <dsp:cNvPr id="0" name=""/>
        <dsp:cNvSpPr/>
      </dsp:nvSpPr>
      <dsp:spPr>
        <a:xfrm>
          <a:off x="1771650" y="862917"/>
          <a:ext cx="1257299" cy="299180"/>
        </a:xfrm>
        <a:custGeom>
          <a:avLst/>
          <a:gdLst/>
          <a:ahLst/>
          <a:cxnLst/>
          <a:rect l="0" t="0" r="0" b="0"/>
          <a:pathLst>
            <a:path>
              <a:moveTo>
                <a:pt x="0" y="0"/>
              </a:moveTo>
              <a:lnTo>
                <a:pt x="0" y="203882"/>
              </a:lnTo>
              <a:lnTo>
                <a:pt x="1257299" y="203882"/>
              </a:lnTo>
              <a:lnTo>
                <a:pt x="1257299"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4D329-F188-4F3E-8506-B2DC0C1AE5E4}">
      <dsp:nvSpPr>
        <dsp:cNvPr id="0" name=""/>
        <dsp:cNvSpPr/>
      </dsp:nvSpPr>
      <dsp:spPr>
        <a:xfrm>
          <a:off x="1725929" y="862917"/>
          <a:ext cx="91440" cy="299180"/>
        </a:xfrm>
        <a:custGeom>
          <a:avLst/>
          <a:gdLst/>
          <a:ahLst/>
          <a:cxnLst/>
          <a:rect l="0" t="0" r="0" b="0"/>
          <a:pathLst>
            <a:path>
              <a:moveTo>
                <a:pt x="45720" y="0"/>
              </a:moveTo>
              <a:lnTo>
                <a:pt x="45720"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514350" y="862917"/>
          <a:ext cx="1257299" cy="299180"/>
        </a:xfrm>
        <a:custGeom>
          <a:avLst/>
          <a:gdLst/>
          <a:ahLst/>
          <a:cxnLst/>
          <a:rect l="0" t="0" r="0" b="0"/>
          <a:pathLst>
            <a:path>
              <a:moveTo>
                <a:pt x="1257299" y="0"/>
              </a:moveTo>
              <a:lnTo>
                <a:pt x="1257299" y="203882"/>
              </a:lnTo>
              <a:lnTo>
                <a:pt x="0" y="203882"/>
              </a:lnTo>
              <a:lnTo>
                <a:pt x="0"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257300" y="209692"/>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371600" y="318277"/>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class A</a:t>
          </a:r>
        </a:p>
      </dsp:txBody>
      <dsp:txXfrm>
        <a:off x="1371600" y="318277"/>
        <a:ext cx="1028699" cy="653224"/>
      </dsp:txXfrm>
    </dsp:sp>
    <dsp:sp modelId="{258D04BE-8BF9-4893-ADE1-F2D07FAF4687}">
      <dsp:nvSpPr>
        <dsp:cNvPr id="0" name=""/>
        <dsp:cNvSpPr/>
      </dsp:nvSpPr>
      <dsp:spPr>
        <a:xfrm>
          <a:off x="0"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14300"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Class B</a:t>
          </a:r>
        </a:p>
      </dsp:txBody>
      <dsp:txXfrm>
        <a:off x="114300" y="1270682"/>
        <a:ext cx="1028699" cy="653224"/>
      </dsp:txXfrm>
    </dsp:sp>
    <dsp:sp modelId="{6E19E304-F606-4AF9-8D4C-1BA98D72F6A6}">
      <dsp:nvSpPr>
        <dsp:cNvPr id="0" name=""/>
        <dsp:cNvSpPr/>
      </dsp:nvSpPr>
      <dsp:spPr>
        <a:xfrm>
          <a:off x="1257299"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A84082-DB13-432D-A653-1663CB127972}">
      <dsp:nvSpPr>
        <dsp:cNvPr id="0" name=""/>
        <dsp:cNvSpPr/>
      </dsp:nvSpPr>
      <dsp:spPr>
        <a:xfrm>
          <a:off x="1371599"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Class C</a:t>
          </a:r>
        </a:p>
      </dsp:txBody>
      <dsp:txXfrm>
        <a:off x="1371599" y="1270682"/>
        <a:ext cx="1028699" cy="653224"/>
      </dsp:txXfrm>
    </dsp:sp>
    <dsp:sp modelId="{CBC61541-2A02-4E0F-8FAD-5BFB61B35B14}">
      <dsp:nvSpPr>
        <dsp:cNvPr id="0" name=""/>
        <dsp:cNvSpPr/>
      </dsp:nvSpPr>
      <dsp:spPr>
        <a:xfrm>
          <a:off x="2514599"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2628899"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Class D</a:t>
          </a:r>
        </a:p>
      </dsp:txBody>
      <dsp:txXfrm>
        <a:off x="2628899" y="1270682"/>
        <a:ext cx="1028699" cy="65322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336B27-12C0-40F0-9B99-A519F66539A7}">
      <dsp:nvSpPr>
        <dsp:cNvPr id="0" name=""/>
        <dsp:cNvSpPr/>
      </dsp:nvSpPr>
      <dsp:spPr>
        <a:xfrm>
          <a:off x="1711999" y="813220"/>
          <a:ext cx="91440" cy="372105"/>
        </a:xfrm>
        <a:custGeom>
          <a:avLst/>
          <a:gdLst/>
          <a:ahLst/>
          <a:cxnLst/>
          <a:rect l="0" t="0" r="0" b="0"/>
          <a:pathLst>
            <a:path>
              <a:moveTo>
                <a:pt x="45720" y="0"/>
              </a:moveTo>
              <a:lnTo>
                <a:pt x="45720" y="37210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117996" y="773"/>
          <a:ext cx="1279445" cy="8124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260157" y="135825"/>
          <a:ext cx="1279445" cy="8124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class A</a:t>
          </a:r>
        </a:p>
      </dsp:txBody>
      <dsp:txXfrm>
        <a:off x="1260157" y="135825"/>
        <a:ext cx="1279445" cy="812447"/>
      </dsp:txXfrm>
    </dsp:sp>
    <dsp:sp modelId="{258D04BE-8BF9-4893-ADE1-F2D07FAF4687}">
      <dsp:nvSpPr>
        <dsp:cNvPr id="0" name=""/>
        <dsp:cNvSpPr/>
      </dsp:nvSpPr>
      <dsp:spPr>
        <a:xfrm>
          <a:off x="1117996" y="1185326"/>
          <a:ext cx="1279445" cy="8124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260157" y="1320379"/>
          <a:ext cx="1279445" cy="8124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Class B</a:t>
          </a:r>
        </a:p>
      </dsp:txBody>
      <dsp:txXfrm>
        <a:off x="1260157" y="1320379"/>
        <a:ext cx="1279445" cy="81244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E3A213-F4C8-4ACE-8363-6B644765C1D7}">
      <dsp:nvSpPr>
        <dsp:cNvPr id="0" name=""/>
        <dsp:cNvSpPr/>
      </dsp:nvSpPr>
      <dsp:spPr>
        <a:xfrm>
          <a:off x="1844037" y="1284655"/>
          <a:ext cx="441962" cy="239496"/>
        </a:xfrm>
        <a:custGeom>
          <a:avLst/>
          <a:gdLst/>
          <a:ahLst/>
          <a:cxnLst/>
          <a:rect l="0" t="0" r="0" b="0"/>
          <a:pathLst>
            <a:path>
              <a:moveTo>
                <a:pt x="441962" y="0"/>
              </a:moveTo>
              <a:lnTo>
                <a:pt x="441962" y="163258"/>
              </a:lnTo>
              <a:lnTo>
                <a:pt x="0" y="163258"/>
              </a:lnTo>
              <a:lnTo>
                <a:pt x="0" y="23949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2162DB-1817-4B77-8B75-E62134E0538C}">
      <dsp:nvSpPr>
        <dsp:cNvPr id="0" name=""/>
        <dsp:cNvSpPr/>
      </dsp:nvSpPr>
      <dsp:spPr>
        <a:xfrm>
          <a:off x="1783079" y="522731"/>
          <a:ext cx="502920" cy="239344"/>
        </a:xfrm>
        <a:custGeom>
          <a:avLst/>
          <a:gdLst/>
          <a:ahLst/>
          <a:cxnLst/>
          <a:rect l="0" t="0" r="0" b="0"/>
          <a:pathLst>
            <a:path>
              <a:moveTo>
                <a:pt x="0" y="0"/>
              </a:moveTo>
              <a:lnTo>
                <a:pt x="0" y="163106"/>
              </a:lnTo>
              <a:lnTo>
                <a:pt x="502920" y="163106"/>
              </a:lnTo>
              <a:lnTo>
                <a:pt x="50292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5748EE-72F6-443A-A645-54784CABC7B3}">
      <dsp:nvSpPr>
        <dsp:cNvPr id="0" name=""/>
        <dsp:cNvSpPr/>
      </dsp:nvSpPr>
      <dsp:spPr>
        <a:xfrm>
          <a:off x="1280160" y="1284655"/>
          <a:ext cx="640081" cy="228678"/>
        </a:xfrm>
        <a:custGeom>
          <a:avLst/>
          <a:gdLst/>
          <a:ahLst/>
          <a:cxnLst/>
          <a:rect l="0" t="0" r="0" b="0"/>
          <a:pathLst>
            <a:path>
              <a:moveTo>
                <a:pt x="0" y="0"/>
              </a:moveTo>
              <a:lnTo>
                <a:pt x="0" y="152440"/>
              </a:lnTo>
              <a:lnTo>
                <a:pt x="640081" y="152440"/>
              </a:lnTo>
              <a:lnTo>
                <a:pt x="640081" y="22867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280160" y="522731"/>
          <a:ext cx="502919" cy="239344"/>
        </a:xfrm>
        <a:custGeom>
          <a:avLst/>
          <a:gdLst/>
          <a:ahLst/>
          <a:cxnLst/>
          <a:rect l="0" t="0" r="0" b="0"/>
          <a:pathLst>
            <a:path>
              <a:moveTo>
                <a:pt x="502919" y="0"/>
              </a:moveTo>
              <a:lnTo>
                <a:pt x="502919" y="163106"/>
              </a:lnTo>
              <a:lnTo>
                <a:pt x="0" y="163106"/>
              </a:lnTo>
              <a:lnTo>
                <a:pt x="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40" y="87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A</a:t>
          </a:r>
        </a:p>
      </dsp:txBody>
      <dsp:txXfrm>
        <a:off x="1463040" y="87020"/>
        <a:ext cx="822960" cy="522579"/>
      </dsp:txXfrm>
    </dsp:sp>
    <dsp:sp modelId="{258D04BE-8BF9-4893-ADE1-F2D07FAF4687}">
      <dsp:nvSpPr>
        <dsp:cNvPr id="0" name=""/>
        <dsp:cNvSpPr/>
      </dsp:nvSpPr>
      <dsp:spPr>
        <a:xfrm>
          <a:off x="868680"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960120"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B</a:t>
          </a:r>
        </a:p>
      </dsp:txBody>
      <dsp:txXfrm>
        <a:off x="960120" y="848944"/>
        <a:ext cx="822960" cy="522579"/>
      </dsp:txXfrm>
    </dsp:sp>
    <dsp:sp modelId="{7B34159A-18D2-418F-8039-96BB0171261C}">
      <dsp:nvSpPr>
        <dsp:cNvPr id="0" name=""/>
        <dsp:cNvSpPr/>
      </dsp:nvSpPr>
      <dsp:spPr>
        <a:xfrm>
          <a:off x="1508761" y="1513334"/>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B3EAD-0AB3-4255-ABF9-A09E000484D0}">
      <dsp:nvSpPr>
        <dsp:cNvPr id="0" name=""/>
        <dsp:cNvSpPr/>
      </dsp:nvSpPr>
      <dsp:spPr>
        <a:xfrm>
          <a:off x="1600201" y="1600202"/>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kern="1200"/>
        </a:p>
      </dsp:txBody>
      <dsp:txXfrm>
        <a:off x="1600201" y="1600202"/>
        <a:ext cx="822960" cy="522579"/>
      </dsp:txXfrm>
    </dsp:sp>
    <dsp:sp modelId="{CBC61541-2A02-4E0F-8FAD-5BFB61B35B14}">
      <dsp:nvSpPr>
        <dsp:cNvPr id="0" name=""/>
        <dsp:cNvSpPr/>
      </dsp:nvSpPr>
      <dsp:spPr>
        <a:xfrm>
          <a:off x="1874520"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1965959"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D</a:t>
          </a:r>
        </a:p>
      </dsp:txBody>
      <dsp:txXfrm>
        <a:off x="1965959" y="848944"/>
        <a:ext cx="822960" cy="522579"/>
      </dsp:txXfrm>
    </dsp:sp>
    <dsp:sp modelId="{B00E9812-F462-4AFC-8560-7E0D96962A56}">
      <dsp:nvSpPr>
        <dsp:cNvPr id="0" name=""/>
        <dsp:cNvSpPr/>
      </dsp:nvSpPr>
      <dsp:spPr>
        <a:xfrm>
          <a:off x="1432557" y="1524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12C632-3BAC-4FB2-8F25-AA5185B82BDA}">
      <dsp:nvSpPr>
        <dsp:cNvPr id="0" name=""/>
        <dsp:cNvSpPr/>
      </dsp:nvSpPr>
      <dsp:spPr>
        <a:xfrm>
          <a:off x="1523997" y="1611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E</a:t>
          </a:r>
        </a:p>
      </dsp:txBody>
      <dsp:txXfrm>
        <a:off x="1523997" y="1611020"/>
        <a:ext cx="822960" cy="52257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DB2FD1-0894-4596-A2D9-94D2B77413B1}">
      <dsp:nvSpPr>
        <dsp:cNvPr id="0" name=""/>
        <dsp:cNvSpPr/>
      </dsp:nvSpPr>
      <dsp:spPr>
        <a:xfrm>
          <a:off x="1737359" y="1284655"/>
          <a:ext cx="91440" cy="239344"/>
        </a:xfrm>
        <a:custGeom>
          <a:avLst/>
          <a:gdLst/>
          <a:ahLst/>
          <a:cxnLst/>
          <a:rect l="0" t="0" r="0" b="0"/>
          <a:pathLst>
            <a:path>
              <a:moveTo>
                <a:pt x="45720" y="0"/>
              </a:moveTo>
              <a:lnTo>
                <a:pt x="45720" y="23934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737359" y="522731"/>
          <a:ext cx="91440" cy="239344"/>
        </a:xfrm>
        <a:custGeom>
          <a:avLst/>
          <a:gdLst/>
          <a:ahLst/>
          <a:cxnLst/>
          <a:rect l="0" t="0" r="0" b="0"/>
          <a:pathLst>
            <a:path>
              <a:moveTo>
                <a:pt x="45720" y="0"/>
              </a:moveTo>
              <a:lnTo>
                <a:pt x="4572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39" y="87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A</a:t>
          </a:r>
        </a:p>
      </dsp:txBody>
      <dsp:txXfrm>
        <a:off x="1463039" y="87020"/>
        <a:ext cx="822960" cy="522579"/>
      </dsp:txXfrm>
    </dsp:sp>
    <dsp:sp modelId="{258D04BE-8BF9-4893-ADE1-F2D07FAF4687}">
      <dsp:nvSpPr>
        <dsp:cNvPr id="0" name=""/>
        <dsp:cNvSpPr/>
      </dsp:nvSpPr>
      <dsp:spPr>
        <a:xfrm>
          <a:off x="1371599"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463039"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B</a:t>
          </a:r>
        </a:p>
      </dsp:txBody>
      <dsp:txXfrm>
        <a:off x="1463039" y="848944"/>
        <a:ext cx="822960" cy="522579"/>
      </dsp:txXfrm>
    </dsp:sp>
    <dsp:sp modelId="{AE0AF4BE-B579-4599-9AF5-39B1CBBBA335}">
      <dsp:nvSpPr>
        <dsp:cNvPr id="0" name=""/>
        <dsp:cNvSpPr/>
      </dsp:nvSpPr>
      <dsp:spPr>
        <a:xfrm>
          <a:off x="1371599" y="1523999"/>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14AF6-7144-49AE-B5A1-01AC1C3348EA}">
      <dsp:nvSpPr>
        <dsp:cNvPr id="0" name=""/>
        <dsp:cNvSpPr/>
      </dsp:nvSpPr>
      <dsp:spPr>
        <a:xfrm>
          <a:off x="1463039" y="1610868"/>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Class C</a:t>
          </a:r>
        </a:p>
      </dsp:txBody>
      <dsp:txXfrm>
        <a:off x="1463039" y="1610868"/>
        <a:ext cx="822960" cy="52257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C0E01-B487-43EC-A00A-FD0BFE90DC92}">
      <dsp:nvSpPr>
        <dsp:cNvPr id="0" name=""/>
        <dsp:cNvSpPr/>
      </dsp:nvSpPr>
      <dsp:spPr>
        <a:xfrm>
          <a:off x="6411886" y="2545648"/>
          <a:ext cx="1303127" cy="91440"/>
        </a:xfrm>
        <a:custGeom>
          <a:avLst/>
          <a:gdLst/>
          <a:ahLst/>
          <a:cxnLst/>
          <a:rect l="0" t="0" r="0" b="0"/>
          <a:pathLst>
            <a:path>
              <a:moveTo>
                <a:pt x="0" y="45720"/>
              </a:moveTo>
              <a:lnTo>
                <a:pt x="1303127" y="45720"/>
              </a:lnTo>
              <a:lnTo>
                <a:pt x="1303127" y="994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8E193A-198C-41C4-9208-0F83DF82266E}">
      <dsp:nvSpPr>
        <dsp:cNvPr id="0" name=""/>
        <dsp:cNvSpPr/>
      </dsp:nvSpPr>
      <dsp:spPr>
        <a:xfrm>
          <a:off x="6411886" y="2545648"/>
          <a:ext cx="160120" cy="91440"/>
        </a:xfrm>
        <a:custGeom>
          <a:avLst/>
          <a:gdLst/>
          <a:ahLst/>
          <a:cxnLst/>
          <a:rect l="0" t="0" r="0" b="0"/>
          <a:pathLst>
            <a:path>
              <a:moveTo>
                <a:pt x="0" y="45720"/>
              </a:moveTo>
              <a:lnTo>
                <a:pt x="160120" y="45720"/>
              </a:lnTo>
              <a:lnTo>
                <a:pt x="160120" y="994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87520-7FE1-4A16-92E3-60A9EE02AA97}">
      <dsp:nvSpPr>
        <dsp:cNvPr id="0" name=""/>
        <dsp:cNvSpPr/>
      </dsp:nvSpPr>
      <dsp:spPr>
        <a:xfrm>
          <a:off x="5508067" y="2591368"/>
          <a:ext cx="903818" cy="129980"/>
        </a:xfrm>
        <a:custGeom>
          <a:avLst/>
          <a:gdLst/>
          <a:ahLst/>
          <a:cxnLst/>
          <a:rect l="0" t="0" r="0" b="0"/>
          <a:pathLst>
            <a:path>
              <a:moveTo>
                <a:pt x="903818" y="0"/>
              </a:moveTo>
              <a:lnTo>
                <a:pt x="0" y="0"/>
              </a:lnTo>
              <a:lnTo>
                <a:pt x="0" y="1299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DC00D5-84C7-4AD4-9E88-C93827A3C2BF}">
      <dsp:nvSpPr>
        <dsp:cNvPr id="0" name=""/>
        <dsp:cNvSpPr/>
      </dsp:nvSpPr>
      <dsp:spPr>
        <a:xfrm>
          <a:off x="4690979" y="2591368"/>
          <a:ext cx="1720906" cy="282379"/>
        </a:xfrm>
        <a:custGeom>
          <a:avLst/>
          <a:gdLst/>
          <a:ahLst/>
          <a:cxnLst/>
          <a:rect l="0" t="0" r="0" b="0"/>
          <a:pathLst>
            <a:path>
              <a:moveTo>
                <a:pt x="1720906" y="0"/>
              </a:moveTo>
              <a:lnTo>
                <a:pt x="1720906" y="151742"/>
              </a:lnTo>
              <a:lnTo>
                <a:pt x="0" y="151742"/>
              </a:lnTo>
              <a:lnTo>
                <a:pt x="0" y="28237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84E60A-5EE0-4E2A-9B1A-62126F4F33FE}">
      <dsp:nvSpPr>
        <dsp:cNvPr id="0" name=""/>
        <dsp:cNvSpPr/>
      </dsp:nvSpPr>
      <dsp:spPr>
        <a:xfrm>
          <a:off x="4241600" y="1285780"/>
          <a:ext cx="2170285" cy="410126"/>
        </a:xfrm>
        <a:custGeom>
          <a:avLst/>
          <a:gdLst/>
          <a:ahLst/>
          <a:cxnLst/>
          <a:rect l="0" t="0" r="0" b="0"/>
          <a:pathLst>
            <a:path>
              <a:moveTo>
                <a:pt x="0" y="0"/>
              </a:moveTo>
              <a:lnTo>
                <a:pt x="0" y="279489"/>
              </a:lnTo>
              <a:lnTo>
                <a:pt x="2170285" y="279489"/>
              </a:lnTo>
              <a:lnTo>
                <a:pt x="2170285" y="410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3D5427-72B0-46BC-8D8D-526D74732929}">
      <dsp:nvSpPr>
        <dsp:cNvPr id="0" name=""/>
        <dsp:cNvSpPr/>
      </dsp:nvSpPr>
      <dsp:spPr>
        <a:xfrm>
          <a:off x="4160281" y="1285780"/>
          <a:ext cx="91440" cy="368764"/>
        </a:xfrm>
        <a:custGeom>
          <a:avLst/>
          <a:gdLst/>
          <a:ahLst/>
          <a:cxnLst/>
          <a:rect l="0" t="0" r="0" b="0"/>
          <a:pathLst>
            <a:path>
              <a:moveTo>
                <a:pt x="81319" y="0"/>
              </a:moveTo>
              <a:lnTo>
                <a:pt x="81319" y="238127"/>
              </a:lnTo>
              <a:lnTo>
                <a:pt x="45720" y="238127"/>
              </a:lnTo>
              <a:lnTo>
                <a:pt x="45720" y="36876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323C8-0E1E-4C4B-90FA-EFCA2568FB2A}">
      <dsp:nvSpPr>
        <dsp:cNvPr id="0" name=""/>
        <dsp:cNvSpPr/>
      </dsp:nvSpPr>
      <dsp:spPr>
        <a:xfrm>
          <a:off x="2071315" y="2591368"/>
          <a:ext cx="1528106" cy="232081"/>
        </a:xfrm>
        <a:custGeom>
          <a:avLst/>
          <a:gdLst/>
          <a:ahLst/>
          <a:cxnLst/>
          <a:rect l="0" t="0" r="0" b="0"/>
          <a:pathLst>
            <a:path>
              <a:moveTo>
                <a:pt x="0" y="0"/>
              </a:moveTo>
              <a:lnTo>
                <a:pt x="0" y="101444"/>
              </a:lnTo>
              <a:lnTo>
                <a:pt x="1528106" y="101444"/>
              </a:lnTo>
              <a:lnTo>
                <a:pt x="1528106"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058F60-D17C-4B38-8DEE-066EAB28B8C4}">
      <dsp:nvSpPr>
        <dsp:cNvPr id="0" name=""/>
        <dsp:cNvSpPr/>
      </dsp:nvSpPr>
      <dsp:spPr>
        <a:xfrm>
          <a:off x="2071315" y="2591368"/>
          <a:ext cx="517620" cy="232081"/>
        </a:xfrm>
        <a:custGeom>
          <a:avLst/>
          <a:gdLst/>
          <a:ahLst/>
          <a:cxnLst/>
          <a:rect l="0" t="0" r="0" b="0"/>
          <a:pathLst>
            <a:path>
              <a:moveTo>
                <a:pt x="0" y="0"/>
              </a:moveTo>
              <a:lnTo>
                <a:pt x="0" y="101444"/>
              </a:lnTo>
              <a:lnTo>
                <a:pt x="517620" y="101444"/>
              </a:lnTo>
              <a:lnTo>
                <a:pt x="51762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B07AAD-5160-4D07-A3C6-611C626D03B3}">
      <dsp:nvSpPr>
        <dsp:cNvPr id="0" name=""/>
        <dsp:cNvSpPr/>
      </dsp:nvSpPr>
      <dsp:spPr>
        <a:xfrm>
          <a:off x="1487980" y="2591368"/>
          <a:ext cx="583335" cy="232081"/>
        </a:xfrm>
        <a:custGeom>
          <a:avLst/>
          <a:gdLst/>
          <a:ahLst/>
          <a:cxnLst/>
          <a:rect l="0" t="0" r="0" b="0"/>
          <a:pathLst>
            <a:path>
              <a:moveTo>
                <a:pt x="583335" y="0"/>
              </a:moveTo>
              <a:lnTo>
                <a:pt x="583335" y="101444"/>
              </a:lnTo>
              <a:lnTo>
                <a:pt x="0" y="101444"/>
              </a:lnTo>
              <a:lnTo>
                <a:pt x="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192ED0-4957-461B-8E13-1EECA1414E5F}">
      <dsp:nvSpPr>
        <dsp:cNvPr id="0" name=""/>
        <dsp:cNvSpPr/>
      </dsp:nvSpPr>
      <dsp:spPr>
        <a:xfrm>
          <a:off x="309835" y="2591368"/>
          <a:ext cx="1761480" cy="232081"/>
        </a:xfrm>
        <a:custGeom>
          <a:avLst/>
          <a:gdLst/>
          <a:ahLst/>
          <a:cxnLst/>
          <a:rect l="0" t="0" r="0" b="0"/>
          <a:pathLst>
            <a:path>
              <a:moveTo>
                <a:pt x="1761480" y="0"/>
              </a:moveTo>
              <a:lnTo>
                <a:pt x="1761480" y="101444"/>
              </a:lnTo>
              <a:lnTo>
                <a:pt x="0" y="101444"/>
              </a:lnTo>
              <a:lnTo>
                <a:pt x="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63F97-2742-4012-AC63-16F67CA20C9A}">
      <dsp:nvSpPr>
        <dsp:cNvPr id="0" name=""/>
        <dsp:cNvSpPr/>
      </dsp:nvSpPr>
      <dsp:spPr>
        <a:xfrm>
          <a:off x="2071315" y="1285780"/>
          <a:ext cx="2170285" cy="410126"/>
        </a:xfrm>
        <a:custGeom>
          <a:avLst/>
          <a:gdLst/>
          <a:ahLst/>
          <a:cxnLst/>
          <a:rect l="0" t="0" r="0" b="0"/>
          <a:pathLst>
            <a:path>
              <a:moveTo>
                <a:pt x="2170285" y="0"/>
              </a:moveTo>
              <a:lnTo>
                <a:pt x="2170285" y="279489"/>
              </a:lnTo>
              <a:lnTo>
                <a:pt x="0" y="279489"/>
              </a:lnTo>
              <a:lnTo>
                <a:pt x="0" y="410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9672E2-3AFF-4782-86AF-0BB276C51BEE}">
      <dsp:nvSpPr>
        <dsp:cNvPr id="0" name=""/>
        <dsp:cNvSpPr/>
      </dsp:nvSpPr>
      <dsp:spPr>
        <a:xfrm>
          <a:off x="3536512" y="390318"/>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7DFC9-67D7-414E-86A4-C0C8212C6D13}">
      <dsp:nvSpPr>
        <dsp:cNvPr id="0" name=""/>
        <dsp:cNvSpPr/>
      </dsp:nvSpPr>
      <dsp:spPr>
        <a:xfrm>
          <a:off x="3693199" y="539170"/>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Collections</a:t>
          </a:r>
        </a:p>
      </dsp:txBody>
      <dsp:txXfrm>
        <a:off x="3693199" y="539170"/>
        <a:ext cx="1410176" cy="895461"/>
      </dsp:txXfrm>
    </dsp:sp>
    <dsp:sp modelId="{316C74C6-9925-41F9-9D22-0E0D7A14E69F}">
      <dsp:nvSpPr>
        <dsp:cNvPr id="0" name=""/>
        <dsp:cNvSpPr/>
      </dsp:nvSpPr>
      <dsp:spPr>
        <a:xfrm>
          <a:off x="1366227" y="1695906"/>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32750-A599-465B-8A73-35B4CCBB1BC3}">
      <dsp:nvSpPr>
        <dsp:cNvPr id="0" name=""/>
        <dsp:cNvSpPr/>
      </dsp:nvSpPr>
      <dsp:spPr>
        <a:xfrm>
          <a:off x="1522913" y="1844758"/>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err="1"/>
            <a:t>NonGeneric</a:t>
          </a:r>
          <a:endParaRPr lang="en-US" sz="900" kern="1200" dirty="0"/>
        </a:p>
      </dsp:txBody>
      <dsp:txXfrm>
        <a:off x="1522913" y="1844758"/>
        <a:ext cx="1410176" cy="895461"/>
      </dsp:txXfrm>
    </dsp:sp>
    <dsp:sp modelId="{2919A0C9-9B66-497E-BE91-A541BDE8873E}">
      <dsp:nvSpPr>
        <dsp:cNvPr id="0" name=""/>
        <dsp:cNvSpPr/>
      </dsp:nvSpPr>
      <dsp:spPr>
        <a:xfrm>
          <a:off x="-156686" y="2823450"/>
          <a:ext cx="933043" cy="491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2BCD6-ED5F-4993-AA58-975059D2D3D3}">
      <dsp:nvSpPr>
        <dsp:cNvPr id="0" name=""/>
        <dsp:cNvSpPr/>
      </dsp:nvSpPr>
      <dsp:spPr>
        <a:xfrm>
          <a:off x="0" y="2972302"/>
          <a:ext cx="933043" cy="4916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err="1"/>
            <a:t>ArrayList</a:t>
          </a:r>
          <a:endParaRPr lang="en-US" sz="900" kern="1200" dirty="0"/>
        </a:p>
      </dsp:txBody>
      <dsp:txXfrm>
        <a:off x="0" y="2972302"/>
        <a:ext cx="933043" cy="491662"/>
      </dsp:txXfrm>
    </dsp:sp>
    <dsp:sp modelId="{D1659F9B-F804-4214-A9B5-E6405B437B8D}">
      <dsp:nvSpPr>
        <dsp:cNvPr id="0" name=""/>
        <dsp:cNvSpPr/>
      </dsp:nvSpPr>
      <dsp:spPr>
        <a:xfrm>
          <a:off x="1055331" y="2823450"/>
          <a:ext cx="865298" cy="438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B2059B-65F2-409E-B961-D1866B843DDE}">
      <dsp:nvSpPr>
        <dsp:cNvPr id="0" name=""/>
        <dsp:cNvSpPr/>
      </dsp:nvSpPr>
      <dsp:spPr>
        <a:xfrm>
          <a:off x="1212017" y="2972302"/>
          <a:ext cx="865298" cy="4382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Stack</a:t>
          </a:r>
        </a:p>
      </dsp:txBody>
      <dsp:txXfrm>
        <a:off x="1212017" y="2972302"/>
        <a:ext cx="865298" cy="438265"/>
      </dsp:txXfrm>
    </dsp:sp>
    <dsp:sp modelId="{248E5EA0-387C-4E21-AD9D-0A50B22830DD}">
      <dsp:nvSpPr>
        <dsp:cNvPr id="0" name=""/>
        <dsp:cNvSpPr/>
      </dsp:nvSpPr>
      <dsp:spPr>
        <a:xfrm>
          <a:off x="2234002" y="2823450"/>
          <a:ext cx="709868" cy="438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F33DC-03E9-4AAE-8C70-7CE91C26C4F8}">
      <dsp:nvSpPr>
        <dsp:cNvPr id="0" name=""/>
        <dsp:cNvSpPr/>
      </dsp:nvSpPr>
      <dsp:spPr>
        <a:xfrm>
          <a:off x="2390688" y="2972302"/>
          <a:ext cx="709868" cy="4382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Queue</a:t>
          </a:r>
        </a:p>
      </dsp:txBody>
      <dsp:txXfrm>
        <a:off x="2390688" y="2972302"/>
        <a:ext cx="709868" cy="438265"/>
      </dsp:txXfrm>
    </dsp:sp>
    <dsp:sp modelId="{21E261AC-95B7-4C5D-B9F7-AD4CA9E4EE26}">
      <dsp:nvSpPr>
        <dsp:cNvPr id="0" name=""/>
        <dsp:cNvSpPr/>
      </dsp:nvSpPr>
      <dsp:spPr>
        <a:xfrm>
          <a:off x="3257243" y="2823450"/>
          <a:ext cx="684358" cy="491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5E310B-BE72-40FB-BF3E-D3BE911AED1F}">
      <dsp:nvSpPr>
        <dsp:cNvPr id="0" name=""/>
        <dsp:cNvSpPr/>
      </dsp:nvSpPr>
      <dsp:spPr>
        <a:xfrm>
          <a:off x="3413929" y="2972302"/>
          <a:ext cx="684358" cy="4916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err="1"/>
            <a:t>HashTable</a:t>
          </a:r>
          <a:endParaRPr lang="en-US" sz="900" kern="1200" dirty="0"/>
        </a:p>
      </dsp:txBody>
      <dsp:txXfrm>
        <a:off x="3413929" y="2972302"/>
        <a:ext cx="684358" cy="491662"/>
      </dsp:txXfrm>
    </dsp:sp>
    <dsp:sp modelId="{1982F3B7-CD7C-42CC-98E3-3F1A34F5955D}">
      <dsp:nvSpPr>
        <dsp:cNvPr id="0" name=""/>
        <dsp:cNvSpPr/>
      </dsp:nvSpPr>
      <dsp:spPr>
        <a:xfrm>
          <a:off x="3500913" y="1654545"/>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35A59-AAD6-4158-A60C-87BF29BDB6F6}">
      <dsp:nvSpPr>
        <dsp:cNvPr id="0" name=""/>
        <dsp:cNvSpPr/>
      </dsp:nvSpPr>
      <dsp:spPr>
        <a:xfrm>
          <a:off x="3657599" y="1803397"/>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Array</a:t>
          </a:r>
        </a:p>
      </dsp:txBody>
      <dsp:txXfrm>
        <a:off x="3657599" y="1803397"/>
        <a:ext cx="1410176" cy="895461"/>
      </dsp:txXfrm>
    </dsp:sp>
    <dsp:sp modelId="{31AEBFBC-C25A-459B-8A7E-7FF08596A5A5}">
      <dsp:nvSpPr>
        <dsp:cNvPr id="0" name=""/>
        <dsp:cNvSpPr/>
      </dsp:nvSpPr>
      <dsp:spPr>
        <a:xfrm>
          <a:off x="5706798" y="1695906"/>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CC128-1DBC-4E53-A6BA-C3AE1513325D}">
      <dsp:nvSpPr>
        <dsp:cNvPr id="0" name=""/>
        <dsp:cNvSpPr/>
      </dsp:nvSpPr>
      <dsp:spPr>
        <a:xfrm>
          <a:off x="5863484" y="1844758"/>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Generic</a:t>
          </a:r>
        </a:p>
      </dsp:txBody>
      <dsp:txXfrm>
        <a:off x="5863484" y="1844758"/>
        <a:ext cx="1410176" cy="895461"/>
      </dsp:txXfrm>
    </dsp:sp>
    <dsp:sp modelId="{B7659D2B-B062-4258-B0DB-76E2335AA041}">
      <dsp:nvSpPr>
        <dsp:cNvPr id="0" name=""/>
        <dsp:cNvSpPr/>
      </dsp:nvSpPr>
      <dsp:spPr>
        <a:xfrm>
          <a:off x="4339119" y="2873748"/>
          <a:ext cx="703720" cy="5233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196CA-8D5E-4433-8624-9F6BB154F184}">
      <dsp:nvSpPr>
        <dsp:cNvPr id="0" name=""/>
        <dsp:cNvSpPr/>
      </dsp:nvSpPr>
      <dsp:spPr>
        <a:xfrm>
          <a:off x="4495806" y="3022600"/>
          <a:ext cx="703720" cy="52333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List</a:t>
          </a:r>
        </a:p>
      </dsp:txBody>
      <dsp:txXfrm>
        <a:off x="4495806" y="3022600"/>
        <a:ext cx="703720" cy="523334"/>
      </dsp:txXfrm>
    </dsp:sp>
    <dsp:sp modelId="{C49E7AE7-BA39-4E5C-AA99-B4CC073A0CA6}">
      <dsp:nvSpPr>
        <dsp:cNvPr id="0" name=""/>
        <dsp:cNvSpPr/>
      </dsp:nvSpPr>
      <dsp:spPr>
        <a:xfrm>
          <a:off x="5177317" y="2721349"/>
          <a:ext cx="661499" cy="41037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BBC315-AE2D-4C23-A045-EB882187A3A1}">
      <dsp:nvSpPr>
        <dsp:cNvPr id="0" name=""/>
        <dsp:cNvSpPr/>
      </dsp:nvSpPr>
      <dsp:spPr>
        <a:xfrm>
          <a:off x="5334003" y="2870201"/>
          <a:ext cx="661499" cy="41037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Stack</a:t>
          </a:r>
        </a:p>
      </dsp:txBody>
      <dsp:txXfrm>
        <a:off x="5334003" y="2870201"/>
        <a:ext cx="661499" cy="410372"/>
      </dsp:txXfrm>
    </dsp:sp>
    <dsp:sp modelId="{D0324A51-F0A8-43D7-86B1-4384ACE9A5D9}">
      <dsp:nvSpPr>
        <dsp:cNvPr id="0" name=""/>
        <dsp:cNvSpPr/>
      </dsp:nvSpPr>
      <dsp:spPr>
        <a:xfrm>
          <a:off x="6167913" y="2645145"/>
          <a:ext cx="808186" cy="4417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D0B59-F55C-4228-B2AB-82E11E7B9AED}">
      <dsp:nvSpPr>
        <dsp:cNvPr id="0" name=""/>
        <dsp:cNvSpPr/>
      </dsp:nvSpPr>
      <dsp:spPr>
        <a:xfrm>
          <a:off x="6324599" y="2793997"/>
          <a:ext cx="808186" cy="4417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Queue</a:t>
          </a:r>
        </a:p>
      </dsp:txBody>
      <dsp:txXfrm>
        <a:off x="6324599" y="2793997"/>
        <a:ext cx="808186" cy="441758"/>
      </dsp:txXfrm>
    </dsp:sp>
    <dsp:sp modelId="{B7795FA3-551B-4D92-B999-9B421C67FB9F}">
      <dsp:nvSpPr>
        <dsp:cNvPr id="0" name=""/>
        <dsp:cNvSpPr/>
      </dsp:nvSpPr>
      <dsp:spPr>
        <a:xfrm>
          <a:off x="7310920" y="2645145"/>
          <a:ext cx="808186" cy="4417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11713-D671-4622-B98A-F8A51163305E}">
      <dsp:nvSpPr>
        <dsp:cNvPr id="0" name=""/>
        <dsp:cNvSpPr/>
      </dsp:nvSpPr>
      <dsp:spPr>
        <a:xfrm>
          <a:off x="7467606" y="2793997"/>
          <a:ext cx="808186" cy="4417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Dictionary</a:t>
          </a:r>
        </a:p>
      </dsp:txBody>
      <dsp:txXfrm>
        <a:off x="7467606" y="2793997"/>
        <a:ext cx="808186" cy="4417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AEFBB-2789-45A1-93BD-D316582D3372}" type="datetimeFigureOut">
              <a:rPr lang="en-US" smtClean="0"/>
              <a:pPr/>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3DD17-BF1A-41BC-B1DC-209E30FDCE9A}" type="slidenum">
              <a:rPr lang="en-US" smtClean="0"/>
              <a:pPr/>
              <a:t>‹#›</a:t>
            </a:fld>
            <a:endParaRPr lang="en-US"/>
          </a:p>
        </p:txBody>
      </p:sp>
    </p:spTree>
    <p:extLst>
      <p:ext uri="{BB962C8B-B14F-4D97-AF65-F5344CB8AC3E}">
        <p14:creationId xmlns="" xmlns:p14="http://schemas.microsoft.com/office/powerpoint/2010/main" val="203163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Slide</a:t>
            </a:r>
            <a:r>
              <a:rPr lang="en-US" sz="1400" baseline="0" dirty="0"/>
              <a:t> &gt;</a:t>
            </a:r>
            <a:endParaRPr lang="en-US" sz="1400" dirty="0"/>
          </a:p>
        </p:txBody>
      </p:sp>
      <p:sp>
        <p:nvSpPr>
          <p:cNvPr id="4" name="Slide Number Placeholder 3"/>
          <p:cNvSpPr>
            <a:spLocks noGrp="1"/>
          </p:cNvSpPr>
          <p:nvPr>
            <p:ph type="sldNum" sz="quarter" idx="10"/>
          </p:nvPr>
        </p:nvSpPr>
        <p:spPr/>
        <p:txBody>
          <a:bodyPr/>
          <a:lstStyle/>
          <a:p>
            <a:fld id="{6ED3DD17-BF1A-41BC-B1DC-209E30FDCE9A}" type="slidenum">
              <a:rPr lang="en-US" smtClean="0"/>
              <a:pPr/>
              <a:t>5</a:t>
            </a:fld>
            <a:endParaRPr lang="en-US"/>
          </a:p>
        </p:txBody>
      </p:sp>
    </p:spTree>
    <p:extLst>
      <p:ext uri="{BB962C8B-B14F-4D97-AF65-F5344CB8AC3E}">
        <p14:creationId xmlns="" xmlns:p14="http://schemas.microsoft.com/office/powerpoint/2010/main" val="8607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3DD17-BF1A-41BC-B1DC-209E30FDCE9A}" type="slidenum">
              <a:rPr lang="en-US" smtClean="0"/>
              <a:pPr/>
              <a:t>46</a:t>
            </a:fld>
            <a:endParaRPr lang="en-US"/>
          </a:p>
        </p:txBody>
      </p:sp>
    </p:spTree>
    <p:extLst>
      <p:ext uri="{BB962C8B-B14F-4D97-AF65-F5344CB8AC3E}">
        <p14:creationId xmlns="" xmlns:p14="http://schemas.microsoft.com/office/powerpoint/2010/main" val="135050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087A3BA-E549-428E-9EB7-B4C7DEF15A5C}" type="datetime1">
              <a:rPr lang="en-US" smtClean="0"/>
              <a:pPr/>
              <a:t>11/2/2023</a:t>
            </a:fld>
            <a:endParaRPr lang="en-US"/>
          </a:p>
        </p:txBody>
      </p:sp>
      <p:sp>
        <p:nvSpPr>
          <p:cNvPr id="19" name="Footer Placeholder 18"/>
          <p:cNvSpPr>
            <a:spLocks noGrp="1"/>
          </p:cNvSpPr>
          <p:nvPr>
            <p:ph type="ftr" sz="quarter" idx="11"/>
          </p:nvPr>
        </p:nvSpPr>
        <p:spPr/>
        <p:txBody>
          <a:bodyPr/>
          <a:lstStyle/>
          <a:p>
            <a:r>
              <a:rPr lang="it-IT"/>
              <a:t>ABC Computers,Congress Nagar Square Nagpur,Sarita Lad SME .Net,9823405709</a:t>
            </a:r>
            <a:endParaRPr lang="en-US"/>
          </a:p>
        </p:txBody>
      </p:sp>
      <p:sp>
        <p:nvSpPr>
          <p:cNvPr id="27" name="Slide Number Placeholder 26"/>
          <p:cNvSpPr>
            <a:spLocks noGrp="1"/>
          </p:cNvSpPr>
          <p:nvPr>
            <p:ph type="sldNum" sz="quarter" idx="12"/>
          </p:nvPr>
        </p:nvSpPr>
        <p:spPr/>
        <p:txBody>
          <a:bodyPr/>
          <a:lstStyle/>
          <a:p>
            <a:fld id="{2F51A6B3-B9FF-4EFC-A91C-DA7D8BDF06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662AC9-AFB8-4B08-9EBA-8A9B1C26F9E3}" type="datetime1">
              <a:rPr lang="en-US" smtClean="0"/>
              <a:pPr/>
              <a:t>11/2/2023</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E1E02A-DE41-4428-9B23-7F83AEC33EC8}" type="datetime1">
              <a:rPr lang="en-US" smtClean="0"/>
              <a:pPr/>
              <a:t>11/2/2023</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5ABCB1-82A5-4542-BA9B-B3EA923098FF}" type="datetime1">
              <a:rPr lang="en-US" smtClean="0"/>
              <a:pPr/>
              <a:t>11/2/2023</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27BA12-34BE-4694-ADA1-748F39C6ACAA}" type="datetime1">
              <a:rPr lang="en-US" smtClean="0"/>
              <a:pPr/>
              <a:t>11/2/2023</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69057B7-9FA1-43C2-A1AA-76D99FCE2510}" type="datetime1">
              <a:rPr lang="en-US" smtClean="0"/>
              <a:pPr/>
              <a:t>11/2/2023</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6614234-EF2D-42FE-A00F-B1FA50917BBA}" type="datetime1">
              <a:rPr lang="en-US" smtClean="0"/>
              <a:pPr/>
              <a:t>11/2/2023</a:t>
            </a:fld>
            <a:endParaRPr lang="en-US"/>
          </a:p>
        </p:txBody>
      </p:sp>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
        <p:nvSpPr>
          <p:cNvPr id="9" name="Slide Number Placeholder 8"/>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AF8695C-A91F-4EBE-9C4F-D41329BB2EC6}" type="datetime1">
              <a:rPr lang="en-US" smtClean="0"/>
              <a:pPr/>
              <a:t>11/2/2023</a:t>
            </a:fld>
            <a:endParaRPr lang="en-US"/>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
        <p:nvSpPr>
          <p:cNvPr id="5" name="Slide Number Placeholder 4"/>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D4DFB-02FC-4F2F-A25E-EC0D7B7909F8}" type="datetime1">
              <a:rPr lang="en-US" smtClean="0"/>
              <a:pPr/>
              <a:t>11/2/2023</a:t>
            </a:fld>
            <a:endParaRPr lang="en-US"/>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Slide Number Placeholder 3"/>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DA6328-0AEA-4E63-BED8-2BCB0F5975E9}" type="datetime1">
              <a:rPr lang="en-US" smtClean="0"/>
              <a:pPr/>
              <a:t>11/2/2023</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AA688AB-52F4-4A17-8A9B-BF494BE6496C}" type="datetime1">
              <a:rPr lang="en-US" smtClean="0"/>
              <a:pPr/>
              <a:t>11/2/2023</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F51A6B3-B9FF-4EFC-A91C-DA7D8BDF067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E45559-B2F0-4B42-AEB9-F277719FFBDD}" type="datetime1">
              <a:rPr lang="en-US" smtClean="0"/>
              <a:pPr/>
              <a:t>11/2/2023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it-IT"/>
              <a:t>ABC Computers,Congress Nagar Square Nagpur,Sarita Lad SME .Net,9823405709</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51A6B3-B9FF-4EFC-A91C-DA7D8BDF067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diagramLayout" Target="../diagrams/layout3.xml"/><Relationship Id="rId7" Type="http://schemas.openxmlformats.org/officeDocument/2006/relationships/diagramLayout" Target="../diagrams/layout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diagramData" Target="../diagrams/data4.xml"/><Relationship Id="rId11" Type="http://schemas.microsoft.com/office/2007/relationships/diagramDrawing" Target="../diagrams/drawing4.xml"/><Relationship Id="rId5" Type="http://schemas.openxmlformats.org/officeDocument/2006/relationships/diagramColors" Target="../diagrams/colors3.xml"/><Relationship Id="rId10" Type="http://schemas.microsoft.com/office/2007/relationships/diagramDrawing" Target="../diagrams/drawing3.xml"/><Relationship Id="rId4" Type="http://schemas.openxmlformats.org/officeDocument/2006/relationships/diagramQuickStyle" Target="../diagrams/quickStyle3.xml"/><Relationship Id="rId9" Type="http://schemas.openxmlformats.org/officeDocument/2006/relationships/diagramColors" Target="../diagrams/colors4.xml"/></Relationships>
</file>

<file path=ppt/slides/_rels/slide3.xml.rels><?xml version="1.0" encoding="UTF-8" standalone="yes"?>
<Relationships xmlns="http://schemas.openxmlformats.org/package/2006/relationships"><Relationship Id="rId2" Type="http://schemas.openxmlformats.org/officeDocument/2006/relationships/hyperlink" Target="https://stackify.com/oops-concepts-in-jav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diagramLayout" Target="../diagrams/layout5.xml"/><Relationship Id="rId7" Type="http://schemas.openxmlformats.org/officeDocument/2006/relationships/diagramLayout" Target="../diagrams/layout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diagramData" Target="../diagrams/data6.xml"/><Relationship Id="rId11" Type="http://schemas.microsoft.com/office/2007/relationships/diagramDrawing" Target="../diagrams/drawing6.xml"/><Relationship Id="rId5" Type="http://schemas.openxmlformats.org/officeDocument/2006/relationships/diagramColors" Target="../diagrams/colors5.xml"/><Relationship Id="rId10" Type="http://schemas.microsoft.com/office/2007/relationships/diagramDrawing" Target="../diagrams/drawing5.xml"/><Relationship Id="rId4" Type="http://schemas.openxmlformats.org/officeDocument/2006/relationships/diagramQuickStyle" Target="../diagrams/quickStyle5.xml"/><Relationship Id="rId9" Type="http://schemas.openxmlformats.org/officeDocument/2006/relationships/diagramColors" Target="../diagrams/colors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tackify.com/oops-concepts-in-jav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38600"/>
            <a:ext cx="7851648" cy="1905000"/>
          </a:xfrm>
        </p:spPr>
        <p:txBody>
          <a:bodyPr>
            <a:noAutofit/>
          </a:bodyPr>
          <a:lstStyle/>
          <a:p>
            <a:pPr algn="l"/>
            <a:r>
              <a:rPr lang="en-US" sz="2400" dirty="0"/>
              <a:t/>
            </a:r>
            <a:br>
              <a:rPr lang="en-US" sz="2400" dirty="0"/>
            </a:br>
            <a:endParaRPr lang="en-US" sz="2400" dirty="0"/>
          </a:p>
        </p:txBody>
      </p:sp>
      <p:sp>
        <p:nvSpPr>
          <p:cNvPr id="3" name="Subtitle 2"/>
          <p:cNvSpPr>
            <a:spLocks noGrp="1"/>
          </p:cNvSpPr>
          <p:nvPr>
            <p:ph type="subTitle" idx="1"/>
          </p:nvPr>
        </p:nvSpPr>
        <p:spPr>
          <a:xfrm>
            <a:off x="7239000" y="5715000"/>
            <a:ext cx="1682496" cy="762000"/>
          </a:xfrm>
        </p:spPr>
        <p:txBody>
          <a:bodyPr>
            <a:normAutofit fontScale="62500" lnSpcReduction="20000"/>
          </a:bodyPr>
          <a:lstStyle/>
          <a:p>
            <a:r>
              <a:rPr lang="en-US" dirty="0"/>
              <a:t>By </a:t>
            </a:r>
            <a:r>
              <a:rPr lang="en-US" dirty="0" err="1"/>
              <a:t>Sarita</a:t>
            </a:r>
            <a:r>
              <a:rPr lang="en-US" dirty="0"/>
              <a:t> Lad </a:t>
            </a:r>
          </a:p>
          <a:p>
            <a:pPr algn="ctr"/>
            <a:r>
              <a:rPr lang="en-US" dirty="0"/>
              <a:t>                                                                      SME</a:t>
            </a:r>
          </a:p>
        </p:txBody>
      </p:sp>
      <p:sp>
        <p:nvSpPr>
          <p:cNvPr id="5" name="Rectangle 4"/>
          <p:cNvSpPr/>
          <p:nvPr/>
        </p:nvSpPr>
        <p:spPr>
          <a:xfrm>
            <a:off x="2286000" y="3105835"/>
            <a:ext cx="4572000" cy="646331"/>
          </a:xfrm>
          <a:prstGeom prst="rect">
            <a:avLst/>
          </a:prstGeom>
        </p:spPr>
        <p:txBody>
          <a:bodyPr>
            <a:spAutoFit/>
          </a:bodyPr>
          <a:lstStyle/>
          <a:p>
            <a:r>
              <a:rPr lang="en-US" dirty="0"/>
              <a:t/>
            </a:r>
            <a:br>
              <a:rPr lang="en-US" dirty="0"/>
            </a:br>
            <a:endParaRPr lang="en-US" dirty="0"/>
          </a:p>
        </p:txBody>
      </p:sp>
      <p:sp>
        <p:nvSpPr>
          <p:cNvPr id="5121" name="Rectangle 1"/>
          <p:cNvSpPr>
            <a:spLocks noChangeArrowheads="1"/>
          </p:cNvSpPr>
          <p:nvPr/>
        </p:nvSpPr>
        <p:spPr bwMode="auto">
          <a:xfrm>
            <a:off x="152400" y="1219200"/>
            <a:ext cx="899160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r>
            <a:b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r>
            <a:b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2971800" y="124732"/>
            <a:ext cx="2083777" cy="923330"/>
          </a:xfrm>
          <a:prstGeom prst="rect">
            <a:avLst/>
          </a:prstGeom>
          <a:noFill/>
        </p:spPr>
        <p:txBody>
          <a:bodyPr wrap="square" lIns="91440" tIns="45720" rIns="91440" bIns="45720">
            <a:spAutoFit/>
          </a:bodyPr>
          <a:lstStyle/>
          <a:p>
            <a:pPr algn="ctr"/>
            <a:r>
              <a:rPr lang="en-US" sz="5400" b="1" dirty="0">
                <a:ln w="10541" cmpd="sng">
                  <a:solidFill>
                    <a:schemeClr val="accent1">
                      <a:shade val="88000"/>
                      <a:satMod val="110000"/>
                    </a:schemeClr>
                  </a:solidFill>
                  <a:prstDash val="solid"/>
                </a:ln>
              </a:rPr>
              <a:t>OOPs </a:t>
            </a:r>
            <a:endParaRPr lang="en-US" sz="5400" b="1" cap="none" spc="0" dirty="0">
              <a:ln w="10541" cmpd="sng">
                <a:solidFill>
                  <a:schemeClr val="accent1">
                    <a:shade val="88000"/>
                    <a:satMod val="110000"/>
                  </a:schemeClr>
                </a:solidFill>
                <a:prstDash val="solid"/>
              </a:ln>
              <a:effectLst/>
            </a:endParaRPr>
          </a:p>
        </p:txBody>
      </p:sp>
      <p:sp>
        <p:nvSpPr>
          <p:cNvPr id="8" name="TextBox 7"/>
          <p:cNvSpPr txBox="1"/>
          <p:nvPr/>
        </p:nvSpPr>
        <p:spPr>
          <a:xfrm>
            <a:off x="1066800" y="2209800"/>
            <a:ext cx="6400800" cy="2677656"/>
          </a:xfrm>
          <a:prstGeom prst="rect">
            <a:avLst/>
          </a:prstGeom>
          <a:noFill/>
        </p:spPr>
        <p:txBody>
          <a:bodyPr wrap="square" rtlCol="0">
            <a:spAutoFit/>
          </a:bodyPr>
          <a:lstStyle/>
          <a:p>
            <a:r>
              <a:rPr lang="en-US" sz="2800" dirty="0"/>
              <a:t>Class</a:t>
            </a:r>
          </a:p>
          <a:p>
            <a:r>
              <a:rPr lang="en-US" sz="2800" dirty="0"/>
              <a:t>Object</a:t>
            </a:r>
          </a:p>
          <a:p>
            <a:r>
              <a:rPr lang="en-US" sz="2800" dirty="0"/>
              <a:t>Abstraction </a:t>
            </a:r>
          </a:p>
          <a:p>
            <a:r>
              <a:rPr lang="en-US" sz="2800" dirty="0"/>
              <a:t>Encapsulation</a:t>
            </a:r>
          </a:p>
          <a:p>
            <a:r>
              <a:rPr lang="en-US" sz="2800" dirty="0"/>
              <a:t>Inheritance</a:t>
            </a:r>
          </a:p>
          <a:p>
            <a:r>
              <a:rPr lang="en-US" sz="2800" dirty="0"/>
              <a:t>Polymorphism</a:t>
            </a:r>
          </a:p>
        </p:txBody>
      </p:sp>
      <p:sp>
        <p:nvSpPr>
          <p:cNvPr id="9" name="TextBox 8"/>
          <p:cNvSpPr txBox="1"/>
          <p:nvPr/>
        </p:nvSpPr>
        <p:spPr>
          <a:xfrm>
            <a:off x="987552" y="1068302"/>
            <a:ext cx="6559296" cy="1015663"/>
          </a:xfrm>
          <a:prstGeom prst="rect">
            <a:avLst/>
          </a:prstGeom>
          <a:noFill/>
        </p:spPr>
        <p:txBody>
          <a:bodyPr wrap="square" rtlCol="0">
            <a:spAutoFit/>
          </a:bodyPr>
          <a:lstStyle/>
          <a:p>
            <a:r>
              <a:rPr lang="en-US" sz="2000" dirty="0"/>
              <a:t>Object-oriented language was primarily designed to reduce complexity in typical procedural languages through data binding and encapsulation techniques.</a:t>
            </a:r>
            <a:endParaRPr lang="en-US" sz="2000" b="1" dirty="0"/>
          </a:p>
        </p:txBody>
      </p:sp>
      <p:sp>
        <p:nvSpPr>
          <p:cNvPr id="10" name="Footer Placeholder 9"/>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704088"/>
            <a:ext cx="2590800" cy="1143000"/>
          </a:xfrm>
        </p:spPr>
        <p:txBody>
          <a:bodyPr>
            <a:normAutofit fontScale="90000"/>
          </a:bodyPr>
          <a:lstStyle/>
          <a:p>
            <a:pPr algn="ctr"/>
            <a:r>
              <a:rPr lang="en-US" dirty="0"/>
              <a:t>Data Types</a:t>
            </a:r>
          </a:p>
        </p:txBody>
      </p:sp>
      <p:sp>
        <p:nvSpPr>
          <p:cNvPr id="3" name="TextBox 2"/>
          <p:cNvSpPr txBox="1"/>
          <p:nvPr/>
        </p:nvSpPr>
        <p:spPr>
          <a:xfrm>
            <a:off x="685800" y="2209800"/>
            <a:ext cx="3124200" cy="646331"/>
          </a:xfrm>
          <a:prstGeom prst="rect">
            <a:avLst/>
          </a:prstGeom>
          <a:noFill/>
        </p:spPr>
        <p:txBody>
          <a:bodyPr wrap="square" rtlCol="0">
            <a:spAutoFit/>
          </a:bodyPr>
          <a:lstStyle/>
          <a:p>
            <a:r>
              <a:rPr lang="en-US" dirty="0">
                <a:solidFill>
                  <a:schemeClr val="accent4">
                    <a:lumMod val="50000"/>
                  </a:schemeClr>
                </a:solidFill>
              </a:rPr>
              <a:t>Primitive Data Types: Value Type</a:t>
            </a:r>
          </a:p>
        </p:txBody>
      </p:sp>
      <p:sp>
        <p:nvSpPr>
          <p:cNvPr id="4" name="TextBox 3"/>
          <p:cNvSpPr txBox="1"/>
          <p:nvPr/>
        </p:nvSpPr>
        <p:spPr>
          <a:xfrm>
            <a:off x="4724400" y="2286000"/>
            <a:ext cx="2667000" cy="646331"/>
          </a:xfrm>
          <a:prstGeom prst="rect">
            <a:avLst/>
          </a:prstGeom>
          <a:noFill/>
        </p:spPr>
        <p:txBody>
          <a:bodyPr wrap="square" rtlCol="0">
            <a:spAutoFit/>
          </a:bodyPr>
          <a:lstStyle/>
          <a:p>
            <a:r>
              <a:rPr lang="en-US" dirty="0">
                <a:solidFill>
                  <a:schemeClr val="accent4">
                    <a:lumMod val="50000"/>
                  </a:schemeClr>
                </a:solidFill>
              </a:rPr>
              <a:t>Composite data </a:t>
            </a:r>
            <a:r>
              <a:rPr lang="en-US" dirty="0" err="1">
                <a:solidFill>
                  <a:schemeClr val="accent4">
                    <a:lumMod val="50000"/>
                  </a:schemeClr>
                </a:solidFill>
              </a:rPr>
              <a:t>Type:Ref</a:t>
            </a:r>
            <a:r>
              <a:rPr lang="en-US" dirty="0">
                <a:solidFill>
                  <a:schemeClr val="accent4">
                    <a:lumMod val="50000"/>
                  </a:schemeClr>
                </a:solidFill>
              </a:rPr>
              <a:t> Type</a:t>
            </a:r>
          </a:p>
        </p:txBody>
      </p:sp>
      <p:sp>
        <p:nvSpPr>
          <p:cNvPr id="5" name="TextBox 4"/>
          <p:cNvSpPr txBox="1"/>
          <p:nvPr/>
        </p:nvSpPr>
        <p:spPr>
          <a:xfrm>
            <a:off x="685800" y="3048000"/>
            <a:ext cx="2438400" cy="2031325"/>
          </a:xfrm>
          <a:prstGeom prst="rect">
            <a:avLst/>
          </a:prstGeom>
          <a:noFill/>
        </p:spPr>
        <p:txBody>
          <a:bodyPr wrap="square" rtlCol="0">
            <a:spAutoFit/>
          </a:bodyPr>
          <a:lstStyle/>
          <a:p>
            <a:pPr>
              <a:buFont typeface="Arial" pitchFamily="34" charset="0"/>
              <a:buChar char="•"/>
            </a:pPr>
            <a:r>
              <a:rPr lang="en-US" dirty="0" err="1" smtClean="0">
                <a:solidFill>
                  <a:schemeClr val="accent4">
                    <a:lumMod val="50000"/>
                  </a:schemeClr>
                </a:solidFill>
              </a:rPr>
              <a:t>int</a:t>
            </a:r>
            <a:endParaRPr lang="en-US" dirty="0">
              <a:solidFill>
                <a:schemeClr val="accent4">
                  <a:lumMod val="50000"/>
                </a:schemeClr>
              </a:solidFill>
            </a:endParaRPr>
          </a:p>
          <a:p>
            <a:pPr>
              <a:buFont typeface="Arial" pitchFamily="34" charset="0"/>
              <a:buChar char="•"/>
            </a:pPr>
            <a:r>
              <a:rPr lang="en-US" dirty="0" smtClean="0">
                <a:solidFill>
                  <a:schemeClr val="accent4">
                    <a:lumMod val="50000"/>
                  </a:schemeClr>
                </a:solidFill>
              </a:rPr>
              <a:t>float</a:t>
            </a:r>
            <a:endParaRPr lang="en-US" dirty="0">
              <a:solidFill>
                <a:schemeClr val="accent4">
                  <a:lumMod val="50000"/>
                </a:schemeClr>
              </a:solidFill>
            </a:endParaRPr>
          </a:p>
          <a:p>
            <a:pPr>
              <a:buFont typeface="Arial" pitchFamily="34" charset="0"/>
              <a:buChar char="•"/>
            </a:pPr>
            <a:r>
              <a:rPr lang="en-US" dirty="0" smtClean="0">
                <a:solidFill>
                  <a:schemeClr val="accent4">
                    <a:lumMod val="50000"/>
                  </a:schemeClr>
                </a:solidFill>
              </a:rPr>
              <a:t>single</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double</a:t>
            </a:r>
          </a:p>
          <a:p>
            <a:pPr>
              <a:buFont typeface="Arial" pitchFamily="34" charset="0"/>
              <a:buChar char="•"/>
            </a:pPr>
            <a:r>
              <a:rPr lang="en-US" dirty="0" err="1" smtClean="0">
                <a:solidFill>
                  <a:schemeClr val="accent4">
                    <a:lumMod val="50000"/>
                  </a:schemeClr>
                </a:solidFill>
              </a:rPr>
              <a:t>bool</a:t>
            </a:r>
            <a:r>
              <a:rPr lang="en-US" dirty="0" smtClean="0">
                <a:solidFill>
                  <a:schemeClr val="accent4">
                    <a:lumMod val="50000"/>
                  </a:schemeClr>
                </a:solidFill>
              </a:rPr>
              <a:t>  -&gt; true or false</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byte</a:t>
            </a:r>
          </a:p>
          <a:p>
            <a:pPr>
              <a:buFont typeface="Arial" pitchFamily="34" charset="0"/>
              <a:buChar char="•"/>
            </a:pPr>
            <a:r>
              <a:rPr lang="en-US" dirty="0" err="1" smtClean="0">
                <a:solidFill>
                  <a:schemeClr val="accent4">
                    <a:lumMod val="50000"/>
                  </a:schemeClr>
                </a:solidFill>
              </a:rPr>
              <a:t>struct</a:t>
            </a:r>
            <a:r>
              <a:rPr lang="en-US" dirty="0" smtClean="0">
                <a:solidFill>
                  <a:schemeClr val="accent4">
                    <a:lumMod val="50000"/>
                  </a:schemeClr>
                </a:solidFill>
              </a:rPr>
              <a:t> </a:t>
            </a:r>
            <a:endParaRPr lang="en-US" dirty="0">
              <a:solidFill>
                <a:schemeClr val="accent4">
                  <a:lumMod val="50000"/>
                </a:schemeClr>
              </a:solidFill>
            </a:endParaRPr>
          </a:p>
        </p:txBody>
      </p:sp>
      <p:sp>
        <p:nvSpPr>
          <p:cNvPr id="6" name="TextBox 5"/>
          <p:cNvSpPr txBox="1"/>
          <p:nvPr/>
        </p:nvSpPr>
        <p:spPr>
          <a:xfrm>
            <a:off x="4724400" y="3124200"/>
            <a:ext cx="2438400" cy="1754326"/>
          </a:xfrm>
          <a:prstGeom prst="rect">
            <a:avLst/>
          </a:prstGeom>
          <a:noFill/>
        </p:spPr>
        <p:txBody>
          <a:bodyPr wrap="square" rtlCol="0">
            <a:spAutoFit/>
          </a:bodyPr>
          <a:lstStyle/>
          <a:p>
            <a:pPr>
              <a:buFont typeface="Arial" pitchFamily="34" charset="0"/>
              <a:buChar char="•"/>
            </a:pPr>
            <a:r>
              <a:rPr lang="en-US" dirty="0">
                <a:solidFill>
                  <a:schemeClr val="accent4">
                    <a:lumMod val="50000"/>
                  </a:schemeClr>
                </a:solidFill>
              </a:rPr>
              <a:t>String</a:t>
            </a:r>
          </a:p>
          <a:p>
            <a:pPr>
              <a:buFont typeface="Arial" pitchFamily="34" charset="0"/>
              <a:buChar char="•"/>
            </a:pPr>
            <a:r>
              <a:rPr lang="en-US" dirty="0">
                <a:solidFill>
                  <a:schemeClr val="accent4">
                    <a:lumMod val="50000"/>
                  </a:schemeClr>
                </a:solidFill>
              </a:rPr>
              <a:t>Array</a:t>
            </a:r>
          </a:p>
          <a:p>
            <a:pPr>
              <a:buFont typeface="Arial" pitchFamily="34" charset="0"/>
              <a:buChar char="•"/>
            </a:pPr>
            <a:r>
              <a:rPr lang="en-US" dirty="0">
                <a:solidFill>
                  <a:schemeClr val="accent4">
                    <a:lumMod val="50000"/>
                  </a:schemeClr>
                </a:solidFill>
              </a:rPr>
              <a:t>Class</a:t>
            </a:r>
          </a:p>
          <a:p>
            <a:pPr>
              <a:buFont typeface="Arial" pitchFamily="34" charset="0"/>
              <a:buChar char="•"/>
            </a:pPr>
            <a:r>
              <a:rPr lang="en-US" dirty="0">
                <a:solidFill>
                  <a:schemeClr val="accent4">
                    <a:lumMod val="50000"/>
                  </a:schemeClr>
                </a:solidFill>
              </a:rPr>
              <a:t>interface</a:t>
            </a:r>
          </a:p>
          <a:p>
            <a:pPr>
              <a:buFont typeface="Arial" pitchFamily="34" charset="0"/>
              <a:buChar char="•"/>
            </a:pPr>
            <a:r>
              <a:rPr lang="en-US" dirty="0">
                <a:solidFill>
                  <a:schemeClr val="accent4">
                    <a:lumMod val="50000"/>
                  </a:schemeClr>
                </a:solidFill>
              </a:rPr>
              <a:t>Delegate</a:t>
            </a:r>
          </a:p>
          <a:p>
            <a:pPr>
              <a:buFont typeface="Arial" pitchFamily="34" charset="0"/>
              <a:buChar char="•"/>
            </a:pPr>
            <a:r>
              <a:rPr lang="en-US" dirty="0">
                <a:solidFill>
                  <a:schemeClr val="accent4">
                    <a:lumMod val="50000"/>
                  </a:schemeClr>
                </a:solidFill>
              </a:rPr>
              <a:t>object</a:t>
            </a:r>
          </a:p>
        </p:txBody>
      </p:sp>
      <p:sp>
        <p:nvSpPr>
          <p:cNvPr id="7" name="Footer Placeholder 6"/>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 xmlns:p14="http://schemas.microsoft.com/office/powerpoint/2010/main" val="3270356767"/>
              </p:ext>
            </p:extLst>
          </p:nvPr>
        </p:nvGraphicFramePr>
        <p:xfrm>
          <a:off x="1066800" y="152400"/>
          <a:ext cx="6934200" cy="5901637"/>
        </p:xfrm>
        <a:graphic>
          <a:graphicData uri="http://schemas.openxmlformats.org/drawingml/2006/table">
            <a:tbl>
              <a:tblPr/>
              <a:tblGrid>
                <a:gridCol w="1981200">
                  <a:extLst>
                    <a:ext uri="{9D8B030D-6E8A-4147-A177-3AD203B41FA5}">
                      <a16:colId xmlns="" xmlns:a16="http://schemas.microsoft.com/office/drawing/2014/main" val="20000"/>
                    </a:ext>
                  </a:extLst>
                </a:gridCol>
                <a:gridCol w="1981200">
                  <a:extLst>
                    <a:ext uri="{9D8B030D-6E8A-4147-A177-3AD203B41FA5}">
                      <a16:colId xmlns="" xmlns:a16="http://schemas.microsoft.com/office/drawing/2014/main" val="20001"/>
                    </a:ext>
                  </a:extLst>
                </a:gridCol>
                <a:gridCol w="2971800">
                  <a:extLst>
                    <a:ext uri="{9D8B030D-6E8A-4147-A177-3AD203B41FA5}">
                      <a16:colId xmlns="" xmlns:a16="http://schemas.microsoft.com/office/drawing/2014/main" val="20002"/>
                    </a:ext>
                  </a:extLst>
                </a:gridCol>
              </a:tblGrid>
              <a:tr h="251141">
                <a:tc>
                  <a:txBody>
                    <a:bodyPr/>
                    <a:lstStyle/>
                    <a:p>
                      <a:pPr algn="l" fontAlgn="t"/>
                      <a:r>
                        <a:rPr lang="en-US" sz="1600" b="1" dirty="0"/>
                        <a:t>Type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Bit Width</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392156">
                <a:tc>
                  <a:txBody>
                    <a:bodyPr/>
                    <a:lstStyle/>
                    <a:p>
                      <a:pPr fontAlgn="t"/>
                      <a:r>
                        <a:rPr lang="en-US" sz="1600" dirty="0"/>
                        <a:t>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-127 to 127 or 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251141">
                <a:tc>
                  <a:txBody>
                    <a:bodyPr/>
                    <a:lstStyle/>
                    <a:p>
                      <a:pPr fontAlgn="t"/>
                      <a:r>
                        <a:rPr lang="en-US" sz="1600" dirty="0"/>
                        <a:t>unsigned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251141">
                <a:tc>
                  <a:txBody>
                    <a:bodyPr/>
                    <a:lstStyle/>
                    <a:p>
                      <a:pPr fontAlgn="t"/>
                      <a:r>
                        <a:rPr lang="en-US" sz="1600" dirty="0"/>
                        <a:t>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-127 to 127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392156">
                <a:tc>
                  <a:txBody>
                    <a:bodyPr/>
                    <a:lstStyle/>
                    <a:p>
                      <a:pPr fontAlgn="t"/>
                      <a:r>
                        <a:rPr lang="en-US" sz="1600" dirty="0" err="1"/>
                        <a:t>int</a:t>
                      </a:r>
                      <a:endParaRPr lang="en-US" sz="1600" dirty="0"/>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251141">
                <a:tc>
                  <a:txBody>
                    <a:bodyPr/>
                    <a:lstStyle/>
                    <a:p>
                      <a:pPr fontAlgn="t"/>
                      <a:r>
                        <a:rPr lang="en-US" sz="1600" dirty="0"/>
                        <a:t>unsigned </a:t>
                      </a:r>
                      <a:r>
                        <a:rPr lang="en-US" sz="1600" dirty="0" err="1"/>
                        <a:t>int</a:t>
                      </a:r>
                      <a:endParaRPr lang="en-US" sz="1600" dirty="0"/>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r h="392156">
                <a:tc>
                  <a:txBody>
                    <a:bodyPr/>
                    <a:lstStyle/>
                    <a:p>
                      <a:pPr fontAlgn="t"/>
                      <a:r>
                        <a:rPr lang="en-US" sz="1600"/>
                        <a:t>signed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6"/>
                  </a:ext>
                </a:extLst>
              </a:tr>
              <a:tr h="251141">
                <a:tc>
                  <a:txBody>
                    <a:bodyPr/>
                    <a:lstStyle/>
                    <a:p>
                      <a:pPr fontAlgn="t"/>
                      <a:r>
                        <a:rPr lang="en-US" sz="1600"/>
                        <a:t>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2bytes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7"/>
                  </a:ext>
                </a:extLst>
              </a:tr>
              <a:tr h="392156">
                <a:tc>
                  <a:txBody>
                    <a:bodyPr/>
                    <a:lstStyle/>
                    <a:p>
                      <a:pPr fontAlgn="t"/>
                      <a:r>
                        <a:rPr lang="en-US" sz="1600"/>
                        <a:t>unsigned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65,535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8"/>
                  </a:ext>
                </a:extLst>
              </a:tr>
              <a:tr h="251141">
                <a:tc>
                  <a:txBody>
                    <a:bodyPr/>
                    <a:lstStyle/>
                    <a:p>
                      <a:pPr fontAlgn="t"/>
                      <a:r>
                        <a:rPr lang="en-US" sz="1600"/>
                        <a:t>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9"/>
                  </a:ext>
                </a:extLst>
              </a:tr>
              <a:tr h="392156">
                <a:tc>
                  <a:txBody>
                    <a:bodyPr/>
                    <a:lstStyle/>
                    <a:p>
                      <a:pPr fontAlgn="t"/>
                      <a:r>
                        <a:rPr lang="en-US" sz="1600"/>
                        <a:t>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-2,147,483,647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0"/>
                  </a:ext>
                </a:extLst>
              </a:tr>
              <a:tr h="251141">
                <a:tc>
                  <a:txBody>
                    <a:bodyPr/>
                    <a:lstStyle/>
                    <a:p>
                      <a:pPr fontAlgn="t"/>
                      <a:r>
                        <a:rPr lang="en-US" sz="1600"/>
                        <a:t>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same as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1"/>
                  </a:ext>
                </a:extLst>
              </a:tr>
              <a:tr h="392156">
                <a:tc>
                  <a:txBody>
                    <a:bodyPr/>
                    <a:lstStyle/>
                    <a:p>
                      <a:pPr fontAlgn="t"/>
                      <a:r>
                        <a:rPr lang="en-US" sz="1600"/>
                        <a:t>unsigned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2"/>
                  </a:ext>
                </a:extLst>
              </a:tr>
              <a:tr h="392156">
                <a:tc>
                  <a:txBody>
                    <a:bodyPr/>
                    <a:lstStyle/>
                    <a:p>
                      <a:pPr fontAlgn="t"/>
                      <a:r>
                        <a:rPr lang="en-US" sz="1600"/>
                        <a:t>float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+/- 3.4e +/- 38 (~7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3"/>
                  </a:ext>
                </a:extLst>
              </a:tr>
              <a:tr h="392156">
                <a:tc>
                  <a:txBody>
                    <a:bodyPr/>
                    <a:lstStyle/>
                    <a:p>
                      <a:pPr fontAlgn="t"/>
                      <a:r>
                        <a:rPr lang="en-US" sz="1600"/>
                        <a:t>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8bytes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4"/>
                  </a:ext>
                </a:extLst>
              </a:tr>
              <a:tr h="591155">
                <a:tc>
                  <a:txBody>
                    <a:bodyPr/>
                    <a:lstStyle/>
                    <a:p>
                      <a:pPr fontAlgn="t"/>
                      <a:r>
                        <a:rPr lang="en-US" sz="1600"/>
                        <a:t>long 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smtClean="0"/>
                        <a:t>10bytes</a:t>
                      </a:r>
                      <a:endParaRPr lang="en-US" sz="1600"/>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3733800" cy="551688"/>
          </a:xfrm>
        </p:spPr>
        <p:txBody>
          <a:bodyPr>
            <a:normAutofit/>
          </a:bodyPr>
          <a:lstStyle/>
          <a:p>
            <a:r>
              <a:rPr lang="en-IN" sz="3200" dirty="0"/>
              <a:t>C# type Conversion</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501555" y="1219200"/>
            <a:ext cx="8153400" cy="1477328"/>
          </a:xfrm>
          <a:prstGeom prst="rect">
            <a:avLst/>
          </a:prstGeom>
        </p:spPr>
        <p:txBody>
          <a:bodyPr wrap="square">
            <a:spAutoFit/>
          </a:bodyPr>
          <a:lstStyle/>
          <a:p>
            <a:r>
              <a:rPr lang="en-US" b="1" dirty="0"/>
              <a:t>Implicit type conversion</a:t>
            </a:r>
            <a:r>
              <a:rPr lang="en-US" dirty="0"/>
              <a:t> − These conversions are performed by C# in a type-safe manner. For example, are conversions from smaller to larger integral types and conversions from derived classes to base classes.</a:t>
            </a:r>
          </a:p>
          <a:p>
            <a:r>
              <a:rPr lang="en-US" b="1" dirty="0"/>
              <a:t>Explicit type conversion</a:t>
            </a:r>
            <a:r>
              <a:rPr lang="en-US" dirty="0"/>
              <a:t> − These conversions are done explicitly by users using the pre-defined functions. Explicit conversions require a cast operator.</a:t>
            </a:r>
          </a:p>
        </p:txBody>
      </p:sp>
      <p:sp>
        <p:nvSpPr>
          <p:cNvPr id="5" name="Rectangle 4"/>
          <p:cNvSpPr/>
          <p:nvPr/>
        </p:nvSpPr>
        <p:spPr>
          <a:xfrm>
            <a:off x="1143000" y="2895600"/>
            <a:ext cx="59436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t>int</a:t>
            </a:r>
            <a:r>
              <a:rPr lang="en-IN" sz="2000" b="1" dirty="0"/>
              <a:t>  x= 25;</a:t>
            </a:r>
          </a:p>
          <a:p>
            <a:r>
              <a:rPr lang="en-IN" sz="2000" b="1" dirty="0"/>
              <a:t>float y = x;  implicit conversion</a:t>
            </a:r>
          </a:p>
          <a:p>
            <a:r>
              <a:rPr lang="en-IN" sz="2000" b="1" dirty="0"/>
              <a:t>Y= 25.0;</a:t>
            </a:r>
          </a:p>
          <a:p>
            <a:r>
              <a:rPr lang="en-US" sz="2000" b="1" dirty="0">
                <a:solidFill>
                  <a:schemeClr val="bg1"/>
                </a:solidFill>
                <a:latin typeface="Courier New" pitchFamily="49" charset="0"/>
                <a:cs typeface="Courier New" pitchFamily="49" charset="0"/>
              </a:rPr>
              <a:t>double d = 5673.74;</a:t>
            </a:r>
          </a:p>
          <a:p>
            <a:r>
              <a:rPr lang="en-US" sz="2000" b="1" dirty="0" err="1">
                <a:solidFill>
                  <a:schemeClr val="bg1"/>
                </a:solidFill>
                <a:latin typeface="Courier New" pitchFamily="49" charset="0"/>
                <a:cs typeface="Courier New" pitchFamily="49" charset="0"/>
              </a:rPr>
              <a:t>int</a:t>
            </a:r>
            <a:r>
              <a:rPr lang="en-US" sz="2000" b="1" dirty="0">
                <a:solidFill>
                  <a:schemeClr val="bg1"/>
                </a:solidFill>
                <a:latin typeface="Courier New" pitchFamily="49" charset="0"/>
                <a:cs typeface="Courier New" pitchFamily="49" charset="0"/>
              </a:rPr>
              <a:t> I;</a:t>
            </a:r>
          </a:p>
          <a:p>
            <a:r>
              <a:rPr lang="en-US" sz="2000" b="1" dirty="0">
                <a:solidFill>
                  <a:schemeClr val="bg1"/>
                </a:solidFill>
                <a:latin typeface="Courier New" pitchFamily="49" charset="0"/>
                <a:cs typeface="Courier New" pitchFamily="49" charset="0"/>
              </a:rPr>
              <a:t>i= (</a:t>
            </a:r>
            <a:r>
              <a:rPr lang="en-US" sz="2000" b="1" dirty="0" err="1">
                <a:solidFill>
                  <a:schemeClr val="bg1"/>
                </a:solidFill>
                <a:latin typeface="Courier New" pitchFamily="49" charset="0"/>
                <a:cs typeface="Courier New" pitchFamily="49" charset="0"/>
              </a:rPr>
              <a:t>int</a:t>
            </a:r>
            <a:r>
              <a:rPr lang="en-US" sz="2000" b="1" dirty="0">
                <a:solidFill>
                  <a:schemeClr val="bg1"/>
                </a:solidFill>
                <a:latin typeface="Courier New" pitchFamily="49" charset="0"/>
                <a:cs typeface="Courier New" pitchFamily="49" charset="0"/>
              </a:rPr>
              <a:t>)</a:t>
            </a:r>
            <a:r>
              <a:rPr lang="en-US" sz="2000" b="1" dirty="0" err="1">
                <a:solidFill>
                  <a:schemeClr val="bg1"/>
                </a:solidFill>
                <a:latin typeface="Courier New" pitchFamily="49" charset="0"/>
                <a:cs typeface="Courier New" pitchFamily="49" charset="0"/>
              </a:rPr>
              <a:t>d</a:t>
            </a:r>
            <a:r>
              <a:rPr lang="en-US" b="1" dirty="0" err="1">
                <a:solidFill>
                  <a:schemeClr val="bg1"/>
                </a:solidFill>
                <a:latin typeface="Courier New" pitchFamily="49" charset="0"/>
                <a:cs typeface="Courier New" pitchFamily="49" charset="0"/>
              </a:rPr>
              <a:t>;explicit</a:t>
            </a:r>
            <a:r>
              <a:rPr lang="en-US" b="1" dirty="0">
                <a:solidFill>
                  <a:schemeClr val="bg1"/>
                </a:solidFill>
                <a:latin typeface="Courier New" pitchFamily="49" charset="0"/>
                <a:cs typeface="Courier New" pitchFamily="49" charset="0"/>
              </a:rPr>
              <a:t> conversion</a:t>
            </a:r>
            <a:endParaRPr lang="en-IN" b="1" dirty="0">
              <a:solidFill>
                <a:schemeClr val="bg1"/>
              </a:solidFill>
            </a:endParaRPr>
          </a:p>
          <a:p>
            <a:endParaRPr lang="en-IN" dirty="0"/>
          </a:p>
          <a:p>
            <a:endParaRPr lang="en-IN" dirty="0"/>
          </a:p>
          <a:p>
            <a:endParaRPr lang="en-IN" dirty="0"/>
          </a:p>
        </p:txBody>
      </p:sp>
      <p:sp>
        <p:nvSpPr>
          <p:cNvPr id="6" name="Rectangle 1"/>
          <p:cNvSpPr>
            <a:spLocks noChangeArrowheads="1"/>
          </p:cNvSpPr>
          <p:nvPr/>
        </p:nvSpPr>
        <p:spPr bwMode="auto">
          <a:xfrm>
            <a:off x="0" y="143313"/>
            <a:ext cx="298480" cy="170574"/>
          </a:xfrm>
          <a:prstGeom prst="rect">
            <a:avLst/>
          </a:prstGeom>
          <a:solidFill>
            <a:srgbClr val="EEEEEE"/>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666600"/>
                </a:solidFill>
                <a:effectLst/>
                <a:latin typeface="Courier New" pitchFamily="49" charset="0"/>
                <a:cs typeface="Courier New" pitchFamily="49" charset="0"/>
              </a:rPr>
              <a:t>;</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4189590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200912"/>
          </a:xfrm>
        </p:spPr>
        <p:txBody>
          <a:bodyPr>
            <a:normAutofit fontScale="90000"/>
          </a:bodyPr>
          <a:lstStyle/>
          <a:p>
            <a:r>
              <a:rPr lang="en-IN" sz="3600" dirty="0"/>
              <a:t>C# Type Conversion Methods</a:t>
            </a:r>
            <a:r>
              <a:rPr lang="en-IN" dirty="0"/>
              <a:t/>
            </a:r>
            <a:br>
              <a:rPr lang="en-IN"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4" name="Table 3"/>
          <p:cNvGraphicFramePr>
            <a:graphicFrameLocks noGrp="1"/>
          </p:cNvGraphicFramePr>
          <p:nvPr>
            <p:extLst>
              <p:ext uri="{D42A27DB-BD31-4B8C-83A1-F6EECF244321}">
                <p14:modId xmlns="" xmlns:p14="http://schemas.microsoft.com/office/powerpoint/2010/main" val="512757366"/>
              </p:ext>
            </p:extLst>
          </p:nvPr>
        </p:nvGraphicFramePr>
        <p:xfrm>
          <a:off x="304801" y="914397"/>
          <a:ext cx="8077199" cy="5223990"/>
        </p:xfrm>
        <a:graphic>
          <a:graphicData uri="http://schemas.openxmlformats.org/drawingml/2006/table">
            <a:tbl>
              <a:tblPr/>
              <a:tblGrid>
                <a:gridCol w="2080489">
                  <a:extLst>
                    <a:ext uri="{9D8B030D-6E8A-4147-A177-3AD203B41FA5}">
                      <a16:colId xmlns="" xmlns:a16="http://schemas.microsoft.com/office/drawing/2014/main" val="20000"/>
                    </a:ext>
                  </a:extLst>
                </a:gridCol>
                <a:gridCol w="5996710">
                  <a:extLst>
                    <a:ext uri="{9D8B030D-6E8A-4147-A177-3AD203B41FA5}">
                      <a16:colId xmlns="" xmlns:a16="http://schemas.microsoft.com/office/drawing/2014/main" val="20001"/>
                    </a:ext>
                  </a:extLst>
                </a:gridCol>
              </a:tblGrid>
              <a:tr h="143571">
                <a:tc>
                  <a:txBody>
                    <a:bodyPr/>
                    <a:lstStyle/>
                    <a:p>
                      <a:pPr algn="ctr" fontAlgn="t"/>
                      <a:r>
                        <a:rPr lang="en-IN" sz="1800" dirty="0" err="1">
                          <a:effectLst/>
                        </a:rPr>
                        <a:t>Sr.No</a:t>
                      </a:r>
                      <a:r>
                        <a:rPr lang="en-IN" sz="1800" dirty="0">
                          <a:effectLst/>
                        </a:rPr>
                        <a:t>.</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dirty="0">
                          <a:effectLst/>
                        </a:rPr>
                        <a:t>Methods &amp; Description</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325115">
                <a:tc>
                  <a:txBody>
                    <a:bodyPr/>
                    <a:lstStyle/>
                    <a:p>
                      <a:pPr algn="ctr" fontAlgn="t"/>
                      <a:r>
                        <a:rPr lang="en-IN" sz="1800" dirty="0">
                          <a:effectLst/>
                        </a:rPr>
                        <a:t>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ToBoolean</a:t>
                      </a:r>
                      <a:endParaRPr lang="en-US" sz="1200" dirty="0">
                        <a:solidFill>
                          <a:srgbClr val="000000"/>
                        </a:solidFill>
                        <a:effectLst/>
                      </a:endParaRPr>
                    </a:p>
                    <a:p>
                      <a:pPr algn="just" fontAlgn="t"/>
                      <a:r>
                        <a:rPr lang="en-US" sz="1200" dirty="0">
                          <a:solidFill>
                            <a:srgbClr val="000000"/>
                          </a:solidFill>
                          <a:effectLst/>
                        </a:rPr>
                        <a:t>Converts a type to a Boolean value,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236343">
                <a:tc>
                  <a:txBody>
                    <a:bodyPr/>
                    <a:lstStyle/>
                    <a:p>
                      <a:pPr algn="ctr" fontAlgn="t"/>
                      <a:r>
                        <a:rPr lang="en-IN" sz="1800" dirty="0">
                          <a:effectLst/>
                        </a:rPr>
                        <a:t>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ToByte</a:t>
                      </a:r>
                      <a:endParaRPr lang="en-US" sz="1200" dirty="0">
                        <a:solidFill>
                          <a:srgbClr val="000000"/>
                        </a:solidFill>
                        <a:effectLst/>
                      </a:endParaRPr>
                    </a:p>
                    <a:p>
                      <a:pPr algn="just" fontAlgn="t"/>
                      <a:r>
                        <a:rPr lang="en-US" sz="1200" dirty="0">
                          <a:solidFill>
                            <a:srgbClr val="000000"/>
                          </a:solidFill>
                          <a:effectLst/>
                        </a:rPr>
                        <a:t>Converts a type to a byte.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416553">
                <a:tc>
                  <a:txBody>
                    <a:bodyPr/>
                    <a:lstStyle/>
                    <a:p>
                      <a:pPr algn="ctr" fontAlgn="t"/>
                      <a:r>
                        <a:rPr lang="en-IN" sz="1800" dirty="0">
                          <a:effectLst/>
                        </a:rPr>
                        <a:t>3</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ToChar</a:t>
                      </a:r>
                      <a:endParaRPr lang="en-US" sz="1200" dirty="0">
                        <a:solidFill>
                          <a:srgbClr val="000000"/>
                        </a:solidFill>
                        <a:effectLst/>
                      </a:endParaRPr>
                    </a:p>
                    <a:p>
                      <a:pPr algn="just" fontAlgn="t"/>
                      <a:r>
                        <a:rPr lang="en-US" sz="1200" dirty="0">
                          <a:solidFill>
                            <a:srgbClr val="000000"/>
                          </a:solidFill>
                          <a:effectLst/>
                        </a:rPr>
                        <a:t>Converts a type to a single Unicode character,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416553">
                <a:tc>
                  <a:txBody>
                    <a:bodyPr/>
                    <a:lstStyle/>
                    <a:p>
                      <a:pPr algn="ctr" fontAlgn="t"/>
                      <a:r>
                        <a:rPr lang="en-IN" sz="1800" dirty="0">
                          <a:effectLst/>
                        </a:rPr>
                        <a:t>4</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ToDateTime</a:t>
                      </a:r>
                      <a:endParaRPr lang="en-US" sz="1200" dirty="0">
                        <a:solidFill>
                          <a:srgbClr val="000000"/>
                        </a:solidFill>
                        <a:effectLst/>
                      </a:endParaRPr>
                    </a:p>
                    <a:p>
                      <a:pPr algn="just" fontAlgn="t"/>
                      <a:r>
                        <a:rPr lang="en-US" sz="1200" dirty="0">
                          <a:solidFill>
                            <a:srgbClr val="000000"/>
                          </a:solidFill>
                          <a:effectLst/>
                        </a:rPr>
                        <a:t>Converts a type (integer or string type) to date-time structures.</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325115">
                <a:tc>
                  <a:txBody>
                    <a:bodyPr/>
                    <a:lstStyle/>
                    <a:p>
                      <a:pPr algn="ctr" fontAlgn="t"/>
                      <a:r>
                        <a:rPr lang="en-IN" sz="1800" dirty="0">
                          <a:effectLst/>
                        </a:rPr>
                        <a:t>5</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ToDecimal</a:t>
                      </a:r>
                      <a:endParaRPr lang="en-US" sz="1200" dirty="0">
                        <a:solidFill>
                          <a:srgbClr val="000000"/>
                        </a:solidFill>
                        <a:effectLst/>
                      </a:endParaRPr>
                    </a:p>
                    <a:p>
                      <a:pPr algn="just" fontAlgn="t"/>
                      <a:r>
                        <a:rPr lang="en-US" sz="1200" dirty="0">
                          <a:solidFill>
                            <a:srgbClr val="000000"/>
                          </a:solidFill>
                          <a:effectLst/>
                        </a:rPr>
                        <a:t>Converts a floating point or integer type to a decimal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r h="325115">
                <a:tc>
                  <a:txBody>
                    <a:bodyPr/>
                    <a:lstStyle/>
                    <a:p>
                      <a:pPr algn="ctr" fontAlgn="t"/>
                      <a:r>
                        <a:rPr lang="en-IN" sz="1800" dirty="0">
                          <a:effectLst/>
                        </a:rPr>
                        <a:t>6</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err="1">
                          <a:solidFill>
                            <a:srgbClr val="000000"/>
                          </a:solidFill>
                          <a:effectLst/>
                        </a:rPr>
                        <a:t>ToDouble</a:t>
                      </a:r>
                      <a:endParaRPr lang="en-IN" sz="1200" dirty="0">
                        <a:solidFill>
                          <a:srgbClr val="000000"/>
                        </a:solidFill>
                        <a:effectLst/>
                      </a:endParaRPr>
                    </a:p>
                    <a:p>
                      <a:pPr algn="just" fontAlgn="t"/>
                      <a:r>
                        <a:rPr lang="en-IN" sz="1200" dirty="0">
                          <a:solidFill>
                            <a:srgbClr val="000000"/>
                          </a:solidFill>
                          <a:effectLst/>
                        </a:rPr>
                        <a:t>Converts a type to a double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6"/>
                  </a:ext>
                </a:extLst>
              </a:tr>
              <a:tr h="325115">
                <a:tc>
                  <a:txBody>
                    <a:bodyPr/>
                    <a:lstStyle/>
                    <a:p>
                      <a:pPr algn="ctr" fontAlgn="t"/>
                      <a:r>
                        <a:rPr lang="en-IN" sz="1800" dirty="0">
                          <a:effectLst/>
                        </a:rPr>
                        <a:t>7</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ToInt16</a:t>
                      </a:r>
                      <a:endParaRPr lang="en-US" sz="1200" dirty="0">
                        <a:solidFill>
                          <a:srgbClr val="000000"/>
                        </a:solidFill>
                        <a:effectLst/>
                      </a:endParaRPr>
                    </a:p>
                    <a:p>
                      <a:pPr algn="just" fontAlgn="t"/>
                      <a:r>
                        <a:rPr lang="en-US" sz="1200" dirty="0">
                          <a:solidFill>
                            <a:srgbClr val="000000"/>
                          </a:solidFill>
                          <a:effectLst/>
                        </a:rPr>
                        <a:t>Converts a type to a 16-bit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7"/>
                  </a:ext>
                </a:extLst>
              </a:tr>
              <a:tr h="325115">
                <a:tc>
                  <a:txBody>
                    <a:bodyPr/>
                    <a:lstStyle/>
                    <a:p>
                      <a:pPr algn="ctr" fontAlgn="t"/>
                      <a:r>
                        <a:rPr lang="en-IN" sz="1800" dirty="0">
                          <a:effectLst/>
                        </a:rPr>
                        <a:t>8</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ToInt32</a:t>
                      </a:r>
                      <a:endParaRPr lang="en-US" sz="1200" dirty="0">
                        <a:solidFill>
                          <a:srgbClr val="000000"/>
                        </a:solidFill>
                        <a:effectLst/>
                      </a:endParaRPr>
                    </a:p>
                    <a:p>
                      <a:pPr algn="just" fontAlgn="t"/>
                      <a:r>
                        <a:rPr lang="en-US" sz="1200" dirty="0">
                          <a:solidFill>
                            <a:srgbClr val="000000"/>
                          </a:solidFill>
                          <a:effectLst/>
                        </a:rPr>
                        <a:t>Converts a type to a 32-bit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8"/>
                  </a:ext>
                </a:extLst>
              </a:tr>
              <a:tr h="325115">
                <a:tc>
                  <a:txBody>
                    <a:bodyPr/>
                    <a:lstStyle/>
                    <a:p>
                      <a:pPr algn="ctr" fontAlgn="t"/>
                      <a:r>
                        <a:rPr lang="en-IN" sz="1800" dirty="0">
                          <a:effectLst/>
                        </a:rPr>
                        <a:t>9</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ToInt64</a:t>
                      </a:r>
                      <a:endParaRPr lang="en-US" sz="1200" dirty="0">
                        <a:solidFill>
                          <a:srgbClr val="000000"/>
                        </a:solidFill>
                        <a:effectLst/>
                      </a:endParaRPr>
                    </a:p>
                    <a:p>
                      <a:pPr algn="just" fontAlgn="t"/>
                      <a:r>
                        <a:rPr lang="en-US" sz="1200" dirty="0">
                          <a:solidFill>
                            <a:srgbClr val="000000"/>
                          </a:solidFill>
                          <a:effectLst/>
                        </a:rPr>
                        <a:t>Converts a type to a 64-bit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9"/>
                  </a:ext>
                </a:extLst>
              </a:tr>
              <a:tr h="325115">
                <a:tc>
                  <a:txBody>
                    <a:bodyPr/>
                    <a:lstStyle/>
                    <a:p>
                      <a:pPr algn="ctr" fontAlgn="t"/>
                      <a:r>
                        <a:rPr lang="en-IN" sz="1800" dirty="0">
                          <a:effectLst/>
                        </a:rPr>
                        <a:t>10</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ToSbyte</a:t>
                      </a:r>
                      <a:endParaRPr lang="en-US" sz="1200" dirty="0">
                        <a:solidFill>
                          <a:srgbClr val="000000"/>
                        </a:solidFill>
                        <a:effectLst/>
                      </a:endParaRPr>
                    </a:p>
                    <a:p>
                      <a:pPr algn="just" fontAlgn="t"/>
                      <a:r>
                        <a:rPr lang="en-US" sz="1200" dirty="0">
                          <a:solidFill>
                            <a:srgbClr val="000000"/>
                          </a:solidFill>
                          <a:effectLst/>
                        </a:rPr>
                        <a:t>Converts a type to a signed byte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0"/>
                  </a:ext>
                </a:extLst>
              </a:tr>
              <a:tr h="325115">
                <a:tc>
                  <a:txBody>
                    <a:bodyPr/>
                    <a:lstStyle/>
                    <a:p>
                      <a:pPr algn="ctr" fontAlgn="t"/>
                      <a:r>
                        <a:rPr lang="en-IN" sz="1800" dirty="0">
                          <a:effectLst/>
                        </a:rPr>
                        <a:t>11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ToSingle</a:t>
                      </a:r>
                      <a:endParaRPr lang="en-US" sz="1200" dirty="0">
                        <a:solidFill>
                          <a:srgbClr val="000000"/>
                        </a:solidFill>
                        <a:effectLst/>
                      </a:endParaRPr>
                    </a:p>
                    <a:p>
                      <a:pPr algn="just" fontAlgn="t"/>
                      <a:r>
                        <a:rPr lang="en-US" sz="1200" dirty="0">
                          <a:solidFill>
                            <a:srgbClr val="000000"/>
                          </a:solidFill>
                          <a:effectLst/>
                        </a:rPr>
                        <a:t>Converts a type to a small floating point number.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1"/>
                  </a:ext>
                </a:extLst>
              </a:tr>
              <a:tr h="236343">
                <a:tc>
                  <a:txBody>
                    <a:bodyPr/>
                    <a:lstStyle/>
                    <a:p>
                      <a:pPr algn="ctr" fontAlgn="t"/>
                      <a:r>
                        <a:rPr lang="en-IN" sz="1800" dirty="0">
                          <a:effectLst/>
                        </a:rPr>
                        <a:t>12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ToString</a:t>
                      </a:r>
                      <a:endParaRPr lang="en-US" sz="1200" dirty="0">
                        <a:solidFill>
                          <a:srgbClr val="000000"/>
                        </a:solidFill>
                        <a:effectLst/>
                      </a:endParaRPr>
                    </a:p>
                    <a:p>
                      <a:pPr algn="just" fontAlgn="t"/>
                      <a:r>
                        <a:rPr lang="en-US" sz="1200" dirty="0">
                          <a:solidFill>
                            <a:srgbClr val="000000"/>
                          </a:solidFill>
                          <a:effectLst/>
                        </a:rPr>
                        <a:t>Converts a type to a string.</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12"/>
                  </a:ext>
                </a:extLst>
              </a:tr>
            </a:tbl>
          </a:graphicData>
        </a:graphic>
      </p:graphicFrame>
    </p:spTree>
    <p:extLst>
      <p:ext uri="{BB962C8B-B14F-4D97-AF65-F5344CB8AC3E}">
        <p14:creationId xmlns="" xmlns:p14="http://schemas.microsoft.com/office/powerpoint/2010/main" val="20456385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8229600" cy="1143000"/>
          </a:xfrm>
        </p:spPr>
        <p:txBody>
          <a:bodyPr/>
          <a:lstStyle/>
          <a:p>
            <a:r>
              <a:rPr lang="en-US" dirty="0"/>
              <a:t>Dynamic Memory Allocation</a:t>
            </a:r>
          </a:p>
        </p:txBody>
      </p:sp>
      <p:sp>
        <p:nvSpPr>
          <p:cNvPr id="3" name="Content Placeholder 2"/>
          <p:cNvSpPr>
            <a:spLocks noGrp="1"/>
          </p:cNvSpPr>
          <p:nvPr>
            <p:ph idx="1"/>
          </p:nvPr>
        </p:nvSpPr>
        <p:spPr>
          <a:xfrm>
            <a:off x="609600" y="1371600"/>
            <a:ext cx="7315200" cy="502920"/>
          </a:xfrm>
        </p:spPr>
        <p:txBody>
          <a:bodyPr>
            <a:noAutofit/>
          </a:bodyPr>
          <a:lstStyle/>
          <a:p>
            <a:pPr algn="ctr">
              <a:buNone/>
            </a:pPr>
            <a:r>
              <a:rPr lang="en-US" sz="2800" dirty="0">
                <a:solidFill>
                  <a:schemeClr val="tx2"/>
                </a:solidFill>
                <a:latin typeface="+mj-lt"/>
                <a:ea typeface="+mj-ea"/>
                <a:cs typeface="+mj-cs"/>
              </a:rPr>
              <a:t>Structure of data segment of .exe file in memory</a:t>
            </a:r>
          </a:p>
        </p:txBody>
      </p:sp>
      <p:sp>
        <p:nvSpPr>
          <p:cNvPr id="4" name="Rectangle 3"/>
          <p:cNvSpPr/>
          <p:nvPr/>
        </p:nvSpPr>
        <p:spPr>
          <a:xfrm>
            <a:off x="2133600" y="1981200"/>
            <a:ext cx="4114800" cy="419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2971800" y="2133600"/>
            <a:ext cx="25146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971800" y="54102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Segment</a:t>
            </a:r>
          </a:p>
        </p:txBody>
      </p:sp>
      <p:sp>
        <p:nvSpPr>
          <p:cNvPr id="7" name="Rounded Rectangle 6"/>
          <p:cNvSpPr/>
          <p:nvPr/>
        </p:nvSpPr>
        <p:spPr>
          <a:xfrm>
            <a:off x="3200400" y="2590800"/>
            <a:ext cx="1676400" cy="2438400"/>
          </a:xfrm>
          <a:prstGeom prst="roundRect">
            <a:avLst/>
          </a:prstGeom>
          <a:gradFill>
            <a:gsLst>
              <a:gs pos="0">
                <a:srgbClr val="DDEBCF"/>
              </a:gs>
              <a:gs pos="50000">
                <a:srgbClr val="9CB86E"/>
              </a:gs>
              <a:gs pos="100000">
                <a:srgbClr val="156B13"/>
              </a:gs>
            </a:gsLst>
            <a:lin ang="5400000" scaled="0"/>
          </a:grad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Heap section</a:t>
            </a:r>
          </a:p>
        </p:txBody>
      </p:sp>
      <p:cxnSp>
        <p:nvCxnSpPr>
          <p:cNvPr id="9" name="Straight Connector 8"/>
          <p:cNvCxnSpPr/>
          <p:nvPr/>
        </p:nvCxnSpPr>
        <p:spPr>
          <a:xfrm>
            <a:off x="3352800" y="4114800"/>
            <a:ext cx="1600200" cy="1588"/>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429000" y="2667000"/>
            <a:ext cx="1371600" cy="6096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Stack Area</a:t>
            </a:r>
          </a:p>
        </p:txBody>
      </p:sp>
      <p:sp>
        <p:nvSpPr>
          <p:cNvPr id="11" name="Rounded Rectangle 10"/>
          <p:cNvSpPr/>
          <p:nvPr/>
        </p:nvSpPr>
        <p:spPr>
          <a:xfrm>
            <a:off x="3429000" y="4191000"/>
            <a:ext cx="13716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Data Section</a:t>
            </a:r>
          </a:p>
        </p:txBody>
      </p:sp>
      <p:cxnSp>
        <p:nvCxnSpPr>
          <p:cNvPr id="13" name="Straight Connector 12"/>
          <p:cNvCxnSpPr/>
          <p:nvPr/>
        </p:nvCxnSpPr>
        <p:spPr>
          <a:xfrm>
            <a:off x="3352800" y="3352800"/>
            <a:ext cx="1524000" cy="1588"/>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4724400" y="26670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6781800" y="2286000"/>
            <a:ext cx="1143000" cy="6858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variables</a:t>
            </a:r>
          </a:p>
        </p:txBody>
      </p:sp>
      <p:sp>
        <p:nvSpPr>
          <p:cNvPr id="22" name="Rectangular Callout 21"/>
          <p:cNvSpPr/>
          <p:nvPr/>
        </p:nvSpPr>
        <p:spPr>
          <a:xfrm>
            <a:off x="6629400" y="32004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Dynamically  allocated variables(</a:t>
            </a:r>
            <a:r>
              <a:rPr lang="en-US" dirty="0" err="1">
                <a:solidFill>
                  <a:schemeClr val="tx1"/>
                </a:solidFill>
              </a:rPr>
              <a:t>obj</a:t>
            </a:r>
            <a:r>
              <a:rPr lang="en-US" dirty="0">
                <a:solidFill>
                  <a:schemeClr val="tx1"/>
                </a:solidFill>
              </a:rPr>
              <a:t>)</a:t>
            </a:r>
          </a:p>
        </p:txBody>
      </p:sp>
      <p:cxnSp>
        <p:nvCxnSpPr>
          <p:cNvPr id="24" name="Straight Arrow Connector 23"/>
          <p:cNvCxnSpPr/>
          <p:nvPr/>
        </p:nvCxnSpPr>
        <p:spPr>
          <a:xfrm rot="10800000" flipV="1">
            <a:off x="4724400" y="354273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ular Callout 24"/>
          <p:cNvSpPr/>
          <p:nvPr/>
        </p:nvSpPr>
        <p:spPr>
          <a:xfrm>
            <a:off x="6629400" y="41529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Global variables static Variables </a:t>
            </a:r>
          </a:p>
        </p:txBody>
      </p:sp>
      <p:cxnSp>
        <p:nvCxnSpPr>
          <p:cNvPr id="26" name="Straight Arrow Connector 25"/>
          <p:cNvCxnSpPr/>
          <p:nvPr/>
        </p:nvCxnSpPr>
        <p:spPr>
          <a:xfrm rot="10800000" flipV="1">
            <a:off x="4571999" y="44577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429000" y="22098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Footer Placeholder 18"/>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Input Output Statements keywords: </a:t>
            </a:r>
            <a:r>
              <a:rPr lang="en-US" sz="2400" dirty="0" err="1"/>
              <a:t>var</a:t>
            </a:r>
            <a:r>
              <a:rPr lang="en-US" sz="2400" dirty="0"/>
              <a:t> ,</a:t>
            </a:r>
            <a:r>
              <a:rPr lang="en-US" sz="2400" dirty="0" err="1"/>
              <a:t>ref,out,params</a:t>
            </a:r>
            <a:r>
              <a:rPr lang="en-US" sz="2400" dirty="0"/>
              <a:t> </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pPr>
              <a:buNone/>
            </a:pPr>
            <a:r>
              <a:rPr lang="en-US" dirty="0" err="1"/>
              <a:t>var</a:t>
            </a:r>
            <a:r>
              <a:rPr lang="en-US" dirty="0"/>
              <a:t> ,</a:t>
            </a:r>
            <a:r>
              <a:rPr lang="en-US" dirty="0" err="1"/>
              <a:t>ref,out,params</a:t>
            </a:r>
            <a:endParaRPr lang="en-US" dirty="0"/>
          </a:p>
          <a:p>
            <a:pPr>
              <a:buNone/>
            </a:pPr>
            <a:r>
              <a:rPr lang="en-US" dirty="0" err="1"/>
              <a:t>Var</a:t>
            </a:r>
            <a:r>
              <a:rPr lang="en-US" dirty="0"/>
              <a:t> keyword used for general data type ,when variable is declared without data type using </a:t>
            </a:r>
            <a:r>
              <a:rPr lang="en-US" dirty="0" err="1"/>
              <a:t>var</a:t>
            </a:r>
            <a:r>
              <a:rPr lang="en-US" dirty="0"/>
              <a:t> </a:t>
            </a:r>
            <a:r>
              <a:rPr lang="en-US" dirty="0" err="1"/>
              <a:t>keyword,it</a:t>
            </a:r>
            <a:r>
              <a:rPr lang="en-US" dirty="0"/>
              <a:t> must be initialized.</a:t>
            </a:r>
          </a:p>
          <a:p>
            <a:pPr>
              <a:buNone/>
            </a:pPr>
            <a:r>
              <a:rPr lang="en-US" dirty="0"/>
              <a:t>ref is used to  access address in main function inside user defined method: </a:t>
            </a:r>
          </a:p>
          <a:p>
            <a:pPr>
              <a:buNone/>
            </a:pPr>
            <a:r>
              <a:rPr lang="en-US" dirty="0"/>
              <a:t>Ex: double Area (ref </a:t>
            </a:r>
            <a:r>
              <a:rPr lang="en-US" dirty="0" err="1"/>
              <a:t>int</a:t>
            </a:r>
            <a:r>
              <a:rPr lang="en-US" dirty="0"/>
              <a:t> r);</a:t>
            </a:r>
          </a:p>
          <a:p>
            <a:pPr>
              <a:buNone/>
            </a:pPr>
            <a:r>
              <a:rPr lang="en-US" dirty="0"/>
              <a:t>out is used to access address of variable( main) from user defined function</a:t>
            </a:r>
          </a:p>
          <a:p>
            <a:pPr>
              <a:buNone/>
            </a:pPr>
            <a:r>
              <a:rPr lang="en-US" dirty="0"/>
              <a:t>Ex: double Area(ref </a:t>
            </a:r>
            <a:r>
              <a:rPr lang="en-US" dirty="0" err="1"/>
              <a:t>int</a:t>
            </a:r>
            <a:r>
              <a:rPr lang="en-US" dirty="0"/>
              <a:t> </a:t>
            </a:r>
            <a:r>
              <a:rPr lang="en-US" dirty="0" err="1"/>
              <a:t>r,out</a:t>
            </a:r>
            <a:r>
              <a:rPr lang="en-US" dirty="0"/>
              <a:t> double a);</a:t>
            </a:r>
          </a:p>
          <a:p>
            <a:pPr>
              <a:buNone/>
            </a:pPr>
            <a:endParaRPr lang="en-US" dirty="0"/>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lstStyle/>
          <a:p>
            <a:r>
              <a:rPr lang="en-US" dirty="0"/>
              <a:t>Types of methods</a:t>
            </a:r>
          </a:p>
        </p:txBody>
      </p:sp>
      <p:sp>
        <p:nvSpPr>
          <p:cNvPr id="3" name="Content Placeholder 2"/>
          <p:cNvSpPr>
            <a:spLocks noGrp="1"/>
          </p:cNvSpPr>
          <p:nvPr>
            <p:ph idx="1"/>
          </p:nvPr>
        </p:nvSpPr>
        <p:spPr/>
        <p:txBody>
          <a:bodyPr/>
          <a:lstStyle/>
          <a:p>
            <a:r>
              <a:rPr lang="en-US" dirty="0"/>
              <a:t>Static method</a:t>
            </a:r>
          </a:p>
          <a:p>
            <a:r>
              <a:rPr lang="en-US" dirty="0"/>
              <a:t>Object Method</a:t>
            </a:r>
          </a:p>
          <a:p>
            <a:r>
              <a:rPr lang="en-US" dirty="0"/>
              <a:t>Class Methods:</a:t>
            </a:r>
          </a:p>
          <a:p>
            <a:pPr lvl="1"/>
            <a:r>
              <a:rPr lang="en-US" dirty="0"/>
              <a:t>Facilitator: to display object status </a:t>
            </a:r>
            <a:r>
              <a:rPr lang="en-US" dirty="0" err="1"/>
              <a:t>ex:display</a:t>
            </a:r>
            <a:r>
              <a:rPr lang="en-US" dirty="0"/>
              <a:t>();</a:t>
            </a:r>
          </a:p>
          <a:p>
            <a:pPr lvl="1"/>
            <a:r>
              <a:rPr lang="en-US" dirty="0" err="1"/>
              <a:t>Accessor</a:t>
            </a:r>
            <a:r>
              <a:rPr lang="en-US" dirty="0"/>
              <a:t> :to retrieve object status </a:t>
            </a:r>
            <a:r>
              <a:rPr lang="en-US" dirty="0" err="1"/>
              <a:t>ex:getdata</a:t>
            </a:r>
            <a:r>
              <a:rPr lang="en-US" dirty="0"/>
              <a:t>();</a:t>
            </a:r>
          </a:p>
          <a:p>
            <a:pPr lvl="1"/>
            <a:r>
              <a:rPr lang="en-US" dirty="0" err="1"/>
              <a:t>Mutator:to</a:t>
            </a:r>
            <a:r>
              <a:rPr lang="en-US" dirty="0"/>
              <a:t> change object status </a:t>
            </a:r>
            <a:r>
              <a:rPr lang="en-US" dirty="0" err="1"/>
              <a:t>ex:setdata</a:t>
            </a:r>
            <a:r>
              <a:rPr lang="en-US" dirty="0"/>
              <a:t>();</a:t>
            </a:r>
          </a:p>
          <a:p>
            <a:pPr lvl="1"/>
            <a:r>
              <a:rPr lang="en-US" dirty="0"/>
              <a:t>Helper: to process data ex: </a:t>
            </a:r>
            <a:r>
              <a:rPr lang="en-US" dirty="0" err="1"/>
              <a:t>calculategrossSalary</a:t>
            </a:r>
            <a:r>
              <a:rPr lang="en-US" dirty="0"/>
              <a:t>();</a:t>
            </a:r>
          </a:p>
          <a:p>
            <a:pPr lvl="1"/>
            <a:r>
              <a:rPr lang="en-US" dirty="0"/>
              <a:t>Overloaded constructors</a:t>
            </a:r>
          </a:p>
          <a:p>
            <a:r>
              <a:rPr lang="en-US" dirty="0"/>
              <a:t>Default Parameters and Named Arguments</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551688"/>
          </a:xfrm>
        </p:spPr>
        <p:txBody>
          <a:bodyPr>
            <a:normAutofit/>
          </a:bodyPr>
          <a:lstStyle/>
          <a:p>
            <a:pPr algn="ctr"/>
            <a:r>
              <a:rPr lang="en-IN" sz="3200" dirty="0"/>
              <a:t>Difference between ref and out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907409441"/>
              </p:ext>
            </p:extLst>
          </p:nvPr>
        </p:nvGraphicFramePr>
        <p:xfrm>
          <a:off x="1143000" y="1066800"/>
          <a:ext cx="6930690" cy="4389439"/>
        </p:xfrm>
        <a:graphic>
          <a:graphicData uri="http://schemas.openxmlformats.org/drawingml/2006/table">
            <a:tbl>
              <a:tblPr/>
              <a:tblGrid>
                <a:gridCol w="3465345">
                  <a:extLst>
                    <a:ext uri="{9D8B030D-6E8A-4147-A177-3AD203B41FA5}">
                      <a16:colId xmlns="" xmlns:a16="http://schemas.microsoft.com/office/drawing/2014/main" val="20000"/>
                    </a:ext>
                  </a:extLst>
                </a:gridCol>
                <a:gridCol w="3465345">
                  <a:extLst>
                    <a:ext uri="{9D8B030D-6E8A-4147-A177-3AD203B41FA5}">
                      <a16:colId xmlns="" xmlns:a16="http://schemas.microsoft.com/office/drawing/2014/main" val="20001"/>
                    </a:ext>
                  </a:extLst>
                </a:gridCol>
              </a:tblGrid>
              <a:tr h="308031">
                <a:tc>
                  <a:txBody>
                    <a:bodyPr/>
                    <a:lstStyle/>
                    <a:p>
                      <a:r>
                        <a:rPr lang="en-IN" sz="1500" dirty="0">
                          <a:solidFill>
                            <a:srgbClr val="FFFFFF"/>
                          </a:solidFill>
                          <a:effectLst/>
                        </a:rPr>
                        <a:t>ref</a:t>
                      </a:r>
                      <a:endParaRPr lang="en-IN" sz="1500" dirty="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500">
                          <a:solidFill>
                            <a:srgbClr val="FFFFFF"/>
                          </a:solidFill>
                          <a:effectLst/>
                        </a:rPr>
                        <a:t>Out</a:t>
                      </a:r>
                      <a:endParaRPr lang="en-IN" sz="150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 xmlns:a16="http://schemas.microsoft.com/office/drawing/2014/main" val="10000"/>
                  </a:ext>
                </a:extLst>
              </a:tr>
              <a:tr h="770077">
                <a:tc>
                  <a:txBody>
                    <a:bodyPr/>
                    <a:lstStyle/>
                    <a:p>
                      <a:r>
                        <a:rPr lang="en-US" sz="1500">
                          <a:effectLst/>
                        </a:rPr>
                        <a:t>The parameter or argument must be initialized first before it is passed to ref.</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It is not compulsory to initialize a parameter or argument before it is passed to an out.</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r h="1001100">
                <a:tc>
                  <a:txBody>
                    <a:bodyPr/>
                    <a:lstStyle/>
                    <a:p>
                      <a:r>
                        <a:rPr lang="en-US" sz="1500">
                          <a:effectLst/>
                        </a:rPr>
                        <a:t>It is not required to assign or initialize the value of a parameter (which is passed by ref)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called method is required to assign or initialize a value of a parameter (which is passed to an out)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2"/>
                  </a:ext>
                </a:extLst>
              </a:tr>
              <a:tr h="770077">
                <a:tc>
                  <a:txBody>
                    <a:bodyPr/>
                    <a:lstStyle/>
                    <a:p>
                      <a:r>
                        <a:rPr lang="en-US" sz="1500">
                          <a:effectLst/>
                        </a:rPr>
                        <a:t>Passing a parameter value by Ref is useful when the called method is also needed to modify the pass parameter.</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Declaring a parameter to an out method is useful when multiple values need to be returned from a function or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3"/>
                  </a:ext>
                </a:extLst>
              </a:tr>
              <a:tr h="770077">
                <a:tc>
                  <a:txBody>
                    <a:bodyPr/>
                    <a:lstStyle/>
                    <a:p>
                      <a:r>
                        <a:rPr lang="en-US" sz="1500">
                          <a:effectLst/>
                        </a:rPr>
                        <a:t>It is not compulsory to initialize a parameter value before using it in a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parameter value must be initialized within the calling method before its use.</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4"/>
                  </a:ext>
                </a:extLst>
              </a:tr>
              <a:tr h="770077">
                <a:tc>
                  <a:txBody>
                    <a:bodyPr/>
                    <a:lstStyle/>
                    <a:p>
                      <a:r>
                        <a:rPr lang="en-US" sz="1500">
                          <a:effectLst/>
                        </a:rPr>
                        <a:t>When we use REF, data can be passed bi-directionally.</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dirty="0">
                          <a:effectLst/>
                        </a:rPr>
                        <a:t>When we use OUT data is passed only in a unidirectional way (from the called method to the caller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1650490626"/>
              </p:ext>
            </p:extLst>
          </p:nvPr>
        </p:nvGraphicFramePr>
        <p:xfrm>
          <a:off x="228600" y="5577840"/>
          <a:ext cx="8229600" cy="1280160"/>
        </p:xfrm>
        <a:graphic>
          <a:graphicData uri="http://schemas.openxmlformats.org/drawingml/2006/table">
            <a:tbl>
              <a:tblPr/>
              <a:tblGrid>
                <a:gridCol w="8229600">
                  <a:extLst>
                    <a:ext uri="{9D8B030D-6E8A-4147-A177-3AD203B41FA5}">
                      <a16:colId xmlns="" xmlns:a16="http://schemas.microsoft.com/office/drawing/2014/main" val="20000"/>
                    </a:ext>
                  </a:extLst>
                </a:gridCol>
              </a:tblGrid>
              <a:tr h="563880">
                <a:tc>
                  <a:txBody>
                    <a:bodyPr/>
                    <a:lstStyle/>
                    <a:p>
                      <a:r>
                        <a:rPr lang="en-US">
                          <a:effectLst/>
                        </a:rPr>
                        <a:t>Both ref and out are treated differently at run time and they are treated the same at compile time.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0"/>
                  </a:ext>
                </a:extLst>
              </a:tr>
              <a:tr h="0">
                <a:tc>
                  <a:txBody>
                    <a:bodyPr/>
                    <a:lstStyle/>
                    <a:p>
                      <a:r>
                        <a:rPr lang="en-US" dirty="0">
                          <a:effectLst/>
                        </a:rPr>
                        <a:t>Properties are not variables, therefore it cannot be passed as an out or ref parameter.</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34878545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838200"/>
          </a:xfrm>
        </p:spPr>
        <p:txBody>
          <a:bodyPr/>
          <a:lstStyle/>
          <a:p>
            <a:r>
              <a:t>What is an object?</a:t>
            </a:r>
            <a:endParaRPr lang="en-US" dirty="0"/>
          </a:p>
        </p:txBody>
      </p:sp>
      <p:sp>
        <p:nvSpPr>
          <p:cNvPr id="3" name="Text Placeholder 2"/>
          <p:cNvSpPr>
            <a:spLocks noGrp="1"/>
          </p:cNvSpPr>
          <p:nvPr>
            <p:ph type="body" idx="1"/>
          </p:nvPr>
        </p:nvSpPr>
        <p:spPr>
          <a:xfrm>
            <a:off x="381000" y="1143000"/>
            <a:ext cx="7772400" cy="5029200"/>
          </a:xfrm>
        </p:spPr>
        <p:txBody>
          <a:bodyPr>
            <a:noAutofit/>
          </a:bodyPr>
          <a:lstStyle/>
          <a:p>
            <a:r>
              <a:rPr lang="en-US" sz="3200" dirty="0"/>
              <a:t>An object is an entity which has a well  defined structure and behavior.</a:t>
            </a:r>
          </a:p>
          <a:p>
            <a:r>
              <a:rPr lang="en-US" sz="3200" dirty="0"/>
              <a:t>An object possesses certain characteristics as:</a:t>
            </a:r>
          </a:p>
          <a:p>
            <a:r>
              <a:rPr lang="en-US" sz="3200" dirty="0"/>
              <a:t>State</a:t>
            </a:r>
          </a:p>
          <a:p>
            <a:r>
              <a:rPr lang="en-US" sz="3200" dirty="0"/>
              <a:t>Behavior</a:t>
            </a:r>
          </a:p>
          <a:p>
            <a:r>
              <a:rPr lang="en-US" sz="3200" dirty="0"/>
              <a:t>Identity</a:t>
            </a:r>
          </a:p>
          <a:p>
            <a:r>
              <a:rPr lang="en-US" sz="3200" dirty="0"/>
              <a:t>Responsibility</a:t>
            </a:r>
          </a:p>
          <a:p>
            <a:endParaRPr lang="en-US" sz="3200" dirty="0"/>
          </a:p>
          <a:p>
            <a:endParaRPr lang="en-US" sz="3200" dirty="0"/>
          </a:p>
        </p:txBody>
      </p:sp>
      <p:sp>
        <p:nvSpPr>
          <p:cNvPr id="4" name="Rectangle 3"/>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1362456"/>
          </a:xfrm>
        </p:spPr>
        <p:txBody>
          <a:bodyPr/>
          <a:lstStyle/>
          <a:p>
            <a:r>
              <a:t>State of Object</a:t>
            </a:r>
            <a:endParaRPr lang="en-US" dirty="0"/>
          </a:p>
        </p:txBody>
      </p:sp>
      <p:sp>
        <p:nvSpPr>
          <p:cNvPr id="3" name="Text Placeholder 2"/>
          <p:cNvSpPr>
            <a:spLocks noGrp="1"/>
          </p:cNvSpPr>
          <p:nvPr>
            <p:ph type="body" idx="1"/>
          </p:nvPr>
        </p:nvSpPr>
        <p:spPr>
          <a:xfrm>
            <a:off x="530352" y="1752600"/>
            <a:ext cx="7772400" cy="4876800"/>
          </a:xfrm>
        </p:spPr>
        <p:txBody>
          <a:bodyPr>
            <a:normAutofit lnSpcReduction="10000"/>
          </a:bodyPr>
          <a:lstStyle/>
          <a:p>
            <a:r>
              <a:rPr lang="en-US" dirty="0"/>
              <a:t>The state of an object includes the current values of all its attributes.</a:t>
            </a:r>
          </a:p>
          <a:p>
            <a:r>
              <a:rPr lang="en-US" dirty="0"/>
              <a:t>An attribute can be static or dynamic.</a:t>
            </a:r>
          </a:p>
          <a:p>
            <a:r>
              <a:rPr lang="en-US" dirty="0"/>
              <a:t>Employee Attribute</a:t>
            </a:r>
          </a:p>
          <a:p>
            <a:r>
              <a:rPr lang="en-US" dirty="0" err="1"/>
              <a:t>empId</a:t>
            </a:r>
            <a:endParaRPr lang="en-US" dirty="0"/>
          </a:p>
          <a:p>
            <a:r>
              <a:rPr lang="en-US" dirty="0"/>
              <a:t>Name</a:t>
            </a:r>
          </a:p>
          <a:p>
            <a:r>
              <a:rPr lang="en-US" dirty="0"/>
              <a:t>Gender</a:t>
            </a:r>
          </a:p>
          <a:p>
            <a:r>
              <a:rPr lang="en-US" dirty="0"/>
              <a:t>Age</a:t>
            </a:r>
          </a:p>
          <a:p>
            <a:r>
              <a:rPr lang="en-US" dirty="0"/>
              <a:t>Address</a:t>
            </a:r>
          </a:p>
          <a:p>
            <a:r>
              <a:rPr lang="en-US" dirty="0"/>
              <a:t>Phone</a:t>
            </a:r>
          </a:p>
          <a:p>
            <a:r>
              <a:rPr lang="en-US" dirty="0"/>
              <a:t>Basic _</a:t>
            </a:r>
            <a:r>
              <a:rPr lang="en-US" dirty="0" err="1"/>
              <a:t>sal</a:t>
            </a:r>
            <a:endParaRPr lang="en-US" dirty="0"/>
          </a:p>
          <a:p>
            <a:r>
              <a:rPr lang="en-US" dirty="0"/>
              <a:t>Education</a:t>
            </a:r>
          </a:p>
          <a:p>
            <a:r>
              <a:rPr lang="en-US" dirty="0"/>
              <a:t>experience</a:t>
            </a:r>
          </a:p>
          <a:p>
            <a:endParaRPr lang="en-US" dirty="0"/>
          </a:p>
          <a:p>
            <a:endParaRPr lang="en-US" dirty="0"/>
          </a:p>
        </p:txBody>
      </p:sp>
      <p:sp>
        <p:nvSpPr>
          <p:cNvPr id="4" name="Right Brace 3"/>
          <p:cNvSpPr/>
          <p:nvPr/>
        </p:nvSpPr>
        <p:spPr>
          <a:xfrm>
            <a:off x="1828799" y="3352800"/>
            <a:ext cx="579119" cy="685800"/>
          </a:xfrm>
          <a:prstGeom prst="rightBrace">
            <a:avLst/>
          </a:prstGeom>
          <a:ln w="15875"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2209800" y="4343400"/>
            <a:ext cx="579119" cy="213360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2971800" y="3276600"/>
            <a:ext cx="9144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Static</a:t>
            </a:r>
          </a:p>
        </p:txBody>
      </p:sp>
      <p:sp>
        <p:nvSpPr>
          <p:cNvPr id="7" name="Rectangle 6"/>
          <p:cNvSpPr/>
          <p:nvPr/>
        </p:nvSpPr>
        <p:spPr>
          <a:xfrm>
            <a:off x="3429000" y="50292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a:t>
            </a:r>
          </a:p>
        </p:txBody>
      </p:sp>
      <p:sp>
        <p:nvSpPr>
          <p:cNvPr id="8" name="Rectangle 7"/>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1295400"/>
          </a:xfrm>
        </p:spPr>
        <p:txBody>
          <a:bodyPr>
            <a:normAutofit fontScale="90000"/>
          </a:bodyPr>
          <a:lstStyle/>
          <a:p>
            <a:pPr algn="l"/>
            <a:r>
              <a:rPr lang="en-US" dirty="0"/>
              <a:t>Language Features of C#</a:t>
            </a:r>
            <a:br>
              <a:rPr lang="en-US" dirty="0"/>
            </a:br>
            <a:r>
              <a:rPr lang="en-US" dirty="0"/>
              <a:t>Object Oriented Language</a:t>
            </a:r>
          </a:p>
        </p:txBody>
      </p:sp>
      <p:sp>
        <p:nvSpPr>
          <p:cNvPr id="3" name="Subtitle 2"/>
          <p:cNvSpPr>
            <a:spLocks noGrp="1"/>
          </p:cNvSpPr>
          <p:nvPr>
            <p:ph type="subTitle" idx="1"/>
          </p:nvPr>
        </p:nvSpPr>
        <p:spPr>
          <a:xfrm>
            <a:off x="6858000" y="5791200"/>
            <a:ext cx="2139696" cy="914400"/>
          </a:xfrm>
        </p:spPr>
        <p:txBody>
          <a:bodyPr>
            <a:normAutofit fontScale="77500" lnSpcReduction="20000"/>
          </a:bodyPr>
          <a:lstStyle/>
          <a:p>
            <a:r>
              <a:rPr lang="en-US" dirty="0"/>
              <a:t>By Sarita Lad </a:t>
            </a:r>
          </a:p>
          <a:p>
            <a:r>
              <a:rPr lang="en-US" dirty="0"/>
              <a:t>                                                                       SME</a:t>
            </a:r>
          </a:p>
        </p:txBody>
      </p:sp>
      <p:sp>
        <p:nvSpPr>
          <p:cNvPr id="4" name="TextBox 3"/>
          <p:cNvSpPr txBox="1"/>
          <p:nvPr/>
        </p:nvSpPr>
        <p:spPr>
          <a:xfrm>
            <a:off x="4610100" y="1535756"/>
            <a:ext cx="4114800" cy="369332"/>
          </a:xfrm>
          <a:prstGeom prst="rect">
            <a:avLst/>
          </a:prstGeom>
          <a:noFill/>
        </p:spPr>
        <p:txBody>
          <a:bodyPr wrap="square" rtlCol="0">
            <a:spAutoFit/>
          </a:bodyPr>
          <a:lstStyle/>
          <a:p>
            <a:r>
              <a:rPr lang="en-US" dirty="0"/>
              <a:t>Concept of Class :in Programming</a:t>
            </a:r>
          </a:p>
        </p:txBody>
      </p:sp>
      <p:sp>
        <p:nvSpPr>
          <p:cNvPr id="5" name="TextBox 4"/>
          <p:cNvSpPr txBox="1"/>
          <p:nvPr/>
        </p:nvSpPr>
        <p:spPr>
          <a:xfrm>
            <a:off x="304800" y="1447800"/>
            <a:ext cx="3124200" cy="369332"/>
          </a:xfrm>
          <a:prstGeom prst="rect">
            <a:avLst/>
          </a:prstGeom>
          <a:noFill/>
        </p:spPr>
        <p:txBody>
          <a:bodyPr wrap="square" rtlCol="0">
            <a:spAutoFit/>
          </a:bodyPr>
          <a:lstStyle/>
          <a:p>
            <a:r>
              <a:rPr lang="en-US" dirty="0"/>
              <a:t>Concept of Class :in Science</a:t>
            </a:r>
          </a:p>
        </p:txBody>
      </p:sp>
      <p:sp>
        <p:nvSpPr>
          <p:cNvPr id="6" name="TextBox 5"/>
          <p:cNvSpPr txBox="1"/>
          <p:nvPr/>
        </p:nvSpPr>
        <p:spPr>
          <a:xfrm>
            <a:off x="333375" y="3836728"/>
            <a:ext cx="3124200" cy="923330"/>
          </a:xfrm>
          <a:prstGeom prst="rect">
            <a:avLst/>
          </a:prstGeom>
          <a:noFill/>
        </p:spPr>
        <p:txBody>
          <a:bodyPr wrap="square" rtlCol="0">
            <a:spAutoFit/>
          </a:bodyPr>
          <a:lstStyle/>
          <a:p>
            <a:r>
              <a:rPr lang="en-US" dirty="0"/>
              <a:t>Class Animal</a:t>
            </a:r>
          </a:p>
          <a:p>
            <a:r>
              <a:rPr lang="en-US" dirty="0"/>
              <a:t>Has Common Properties</a:t>
            </a:r>
          </a:p>
          <a:p>
            <a:r>
              <a:rPr lang="en-US" dirty="0"/>
              <a:t>And Common Actions</a:t>
            </a:r>
          </a:p>
        </p:txBody>
      </p:sp>
      <p:sp>
        <p:nvSpPr>
          <p:cNvPr id="8" name="TextBox 7"/>
          <p:cNvSpPr txBox="1"/>
          <p:nvPr/>
        </p:nvSpPr>
        <p:spPr>
          <a:xfrm>
            <a:off x="333375" y="4754701"/>
            <a:ext cx="3124200" cy="1477328"/>
          </a:xfrm>
          <a:prstGeom prst="rect">
            <a:avLst/>
          </a:prstGeom>
          <a:noFill/>
        </p:spPr>
        <p:txBody>
          <a:bodyPr wrap="square" rtlCol="0">
            <a:spAutoFit/>
          </a:bodyPr>
          <a:lstStyle/>
          <a:p>
            <a:r>
              <a:rPr lang="en-US" dirty="0"/>
              <a:t>Ex: Animal</a:t>
            </a:r>
          </a:p>
          <a:p>
            <a:r>
              <a:rPr lang="en-US" dirty="0"/>
              <a:t>Has  Common properties Color, </a:t>
            </a:r>
            <a:r>
              <a:rPr lang="en-US" dirty="0" err="1"/>
              <a:t>eyes,nose,legs</a:t>
            </a:r>
            <a:endParaRPr lang="en-US" dirty="0"/>
          </a:p>
          <a:p>
            <a:r>
              <a:rPr lang="en-US" dirty="0"/>
              <a:t>And Common </a:t>
            </a:r>
            <a:r>
              <a:rPr lang="en-US" dirty="0" err="1"/>
              <a:t>Actions:Walk,Jump,talk,crawl</a:t>
            </a:r>
            <a:endParaRPr lang="en-US" dirty="0"/>
          </a:p>
        </p:txBody>
      </p:sp>
      <p:sp>
        <p:nvSpPr>
          <p:cNvPr id="9" name="TextBox 8"/>
          <p:cNvSpPr txBox="1"/>
          <p:nvPr/>
        </p:nvSpPr>
        <p:spPr>
          <a:xfrm>
            <a:off x="3800474" y="3322676"/>
            <a:ext cx="3124200" cy="923330"/>
          </a:xfrm>
          <a:prstGeom prst="rect">
            <a:avLst/>
          </a:prstGeom>
          <a:noFill/>
        </p:spPr>
        <p:txBody>
          <a:bodyPr wrap="square" rtlCol="0">
            <a:spAutoFit/>
          </a:bodyPr>
          <a:lstStyle/>
          <a:p>
            <a:r>
              <a:rPr lang="en-US" dirty="0"/>
              <a:t>Class Employee</a:t>
            </a:r>
          </a:p>
          <a:p>
            <a:r>
              <a:rPr lang="en-US" dirty="0"/>
              <a:t>Has data members</a:t>
            </a:r>
          </a:p>
          <a:p>
            <a:r>
              <a:rPr lang="en-US" dirty="0"/>
              <a:t>And member functions</a:t>
            </a:r>
          </a:p>
        </p:txBody>
      </p:sp>
      <p:sp>
        <p:nvSpPr>
          <p:cNvPr id="10" name="TextBox 9"/>
          <p:cNvSpPr txBox="1"/>
          <p:nvPr/>
        </p:nvSpPr>
        <p:spPr>
          <a:xfrm>
            <a:off x="3776662" y="4114800"/>
            <a:ext cx="3124200" cy="2308324"/>
          </a:xfrm>
          <a:prstGeom prst="rect">
            <a:avLst/>
          </a:prstGeom>
          <a:noFill/>
        </p:spPr>
        <p:txBody>
          <a:bodyPr wrap="square" rtlCol="0">
            <a:spAutoFit/>
          </a:bodyPr>
          <a:lstStyle/>
          <a:p>
            <a:r>
              <a:rPr lang="en-US" dirty="0"/>
              <a:t>Class Employee</a:t>
            </a:r>
          </a:p>
          <a:p>
            <a:r>
              <a:rPr lang="en-US" dirty="0"/>
              <a:t>{</a:t>
            </a:r>
            <a:r>
              <a:rPr lang="en-US" dirty="0" err="1"/>
              <a:t>int</a:t>
            </a:r>
            <a:r>
              <a:rPr lang="en-US" dirty="0"/>
              <a:t> </a:t>
            </a:r>
            <a:r>
              <a:rPr lang="en-US" dirty="0" err="1"/>
              <a:t>empId</a:t>
            </a:r>
            <a:endParaRPr lang="en-US" dirty="0"/>
          </a:p>
          <a:p>
            <a:r>
              <a:rPr lang="en-US" dirty="0"/>
              <a:t>String name</a:t>
            </a:r>
          </a:p>
          <a:p>
            <a:r>
              <a:rPr lang="en-US" dirty="0"/>
              <a:t>String address</a:t>
            </a:r>
          </a:p>
          <a:p>
            <a:r>
              <a:rPr lang="en-US" dirty="0"/>
              <a:t>Float salary</a:t>
            </a:r>
          </a:p>
          <a:p>
            <a:r>
              <a:rPr lang="en-US" dirty="0"/>
              <a:t>Void Display();</a:t>
            </a:r>
          </a:p>
          <a:p>
            <a:r>
              <a:rPr lang="en-US" dirty="0"/>
              <a:t>Void </a:t>
            </a:r>
            <a:r>
              <a:rPr lang="en-US" dirty="0" err="1"/>
              <a:t>CalculateSalary</a:t>
            </a:r>
            <a:r>
              <a:rPr lang="en-US" dirty="0"/>
              <a:t>();</a:t>
            </a:r>
          </a:p>
          <a:p>
            <a:r>
              <a:rPr lang="en-US" dirty="0"/>
              <a:t>}</a:t>
            </a:r>
          </a:p>
        </p:txBody>
      </p:sp>
      <p:sp>
        <p:nvSpPr>
          <p:cNvPr id="11" name="Footer Placeholder 10"/>
          <p:cNvSpPr>
            <a:spLocks noGrp="1"/>
          </p:cNvSpPr>
          <p:nvPr>
            <p:ph type="ftr" sz="quarter" idx="11"/>
          </p:nvPr>
        </p:nvSpPr>
        <p:spPr/>
        <p:txBody>
          <a:bodyPr/>
          <a:lstStyle/>
          <a:p>
            <a:r>
              <a:rPr lang="it-IT" dirty="0"/>
              <a:t>ABC Computers,Congress Nagar Square Nagpur,Sarita Lad SME .Net,9823405709</a:t>
            </a:r>
            <a:endParaRPr lang="en-US" dirty="0"/>
          </a:p>
        </p:txBody>
      </p:sp>
      <p:pic>
        <p:nvPicPr>
          <p:cNvPr id="10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0487" y="1817132"/>
            <a:ext cx="3686175" cy="2297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19800" y="2097701"/>
            <a:ext cx="2895600" cy="336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400800" cy="1143000"/>
          </a:xfrm>
        </p:spPr>
        <p:txBody>
          <a:bodyPr>
            <a:normAutofit fontScale="90000"/>
          </a:bodyPr>
          <a:lstStyle/>
          <a:p>
            <a:r>
              <a:rPr lang="en-US" dirty="0" err="1"/>
              <a:t>Accesss</a:t>
            </a:r>
            <a:r>
              <a:rPr lang="en-US" dirty="0"/>
              <a:t> Modifiers</a:t>
            </a:r>
            <a:br>
              <a:rPr lang="en-US" dirty="0"/>
            </a:br>
            <a:r>
              <a:rPr lang="en-US" sz="2700" dirty="0"/>
              <a:t>These are protection levels of data members and member methods</a:t>
            </a:r>
          </a:p>
        </p:txBody>
      </p:sp>
      <p:sp>
        <p:nvSpPr>
          <p:cNvPr id="3" name="Content Placeholder 2"/>
          <p:cNvSpPr>
            <a:spLocks noGrp="1"/>
          </p:cNvSpPr>
          <p:nvPr>
            <p:ph idx="1"/>
          </p:nvPr>
        </p:nvSpPr>
        <p:spPr>
          <a:xfrm>
            <a:off x="457200" y="1935480"/>
            <a:ext cx="7467600" cy="2179320"/>
          </a:xfrm>
        </p:spPr>
        <p:txBody>
          <a:bodyPr/>
          <a:lstStyle/>
          <a:p>
            <a:r>
              <a:rPr lang="en-US" dirty="0"/>
              <a:t>private-&gt;restricted to class only</a:t>
            </a:r>
          </a:p>
          <a:p>
            <a:r>
              <a:rPr lang="en-US" dirty="0"/>
              <a:t>protected-&gt;accessible to next child class</a:t>
            </a:r>
          </a:p>
          <a:p>
            <a:r>
              <a:rPr lang="en-US" dirty="0"/>
              <a:t>Internal-&gt;accessible in assembly</a:t>
            </a:r>
          </a:p>
          <a:p>
            <a:r>
              <a:rPr lang="en-US" dirty="0"/>
              <a:t>public-&gt;accessible in main() method</a:t>
            </a:r>
          </a:p>
          <a:p>
            <a:endParaRPr lang="en-US" dirty="0"/>
          </a:p>
          <a:p>
            <a:endParaRPr lang="en-US" dirty="0"/>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t>Practical Aspect</a:t>
            </a:r>
            <a:endParaRPr lang="en-US" dirty="0"/>
          </a:p>
        </p:txBody>
      </p:sp>
      <p:sp>
        <p:nvSpPr>
          <p:cNvPr id="3" name="Text Placeholder 2"/>
          <p:cNvSpPr>
            <a:spLocks noGrp="1"/>
          </p:cNvSpPr>
          <p:nvPr>
            <p:ph type="body" idx="1"/>
          </p:nvPr>
        </p:nvSpPr>
        <p:spPr>
          <a:xfrm>
            <a:off x="381000" y="838200"/>
            <a:ext cx="8077200" cy="5867400"/>
          </a:xfrm>
        </p:spPr>
        <p:txBody>
          <a:bodyPr>
            <a:normAutofit/>
          </a:bodyPr>
          <a:lstStyle/>
          <a:p>
            <a:r>
              <a:rPr lang="en-US" dirty="0"/>
              <a:t>Class is in separate file and object is created  inside main () function</a:t>
            </a:r>
          </a:p>
          <a:p>
            <a:r>
              <a:rPr lang="en-US" dirty="0"/>
              <a:t>Class contains two types of members</a:t>
            </a:r>
          </a:p>
          <a:p>
            <a:r>
              <a:rPr lang="en-US" dirty="0"/>
              <a:t>1 data members</a:t>
            </a:r>
          </a:p>
          <a:p>
            <a:r>
              <a:rPr lang="en-US" dirty="0"/>
              <a:t>2 function members </a:t>
            </a:r>
          </a:p>
          <a:p>
            <a:r>
              <a:rPr lang="en-US" dirty="0"/>
              <a:t>Both have 4 different levels of access </a:t>
            </a:r>
          </a:p>
          <a:p>
            <a:r>
              <a:rPr lang="en-US" dirty="0"/>
              <a:t>private:  members are not accessible outside class</a:t>
            </a:r>
          </a:p>
          <a:p>
            <a:r>
              <a:rPr lang="en-US" dirty="0"/>
              <a:t>protected: </a:t>
            </a:r>
            <a:r>
              <a:rPr lang="en-US" dirty="0" err="1"/>
              <a:t>memebers</a:t>
            </a:r>
            <a:r>
              <a:rPr lang="en-US" dirty="0"/>
              <a:t> are accessible inside child class only</a:t>
            </a:r>
          </a:p>
          <a:p>
            <a:r>
              <a:rPr lang="en-US" dirty="0" err="1"/>
              <a:t>public:memebers</a:t>
            </a:r>
            <a:r>
              <a:rPr lang="en-US" dirty="0"/>
              <a:t> are accessible  outside class i.e. in main() function.</a:t>
            </a:r>
          </a:p>
          <a:p>
            <a:r>
              <a:rPr lang="en-US" dirty="0"/>
              <a:t>Usually members functions are public and data members are declared as private members</a:t>
            </a:r>
          </a:p>
          <a:p>
            <a:endParaRPr lang="en-US" dirty="0"/>
          </a:p>
          <a:p>
            <a:endParaRPr lang="en-US" dirty="0"/>
          </a:p>
        </p:txBody>
      </p:sp>
      <p:sp>
        <p:nvSpPr>
          <p:cNvPr id="4" name="Footer Placeholder 3"/>
          <p:cNvSpPr>
            <a:spLocks noGrp="1"/>
          </p:cNvSpPr>
          <p:nvPr>
            <p:ph type="ftr" sz="quarter" idx="11"/>
          </p:nvPr>
        </p:nvSpPr>
        <p:spPr/>
        <p:txBody>
          <a:bodyPr/>
          <a:lstStyle/>
          <a:p>
            <a:r>
              <a:rPr lang="it-IT"/>
              <a:t>Sarita Lad,SME .Net 9823405709,Congress Nagar Square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t>Constructor function</a:t>
            </a:r>
            <a:endParaRPr lang="en-US" dirty="0"/>
          </a:p>
        </p:txBody>
      </p:sp>
      <p:sp>
        <p:nvSpPr>
          <p:cNvPr id="3" name="Text Placeholder 2"/>
          <p:cNvSpPr>
            <a:spLocks noGrp="1"/>
          </p:cNvSpPr>
          <p:nvPr>
            <p:ph type="body" idx="1"/>
          </p:nvPr>
        </p:nvSpPr>
        <p:spPr>
          <a:xfrm>
            <a:off x="381000" y="838200"/>
            <a:ext cx="5181600" cy="5562600"/>
          </a:xfrm>
        </p:spPr>
        <p:txBody>
          <a:bodyPr>
            <a:normAutofit fontScale="70000" lnSpcReduction="20000"/>
          </a:bodyPr>
          <a:lstStyle/>
          <a:p>
            <a:r>
              <a:rPr lang="en-US" b="1" dirty="0">
                <a:solidFill>
                  <a:srgbClr val="FFFF00"/>
                </a:solidFill>
              </a:rPr>
              <a:t>IT IS A VERY SPECIAL FUNCTION</a:t>
            </a:r>
          </a:p>
          <a:p>
            <a:r>
              <a:rPr lang="en-US" dirty="0"/>
              <a:t>It creates /constructs  object in memory, it initializes  object properties in memory.</a:t>
            </a:r>
          </a:p>
          <a:p>
            <a:r>
              <a:rPr lang="en-US" dirty="0"/>
              <a:t>Special things about Constructor</a:t>
            </a:r>
          </a:p>
          <a:p>
            <a:r>
              <a:rPr lang="en-US" dirty="0"/>
              <a:t>1 Name is same as that of class</a:t>
            </a:r>
          </a:p>
          <a:p>
            <a:r>
              <a:rPr lang="en-US" dirty="0"/>
              <a:t>2 It does not return any value not even void</a:t>
            </a:r>
          </a:p>
          <a:p>
            <a:r>
              <a:rPr lang="en-US" dirty="0"/>
              <a:t>Syntax:</a:t>
            </a:r>
          </a:p>
          <a:p>
            <a:r>
              <a:rPr lang="en-US" dirty="0"/>
              <a:t>Date()</a:t>
            </a:r>
          </a:p>
          <a:p>
            <a:r>
              <a:rPr lang="en-US" dirty="0"/>
              <a:t>{day =15;</a:t>
            </a:r>
          </a:p>
          <a:p>
            <a:r>
              <a:rPr lang="en-US" dirty="0"/>
              <a:t>month=8;</a:t>
            </a:r>
          </a:p>
          <a:p>
            <a:r>
              <a:rPr lang="en-US" dirty="0"/>
              <a:t>year =2017;</a:t>
            </a:r>
          </a:p>
          <a:p>
            <a:r>
              <a:rPr lang="en-US" dirty="0"/>
              <a:t>}</a:t>
            </a:r>
          </a:p>
          <a:p>
            <a:r>
              <a:rPr lang="en-US" dirty="0"/>
              <a:t>Two types of Constructors </a:t>
            </a:r>
          </a:p>
          <a:p>
            <a:r>
              <a:rPr lang="en-US" dirty="0"/>
              <a:t>1 Default constructor</a:t>
            </a:r>
          </a:p>
          <a:p>
            <a:r>
              <a:rPr lang="en-US" dirty="0"/>
              <a:t>2 </a:t>
            </a:r>
            <a:r>
              <a:rPr lang="en-US" dirty="0" err="1"/>
              <a:t>Parameterised</a:t>
            </a:r>
            <a:r>
              <a:rPr lang="en-US" dirty="0"/>
              <a:t> Constructor</a:t>
            </a:r>
          </a:p>
          <a:p>
            <a:r>
              <a:rPr lang="en-US" dirty="0" err="1"/>
              <a:t>int</a:t>
            </a:r>
            <a:r>
              <a:rPr lang="en-US" dirty="0"/>
              <a:t> main()</a:t>
            </a:r>
          </a:p>
          <a:p>
            <a:r>
              <a:rPr lang="en-US" dirty="0"/>
              <a:t>{ // object of class date</a:t>
            </a:r>
          </a:p>
          <a:p>
            <a:r>
              <a:rPr lang="en-US" dirty="0"/>
              <a:t>Date d1 =new Date();</a:t>
            </a:r>
          </a:p>
          <a:p>
            <a:r>
              <a:rPr lang="en-US" dirty="0"/>
              <a:t>d1.setDate(20,6,2017);</a:t>
            </a:r>
          </a:p>
          <a:p>
            <a:r>
              <a:rPr lang="en-US" dirty="0"/>
              <a:t>d1.Display();</a:t>
            </a:r>
          </a:p>
          <a:p>
            <a:r>
              <a:rPr lang="en-US" dirty="0"/>
              <a:t>return 0;</a:t>
            </a:r>
          </a:p>
          <a:p>
            <a:r>
              <a:rPr lang="en-US" dirty="0"/>
              <a:t>}</a:t>
            </a:r>
          </a:p>
        </p:txBody>
      </p:sp>
      <p:sp>
        <p:nvSpPr>
          <p:cNvPr id="4" name="Footer Placeholder 3"/>
          <p:cNvSpPr>
            <a:spLocks noGrp="1"/>
          </p:cNvSpPr>
          <p:nvPr>
            <p:ph type="ftr" sz="quarter" idx="11"/>
          </p:nvPr>
        </p:nvSpPr>
        <p:spPr>
          <a:xfrm>
            <a:off x="1371600" y="6356350"/>
            <a:ext cx="4648200" cy="365125"/>
          </a:xfrm>
        </p:spPr>
        <p:txBody>
          <a:bodyPr/>
          <a:lstStyle/>
          <a:p>
            <a:r>
              <a:rPr lang="it-IT" dirty="0"/>
              <a:t>Sarita Lad,SME .Net 9823405709,Congress Nagar Square</a:t>
            </a:r>
            <a:endParaRPr lang="en-US" dirty="0"/>
          </a:p>
        </p:txBody>
      </p:sp>
      <p:cxnSp>
        <p:nvCxnSpPr>
          <p:cNvPr id="6" name="Straight Arrow Connector 5"/>
          <p:cNvCxnSpPr/>
          <p:nvPr/>
        </p:nvCxnSpPr>
        <p:spPr>
          <a:xfrm rot="10800000" flipV="1">
            <a:off x="2209800" y="4419600"/>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48200" y="36576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default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rPr sz="4800"/>
              <a:t>Practical Aspect Example</a:t>
            </a:r>
            <a:br>
              <a:rPr sz="4800"/>
            </a:br>
            <a:r>
              <a:rPr sz="1400">
                <a:solidFill>
                  <a:srgbClr val="FFFF00"/>
                </a:solidFill>
                <a:latin typeface="Aharoni" pitchFamily="2" charset="-79"/>
                <a:cs typeface="Aharoni" pitchFamily="2" charset="-79"/>
              </a:rPr>
              <a:t>parameterised constructor</a:t>
            </a:r>
            <a:endParaRPr lang="en-US" sz="1400" dirty="0">
              <a:solidFill>
                <a:srgbClr val="FFFF00"/>
              </a:solidFill>
              <a:latin typeface="Aharoni" pitchFamily="2" charset="-79"/>
              <a:cs typeface="Aharoni" pitchFamily="2" charset="-79"/>
            </a:endParaRPr>
          </a:p>
        </p:txBody>
      </p:sp>
      <p:sp>
        <p:nvSpPr>
          <p:cNvPr id="3" name="Text Placeholder 2"/>
          <p:cNvSpPr>
            <a:spLocks noGrp="1"/>
          </p:cNvSpPr>
          <p:nvPr>
            <p:ph type="body" idx="1"/>
          </p:nvPr>
        </p:nvSpPr>
        <p:spPr>
          <a:xfrm>
            <a:off x="381000" y="838200"/>
            <a:ext cx="7921752" cy="5562600"/>
          </a:xfrm>
        </p:spPr>
        <p:txBody>
          <a:bodyPr>
            <a:normAutofit/>
          </a:bodyPr>
          <a:lstStyle/>
          <a:p>
            <a:r>
              <a:rPr lang="en-US" sz="1400" b="1" dirty="0"/>
              <a:t>Class Date</a:t>
            </a:r>
          </a:p>
          <a:p>
            <a:r>
              <a:rPr lang="en-US" sz="1400" b="1" dirty="0"/>
              <a:t>{ </a:t>
            </a:r>
            <a:r>
              <a:rPr lang="en-US" sz="1400" b="1" dirty="0" err="1"/>
              <a:t>int</a:t>
            </a:r>
            <a:r>
              <a:rPr lang="en-US" sz="1400" b="1" dirty="0"/>
              <a:t> </a:t>
            </a:r>
            <a:r>
              <a:rPr lang="en-US" sz="1400" b="1" dirty="0" err="1"/>
              <a:t>day,month,year</a:t>
            </a:r>
            <a:r>
              <a:rPr lang="en-US" sz="1400" b="1" dirty="0"/>
              <a:t>;</a:t>
            </a:r>
          </a:p>
          <a:p>
            <a:r>
              <a:rPr lang="en-US" sz="1400" b="1" dirty="0"/>
              <a:t>  public Date(</a:t>
            </a:r>
            <a:r>
              <a:rPr lang="en-US" sz="1400" b="1" dirty="0" err="1"/>
              <a:t>int</a:t>
            </a:r>
            <a:r>
              <a:rPr lang="en-US" sz="1400" b="1" dirty="0"/>
              <a:t> </a:t>
            </a:r>
            <a:r>
              <a:rPr lang="en-US" sz="1400" b="1" dirty="0" err="1"/>
              <a:t>day,int</a:t>
            </a:r>
            <a:r>
              <a:rPr lang="en-US" sz="1400" b="1" dirty="0"/>
              <a:t> </a:t>
            </a:r>
            <a:r>
              <a:rPr lang="en-US" sz="1400" b="1" dirty="0" err="1"/>
              <a:t>month,int</a:t>
            </a:r>
            <a:r>
              <a:rPr lang="en-US" sz="1400" b="1" dirty="0"/>
              <a:t> year)</a:t>
            </a:r>
          </a:p>
          <a:p>
            <a:r>
              <a:rPr lang="en-US" sz="1400" b="1" dirty="0"/>
              <a:t>{</a:t>
            </a:r>
            <a:r>
              <a:rPr lang="en-US" sz="1400" b="1" dirty="0" err="1"/>
              <a:t>this.day</a:t>
            </a:r>
            <a:r>
              <a:rPr lang="en-US" sz="1400" b="1" dirty="0"/>
              <a:t>=day;</a:t>
            </a:r>
          </a:p>
          <a:p>
            <a:r>
              <a:rPr lang="en-US" sz="1400" b="1" dirty="0" err="1"/>
              <a:t>this.month</a:t>
            </a:r>
            <a:r>
              <a:rPr lang="en-US" sz="1400" b="1" dirty="0"/>
              <a:t>=month;</a:t>
            </a:r>
          </a:p>
          <a:p>
            <a:r>
              <a:rPr lang="en-US" sz="1400" b="1" dirty="0" err="1"/>
              <a:t>this.year</a:t>
            </a:r>
            <a:r>
              <a:rPr lang="en-US" sz="1400" b="1" dirty="0"/>
              <a:t>=year;</a:t>
            </a:r>
          </a:p>
          <a:p>
            <a:r>
              <a:rPr lang="en-US" sz="1400" b="1" dirty="0"/>
              <a:t>}</a:t>
            </a:r>
          </a:p>
          <a:p>
            <a:r>
              <a:rPr lang="en-US" sz="1400" b="1" dirty="0"/>
              <a:t>}</a:t>
            </a:r>
          </a:p>
          <a:p>
            <a:r>
              <a:rPr lang="en-US" dirty="0" err="1"/>
              <a:t>int</a:t>
            </a:r>
            <a:r>
              <a:rPr lang="en-US" dirty="0"/>
              <a:t> main()</a:t>
            </a:r>
          </a:p>
          <a:p>
            <a:r>
              <a:rPr lang="en-US" dirty="0"/>
              <a:t>{ // object of class date</a:t>
            </a:r>
          </a:p>
          <a:p>
            <a:r>
              <a:rPr lang="en-US" dirty="0"/>
              <a:t>Date d1=new Date(18,12,2017);</a:t>
            </a:r>
          </a:p>
          <a:p>
            <a:r>
              <a:rPr lang="en-US" dirty="0"/>
              <a:t>d1.Display();</a:t>
            </a:r>
          </a:p>
          <a:p>
            <a:r>
              <a:rPr lang="en-US" dirty="0"/>
              <a:t>return 0;</a:t>
            </a:r>
          </a:p>
          <a:p>
            <a:r>
              <a:rPr lang="en-US" dirty="0"/>
              <a:t>}</a:t>
            </a:r>
          </a:p>
        </p:txBody>
      </p:sp>
      <p:sp>
        <p:nvSpPr>
          <p:cNvPr id="4" name="Footer Placeholder 3"/>
          <p:cNvSpPr>
            <a:spLocks noGrp="1"/>
          </p:cNvSpPr>
          <p:nvPr>
            <p:ph type="ftr" sz="quarter" idx="11"/>
          </p:nvPr>
        </p:nvSpPr>
        <p:spPr>
          <a:xfrm>
            <a:off x="1371600" y="6356350"/>
            <a:ext cx="4648200" cy="365125"/>
          </a:xfrm>
        </p:spPr>
        <p:txBody>
          <a:bodyPr/>
          <a:lstStyle/>
          <a:p>
            <a:r>
              <a:rPr lang="it-IT" dirty="0"/>
              <a:t>Sarita Lad,SME .Net 9823405709,Congress Nagar Square</a:t>
            </a:r>
            <a:endParaRPr lang="en-US" dirty="0"/>
          </a:p>
        </p:txBody>
      </p:sp>
      <p:cxnSp>
        <p:nvCxnSpPr>
          <p:cNvPr id="5" name="Straight Arrow Connector 4"/>
          <p:cNvCxnSpPr/>
          <p:nvPr/>
        </p:nvCxnSpPr>
        <p:spPr>
          <a:xfrm rot="10800000" flipV="1">
            <a:off x="3962400" y="3581400"/>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248400" y="27432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parameterised</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477000" cy="1008888"/>
          </a:xfrm>
        </p:spPr>
        <p:txBody>
          <a:bodyPr>
            <a:normAutofit/>
          </a:bodyPr>
          <a:lstStyle/>
          <a:p>
            <a:r>
              <a:rPr lang="en-US" sz="3600" dirty="0"/>
              <a:t>object class and object methods</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5" name="TextBox 4"/>
          <p:cNvSpPr txBox="1"/>
          <p:nvPr/>
        </p:nvSpPr>
        <p:spPr>
          <a:xfrm>
            <a:off x="838200" y="2286000"/>
            <a:ext cx="5054397" cy="1754326"/>
          </a:xfrm>
          <a:prstGeom prst="rect">
            <a:avLst/>
          </a:prstGeom>
          <a:noFill/>
        </p:spPr>
        <p:txBody>
          <a:bodyPr wrap="none" rtlCol="0">
            <a:spAutoFit/>
          </a:bodyPr>
          <a:lstStyle/>
          <a:p>
            <a:r>
              <a:rPr lang="en-US" dirty="0"/>
              <a:t>Object class is a standard class in </a:t>
            </a:r>
            <a:r>
              <a:rPr lang="en-US" dirty="0" err="1"/>
              <a:t>.net</a:t>
            </a:r>
            <a:r>
              <a:rPr lang="en-US" dirty="0"/>
              <a:t> Framework</a:t>
            </a:r>
          </a:p>
          <a:p>
            <a:r>
              <a:rPr lang="en-US" dirty="0"/>
              <a:t>It has four methods</a:t>
            </a:r>
          </a:p>
          <a:p>
            <a:r>
              <a:rPr lang="en-US" dirty="0" err="1"/>
              <a:t>ToString</a:t>
            </a:r>
            <a:r>
              <a:rPr lang="en-US" dirty="0"/>
              <a:t>();</a:t>
            </a:r>
          </a:p>
          <a:p>
            <a:r>
              <a:rPr lang="en-US" dirty="0"/>
              <a:t>Equals();</a:t>
            </a:r>
          </a:p>
          <a:p>
            <a:r>
              <a:rPr lang="en-US" dirty="0" err="1"/>
              <a:t>GetType</a:t>
            </a:r>
            <a:r>
              <a:rPr lang="en-US" dirty="0"/>
              <a:t>();</a:t>
            </a:r>
          </a:p>
          <a:p>
            <a:r>
              <a:rPr lang="en-US" dirty="0" err="1"/>
              <a:t>GetHashCode</a:t>
            </a:r>
            <a:r>
              <a:rPr lang="en-US" dirty="0"/>
              <a:t>();</a:t>
            </a:r>
          </a:p>
        </p:txBody>
      </p:sp>
      <p:sp>
        <p:nvSpPr>
          <p:cNvPr id="6" name="TextBox 5"/>
          <p:cNvSpPr txBox="1"/>
          <p:nvPr/>
        </p:nvSpPr>
        <p:spPr>
          <a:xfrm>
            <a:off x="914400" y="4495800"/>
            <a:ext cx="6222024" cy="1477328"/>
          </a:xfrm>
          <a:prstGeom prst="rect">
            <a:avLst/>
          </a:prstGeom>
          <a:noFill/>
        </p:spPr>
        <p:txBody>
          <a:bodyPr wrap="square" rtlCol="0">
            <a:spAutoFit/>
          </a:bodyPr>
          <a:lstStyle/>
          <a:p>
            <a:r>
              <a:rPr lang="en-US" dirty="0"/>
              <a:t>object of any new class developed by programmer is child of </a:t>
            </a:r>
          </a:p>
          <a:p>
            <a:r>
              <a:rPr lang="en-US" dirty="0"/>
              <a:t>this object class.</a:t>
            </a:r>
          </a:p>
          <a:p>
            <a:r>
              <a:rPr lang="en-US" dirty="0"/>
              <a:t>Therefore programmer has to override these 4 methods in new class according to need of that class.</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Static data </a:t>
            </a:r>
            <a:r>
              <a:rPr lang="en-US" sz="3200" dirty="0" err="1"/>
              <a:t>member,static</a:t>
            </a:r>
            <a:r>
              <a:rPr lang="en-US" sz="3200" dirty="0"/>
              <a:t> method</a:t>
            </a:r>
            <a:br>
              <a:rPr lang="en-US" sz="3200" dirty="0"/>
            </a:br>
            <a:r>
              <a:rPr lang="en-US" sz="3200" dirty="0"/>
              <a:t>Containment</a:t>
            </a:r>
          </a:p>
        </p:txBody>
      </p:sp>
      <p:sp>
        <p:nvSpPr>
          <p:cNvPr id="3" name="Content Placeholder 2"/>
          <p:cNvSpPr>
            <a:spLocks noGrp="1"/>
          </p:cNvSpPr>
          <p:nvPr>
            <p:ph idx="1"/>
          </p:nvPr>
        </p:nvSpPr>
        <p:spPr>
          <a:xfrm>
            <a:off x="457200" y="1935480"/>
            <a:ext cx="3657600" cy="4389120"/>
          </a:xfrm>
        </p:spPr>
        <p:txBody>
          <a:bodyPr/>
          <a:lstStyle/>
          <a:p>
            <a:pPr>
              <a:buNone/>
            </a:pPr>
            <a:r>
              <a:rPr lang="en-US" dirty="0"/>
              <a:t>static data member is shared by all objects of the class, it is also called as class member</a:t>
            </a:r>
          </a:p>
          <a:p>
            <a:pPr>
              <a:buNone/>
            </a:pPr>
            <a:r>
              <a:rPr lang="en-US" dirty="0"/>
              <a:t>To access static data member , static method is required.</a:t>
            </a:r>
          </a:p>
          <a:p>
            <a:pPr>
              <a:buNone/>
            </a:pPr>
            <a:r>
              <a:rPr lang="en-US" dirty="0"/>
              <a:t>static member is called using class name .</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5257800" y="1905000"/>
            <a:ext cx="3048000" cy="5078313"/>
          </a:xfrm>
          <a:prstGeom prst="rect">
            <a:avLst/>
          </a:prstGeom>
          <a:noFill/>
        </p:spPr>
        <p:txBody>
          <a:bodyPr wrap="square" rtlCol="0">
            <a:spAutoFit/>
          </a:bodyPr>
          <a:lstStyle/>
          <a:p>
            <a:r>
              <a:rPr lang="en-US" dirty="0"/>
              <a:t>Declaration:</a:t>
            </a:r>
          </a:p>
          <a:p>
            <a:r>
              <a:rPr lang="en-US" dirty="0"/>
              <a:t>Class </a:t>
            </a:r>
            <a:r>
              <a:rPr lang="en-US" dirty="0" err="1"/>
              <a:t>MyMath</a:t>
            </a:r>
            <a:endParaRPr lang="en-US" dirty="0"/>
          </a:p>
          <a:p>
            <a:r>
              <a:rPr lang="en-US" dirty="0"/>
              <a:t>{</a:t>
            </a:r>
          </a:p>
          <a:p>
            <a:r>
              <a:rPr lang="en-US" dirty="0"/>
              <a:t>public static </a:t>
            </a:r>
            <a:r>
              <a:rPr lang="en-US" dirty="0" err="1"/>
              <a:t>int</a:t>
            </a:r>
            <a:r>
              <a:rPr lang="en-US" dirty="0"/>
              <a:t> number1</a:t>
            </a:r>
          </a:p>
          <a:p>
            <a:r>
              <a:rPr lang="en-US" dirty="0"/>
              <a:t>public static </a:t>
            </a:r>
            <a:r>
              <a:rPr lang="en-US" dirty="0" err="1"/>
              <a:t>int</a:t>
            </a:r>
            <a:r>
              <a:rPr lang="en-US" dirty="0"/>
              <a:t> number2</a:t>
            </a:r>
          </a:p>
          <a:p>
            <a:r>
              <a:rPr lang="en-US" dirty="0"/>
              <a:t>public  void static Sum()</a:t>
            </a:r>
          </a:p>
          <a:p>
            <a:r>
              <a:rPr lang="en-US" dirty="0"/>
              <a:t>{</a:t>
            </a:r>
          </a:p>
          <a:p>
            <a:r>
              <a:rPr lang="en-US" dirty="0" err="1"/>
              <a:t>Console.Write</a:t>
            </a:r>
            <a:r>
              <a:rPr lang="en-US" dirty="0"/>
              <a:t>(“Sum  =“+ number1+number2);</a:t>
            </a:r>
          </a:p>
          <a:p>
            <a:r>
              <a:rPr lang="en-US" dirty="0"/>
              <a:t>}</a:t>
            </a:r>
          </a:p>
          <a:p>
            <a:r>
              <a:rPr lang="en-US" dirty="0"/>
              <a:t>}</a:t>
            </a:r>
          </a:p>
          <a:p>
            <a:r>
              <a:rPr lang="en-US" dirty="0"/>
              <a:t>public static main()</a:t>
            </a:r>
          </a:p>
          <a:p>
            <a:r>
              <a:rPr lang="en-US" dirty="0"/>
              <a:t>{</a:t>
            </a:r>
          </a:p>
          <a:p>
            <a:r>
              <a:rPr lang="en-US" dirty="0"/>
              <a:t>MyMath.number1=10;</a:t>
            </a:r>
          </a:p>
          <a:p>
            <a:r>
              <a:rPr lang="en-US" dirty="0"/>
              <a:t>MyMath.number2=20;</a:t>
            </a:r>
          </a:p>
          <a:p>
            <a:r>
              <a:rPr lang="en-US" dirty="0" err="1"/>
              <a:t>MyMath.Sum</a:t>
            </a:r>
            <a:r>
              <a:rPr lang="en-US" dirty="0"/>
              <a:t>();</a:t>
            </a:r>
          </a:p>
          <a:p>
            <a:r>
              <a:rPr lang="en-US"/>
              <a:t>}</a:t>
            </a:r>
            <a:endParaRPr lang="en-US" dirty="0"/>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‘Has a’ Relationship</a:t>
            </a:r>
            <a:br>
              <a:rPr lang="en-US" sz="3200" dirty="0"/>
            </a:br>
            <a:r>
              <a:rPr lang="en-US" sz="3200" dirty="0"/>
              <a:t>Containment</a:t>
            </a:r>
          </a:p>
        </p:txBody>
      </p:sp>
      <p:sp>
        <p:nvSpPr>
          <p:cNvPr id="3" name="Content Placeholder 2"/>
          <p:cNvSpPr>
            <a:spLocks noGrp="1"/>
          </p:cNvSpPr>
          <p:nvPr>
            <p:ph idx="1"/>
          </p:nvPr>
        </p:nvSpPr>
        <p:spPr>
          <a:xfrm>
            <a:off x="457200" y="1935480"/>
            <a:ext cx="3657600" cy="4389120"/>
          </a:xfrm>
        </p:spPr>
        <p:txBody>
          <a:bodyPr/>
          <a:lstStyle/>
          <a:p>
            <a:pPr>
              <a:buNone/>
            </a:pPr>
            <a:r>
              <a:rPr lang="en-US" dirty="0"/>
              <a:t>Object of Date class is </a:t>
            </a:r>
            <a:r>
              <a:rPr lang="en-US" dirty="0" err="1"/>
              <a:t>containded</a:t>
            </a:r>
            <a:r>
              <a:rPr lang="en-US" dirty="0"/>
              <a:t> in class Employee as a data member</a:t>
            </a:r>
          </a:p>
          <a:p>
            <a:pPr>
              <a:buNone/>
            </a:pPr>
            <a:r>
              <a:rPr lang="en-US" dirty="0"/>
              <a:t>This relationship is called as ‘has a’ relationship.</a:t>
            </a:r>
          </a:p>
          <a:p>
            <a:pPr>
              <a:buNone/>
            </a:pPr>
            <a:r>
              <a:rPr lang="en-US" dirty="0"/>
              <a:t>i.e. employee has a date of joining</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5181600" y="2209800"/>
            <a:ext cx="3048000" cy="2308324"/>
          </a:xfrm>
          <a:prstGeom prst="rect">
            <a:avLst/>
          </a:prstGeom>
          <a:noFill/>
        </p:spPr>
        <p:txBody>
          <a:bodyPr wrap="square" rtlCol="0">
            <a:spAutoFit/>
          </a:bodyPr>
          <a:lstStyle/>
          <a:p>
            <a:endParaRPr lang="en-US" dirty="0"/>
          </a:p>
          <a:p>
            <a:r>
              <a:rPr lang="en-US" dirty="0"/>
              <a:t>Example:</a:t>
            </a:r>
          </a:p>
          <a:p>
            <a:r>
              <a:rPr lang="en-US" dirty="0"/>
              <a:t>Class Employee</a:t>
            </a:r>
          </a:p>
          <a:p>
            <a:r>
              <a:rPr lang="en-US" dirty="0"/>
              <a:t>{</a:t>
            </a:r>
          </a:p>
          <a:p>
            <a:r>
              <a:rPr lang="en-US" dirty="0" err="1"/>
              <a:t>Int</a:t>
            </a:r>
            <a:r>
              <a:rPr lang="en-US" dirty="0"/>
              <a:t> Id;</a:t>
            </a:r>
          </a:p>
          <a:p>
            <a:r>
              <a:rPr lang="en-US" dirty="0"/>
              <a:t>String Name;</a:t>
            </a:r>
          </a:p>
          <a:p>
            <a:r>
              <a:rPr lang="en-US" dirty="0"/>
              <a:t>Date </a:t>
            </a:r>
            <a:r>
              <a:rPr lang="en-US" dirty="0" err="1"/>
              <a:t>Doj</a:t>
            </a:r>
            <a:r>
              <a:rPr lang="en-US" dirty="0"/>
              <a:t>;</a:t>
            </a:r>
          </a:p>
          <a:p>
            <a:r>
              <a:rPr lang="en-US" dirty="0"/>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Class  :abstract </a:t>
            </a:r>
            <a:r>
              <a:rPr lang="en-US" sz="3200" dirty="0" err="1"/>
              <a:t>class,static</a:t>
            </a:r>
            <a:r>
              <a:rPr lang="en-US" sz="3200" dirty="0"/>
              <a:t> class,</a:t>
            </a:r>
            <a:br>
              <a:rPr lang="en-US" sz="3200" dirty="0"/>
            </a:br>
            <a:r>
              <a:rPr lang="en-US" sz="3200" dirty="0"/>
              <a:t>abstract </a:t>
            </a:r>
            <a:r>
              <a:rPr lang="en-US" sz="3200" dirty="0" err="1"/>
              <a:t>class,sealed</a:t>
            </a:r>
            <a:r>
              <a:rPr lang="en-US" sz="3200" dirty="0"/>
              <a:t> class</a:t>
            </a:r>
          </a:p>
        </p:txBody>
      </p:sp>
      <p:sp>
        <p:nvSpPr>
          <p:cNvPr id="3" name="Content Placeholder 2"/>
          <p:cNvSpPr>
            <a:spLocks noGrp="1"/>
          </p:cNvSpPr>
          <p:nvPr>
            <p:ph idx="1"/>
          </p:nvPr>
        </p:nvSpPr>
        <p:spPr>
          <a:xfrm>
            <a:off x="457200" y="1935480"/>
            <a:ext cx="4724400" cy="4389120"/>
          </a:xfrm>
        </p:spPr>
        <p:txBody>
          <a:bodyPr>
            <a:normAutofit fontScale="92500" lnSpcReduction="10000"/>
          </a:bodyPr>
          <a:lstStyle/>
          <a:p>
            <a:pPr>
              <a:buNone/>
            </a:pPr>
            <a:r>
              <a:rPr lang="en-US" dirty="0"/>
              <a:t>class student</a:t>
            </a:r>
          </a:p>
          <a:p>
            <a:pPr>
              <a:buNone/>
            </a:pPr>
            <a:r>
              <a:rPr lang="en-US" dirty="0"/>
              <a:t>{</a:t>
            </a:r>
          </a:p>
          <a:p>
            <a:pPr>
              <a:buNone/>
            </a:pPr>
            <a:r>
              <a:rPr lang="en-US" dirty="0"/>
              <a:t>}</a:t>
            </a:r>
          </a:p>
          <a:p>
            <a:pPr>
              <a:buNone/>
            </a:pPr>
            <a:r>
              <a:rPr lang="en-US" dirty="0"/>
              <a:t>abstract class shape</a:t>
            </a:r>
          </a:p>
          <a:p>
            <a:pPr>
              <a:buNone/>
            </a:pPr>
            <a:r>
              <a:rPr lang="en-US" dirty="0"/>
              <a:t>{public  abstract  virtual void  Area();</a:t>
            </a:r>
          </a:p>
          <a:p>
            <a:pPr>
              <a:buNone/>
            </a:pPr>
            <a:r>
              <a:rPr lang="en-US" dirty="0"/>
              <a:t>  </a:t>
            </a:r>
          </a:p>
          <a:p>
            <a:pPr>
              <a:buNone/>
            </a:pPr>
            <a:r>
              <a:rPr lang="en-US" dirty="0"/>
              <a:t>}</a:t>
            </a:r>
          </a:p>
          <a:p>
            <a:pPr>
              <a:buNone/>
            </a:pPr>
            <a:r>
              <a:rPr lang="en-US" dirty="0"/>
              <a:t>sealed class</a:t>
            </a:r>
          </a:p>
          <a:p>
            <a:pPr>
              <a:buNone/>
            </a:pPr>
            <a:r>
              <a:rPr lang="en-US" dirty="0"/>
              <a:t>{</a:t>
            </a:r>
          </a:p>
          <a:p>
            <a:pPr>
              <a:buNone/>
            </a:pPr>
            <a:r>
              <a:rPr lang="en-US" dirty="0"/>
              <a:t>}</a:t>
            </a:r>
          </a:p>
        </p:txBody>
      </p:sp>
      <p:sp>
        <p:nvSpPr>
          <p:cNvPr id="4" name="TextBox 3"/>
          <p:cNvSpPr txBox="1"/>
          <p:nvPr/>
        </p:nvSpPr>
        <p:spPr>
          <a:xfrm>
            <a:off x="5029200" y="2667000"/>
            <a:ext cx="2438400" cy="923330"/>
          </a:xfrm>
          <a:prstGeom prst="rect">
            <a:avLst/>
          </a:prstGeom>
          <a:noFill/>
        </p:spPr>
        <p:txBody>
          <a:bodyPr wrap="square" rtlCol="0">
            <a:spAutoFit/>
          </a:bodyPr>
          <a:lstStyle/>
          <a:p>
            <a:r>
              <a:rPr lang="en-US" dirty="0"/>
              <a:t>static class </a:t>
            </a:r>
            <a:r>
              <a:rPr lang="en-US" dirty="0" err="1"/>
              <a:t>mymath</a:t>
            </a:r>
            <a:endParaRPr lang="en-US" dirty="0"/>
          </a:p>
          <a:p>
            <a:r>
              <a:rPr lang="en-US" dirty="0"/>
              <a:t>{</a:t>
            </a:r>
          </a:p>
          <a:p>
            <a:r>
              <a:rPr lang="en-US" dirty="0"/>
              <a: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Class  :Inheritance</a:t>
            </a:r>
            <a:br>
              <a:rPr lang="en-US" sz="3200" dirty="0"/>
            </a:br>
            <a:r>
              <a:rPr lang="en-US" sz="3200" dirty="0"/>
              <a:t>“Is a “ Relationship</a:t>
            </a:r>
          </a:p>
        </p:txBody>
      </p:sp>
      <p:sp>
        <p:nvSpPr>
          <p:cNvPr id="3" name="Content Placeholder 2"/>
          <p:cNvSpPr>
            <a:spLocks noGrp="1"/>
          </p:cNvSpPr>
          <p:nvPr>
            <p:ph idx="1"/>
          </p:nvPr>
        </p:nvSpPr>
        <p:spPr>
          <a:xfrm>
            <a:off x="457200" y="1935480"/>
            <a:ext cx="3657600" cy="2941320"/>
          </a:xfrm>
        </p:spPr>
        <p:txBody>
          <a:bodyPr/>
          <a:lstStyle/>
          <a:p>
            <a:pPr>
              <a:buNone/>
            </a:pPr>
            <a:r>
              <a:rPr lang="en-US" dirty="0"/>
              <a:t>class base</a:t>
            </a:r>
          </a:p>
          <a:p>
            <a:pPr>
              <a:buNone/>
            </a:pPr>
            <a:r>
              <a:rPr lang="en-US" dirty="0"/>
              <a:t>{</a:t>
            </a:r>
          </a:p>
          <a:p>
            <a:pPr>
              <a:buNone/>
            </a:pPr>
            <a:r>
              <a:rPr lang="en-US" dirty="0"/>
              <a:t>}</a:t>
            </a:r>
          </a:p>
          <a:p>
            <a:pPr>
              <a:buNone/>
            </a:pPr>
            <a:r>
              <a:rPr lang="en-US" dirty="0"/>
              <a:t>class derived</a:t>
            </a:r>
          </a:p>
          <a:p>
            <a:pPr>
              <a:buNone/>
            </a:pPr>
            <a:r>
              <a:rPr lang="en-US" dirty="0"/>
              <a:t>{</a:t>
            </a:r>
          </a:p>
          <a:p>
            <a:pPr>
              <a:buNone/>
            </a:pPr>
            <a:r>
              <a:rPr lang="en-US" dirty="0"/>
              <a:t>}</a:t>
            </a:r>
          </a:p>
        </p:txBody>
      </p:sp>
      <p:sp>
        <p:nvSpPr>
          <p:cNvPr id="4" name="TextBox 3"/>
          <p:cNvSpPr txBox="1"/>
          <p:nvPr/>
        </p:nvSpPr>
        <p:spPr>
          <a:xfrm>
            <a:off x="4953000" y="1905000"/>
            <a:ext cx="3505200" cy="3416320"/>
          </a:xfrm>
          <a:prstGeom prst="rect">
            <a:avLst/>
          </a:prstGeom>
          <a:noFill/>
        </p:spPr>
        <p:txBody>
          <a:bodyPr wrap="square" rtlCol="0">
            <a:spAutoFit/>
          </a:bodyPr>
          <a:lstStyle/>
          <a:p>
            <a:r>
              <a:rPr lang="en-US" dirty="0"/>
              <a:t>Common things are abstracted into base class and special things are abstracted into derived class</a:t>
            </a:r>
          </a:p>
          <a:p>
            <a:r>
              <a:rPr lang="en-US" dirty="0">
                <a:solidFill>
                  <a:schemeClr val="accent1"/>
                </a:solidFill>
              </a:rPr>
              <a:t>Class Employee</a:t>
            </a:r>
          </a:p>
          <a:p>
            <a:r>
              <a:rPr lang="en-US" dirty="0">
                <a:solidFill>
                  <a:srgbClr val="FF0000"/>
                </a:solidFill>
              </a:rPr>
              <a:t>{</a:t>
            </a:r>
            <a:r>
              <a:rPr lang="en-US" dirty="0" err="1">
                <a:solidFill>
                  <a:srgbClr val="FF0000"/>
                </a:solidFill>
              </a:rPr>
              <a:t>int</a:t>
            </a:r>
            <a:r>
              <a:rPr lang="en-US" dirty="0">
                <a:solidFill>
                  <a:srgbClr val="FF0000"/>
                </a:solidFill>
              </a:rPr>
              <a:t> id;</a:t>
            </a:r>
          </a:p>
          <a:p>
            <a:r>
              <a:rPr lang="en-US" dirty="0">
                <a:solidFill>
                  <a:srgbClr val="FF0000"/>
                </a:solidFill>
              </a:rPr>
              <a:t>String name;</a:t>
            </a:r>
          </a:p>
          <a:p>
            <a:r>
              <a:rPr lang="en-US" dirty="0">
                <a:solidFill>
                  <a:srgbClr val="FF0000"/>
                </a:solidFill>
              </a:rPr>
              <a:t>Decimal salary;</a:t>
            </a:r>
          </a:p>
          <a:p>
            <a:r>
              <a:rPr lang="en-US" dirty="0">
                <a:solidFill>
                  <a:srgbClr val="FF0000"/>
                </a:solidFill>
              </a:rPr>
              <a:t>}</a:t>
            </a:r>
          </a:p>
          <a:p>
            <a:r>
              <a:rPr lang="en-US" dirty="0">
                <a:solidFill>
                  <a:schemeClr val="accent1"/>
                </a:solidFill>
              </a:rPr>
              <a:t>Class </a:t>
            </a:r>
            <a:r>
              <a:rPr lang="en-US" dirty="0" err="1">
                <a:solidFill>
                  <a:schemeClr val="accent1"/>
                </a:solidFill>
              </a:rPr>
              <a:t>Manager:Employee</a:t>
            </a:r>
            <a:endParaRPr lang="en-US" dirty="0">
              <a:solidFill>
                <a:schemeClr val="accent1"/>
              </a:solidFill>
            </a:endParaRPr>
          </a:p>
          <a:p>
            <a:r>
              <a:rPr lang="en-US" dirty="0">
                <a:solidFill>
                  <a:srgbClr val="FF0000"/>
                </a:solidFill>
              </a:rPr>
              <a:t>{  decimal </a:t>
            </a:r>
            <a:r>
              <a:rPr lang="en-US" dirty="0" err="1">
                <a:solidFill>
                  <a:srgbClr val="FF0000"/>
                </a:solidFill>
              </a:rPr>
              <a:t>commision</a:t>
            </a:r>
            <a:r>
              <a:rPr lang="en-US" dirty="0">
                <a:solidFill>
                  <a:srgbClr val="FF0000"/>
                </a:solidFill>
              </a:rPr>
              <a:t>;</a:t>
            </a:r>
          </a:p>
          <a:p>
            <a:r>
              <a:rPr lang="en-US" dirty="0" err="1">
                <a:solidFill>
                  <a:srgbClr val="FF0000"/>
                </a:solidFill>
              </a:rPr>
              <a:t>Int</a:t>
            </a:r>
            <a:r>
              <a:rPr lang="en-US" dirty="0">
                <a:solidFill>
                  <a:srgbClr val="FF0000"/>
                </a:solidFill>
              </a:rPr>
              <a:t> sales;</a:t>
            </a:r>
          </a:p>
          <a:p>
            <a:r>
              <a:rPr lang="en-US" dirty="0">
                <a:solidFill>
                  <a:srgbClr val="FF0000"/>
                </a:solidFill>
              </a:rPr>
              <a: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762000" y="4953000"/>
            <a:ext cx="2546916" cy="369332"/>
          </a:xfrm>
          <a:prstGeom prst="rect">
            <a:avLst/>
          </a:prstGeom>
          <a:noFill/>
        </p:spPr>
        <p:txBody>
          <a:bodyPr wrap="none" rtlCol="0">
            <a:spAutoFit/>
          </a:bodyPr>
          <a:lstStyle/>
          <a:p>
            <a:r>
              <a:rPr lang="en-US" dirty="0"/>
              <a:t>Manager ‘is a’ Employee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4724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81600" y="1905000"/>
            <a:ext cx="2438400" cy="923330"/>
          </a:xfrm>
          <a:prstGeom prst="rect">
            <a:avLst/>
          </a:prstGeom>
          <a:noFill/>
        </p:spPr>
        <p:txBody>
          <a:bodyPr wrap="square" rtlCol="0">
            <a:spAutoFit/>
          </a:bodyPr>
          <a:lstStyle/>
          <a:p>
            <a:r>
              <a:rPr lang="en-US" dirty="0"/>
              <a:t>Hierarchical Inheritance</a:t>
            </a: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8" name="Content Placeholder 6"/>
          <p:cNvGraphicFramePr>
            <a:graphicFrameLocks/>
          </p:cNvGraphicFramePr>
          <p:nvPr/>
        </p:nvGraphicFramePr>
        <p:xfrm>
          <a:off x="457200" y="2667000"/>
          <a:ext cx="3657600" cy="2133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p:cNvSpPr txBox="1"/>
          <p:nvPr/>
        </p:nvSpPr>
        <p:spPr>
          <a:xfrm>
            <a:off x="1066800" y="1828801"/>
            <a:ext cx="2438400" cy="646331"/>
          </a:xfrm>
          <a:prstGeom prst="rect">
            <a:avLst/>
          </a:prstGeom>
          <a:noFill/>
        </p:spPr>
        <p:txBody>
          <a:bodyPr wrap="square" rtlCol="0">
            <a:spAutoFit/>
          </a:bodyPr>
          <a:lstStyle/>
          <a:p>
            <a:pPr algn="ctr"/>
            <a:r>
              <a:rPr lang="en-US" dirty="0"/>
              <a:t>Single  Inheritance</a:t>
            </a:r>
          </a:p>
          <a:p>
            <a:pPr algn="ctr"/>
            <a:endParaRPr lang="en-US" dirty="0">
              <a:solidFill>
                <a:srgbClr val="FF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27888"/>
            <a:ext cx="7786121" cy="2585323"/>
          </a:xfrm>
          <a:prstGeom prst="rect">
            <a:avLst/>
          </a:prstGeom>
          <a:noFill/>
        </p:spPr>
        <p:txBody>
          <a:bodyPr wrap="square" rtlCol="0">
            <a:spAutoFit/>
          </a:bodyPr>
          <a:lstStyle/>
          <a:p>
            <a:r>
              <a:rPr lang="en-US" dirty="0">
                <a:solidFill>
                  <a:schemeClr val="accent2">
                    <a:lumMod val="50000"/>
                  </a:schemeClr>
                </a:solidFill>
              </a:rPr>
              <a:t>An Abstraction is a Mechanism that denotes the essential characteristics </a:t>
            </a:r>
          </a:p>
          <a:p>
            <a:r>
              <a:rPr lang="en-US" dirty="0">
                <a:solidFill>
                  <a:schemeClr val="accent2">
                    <a:lumMod val="50000"/>
                  </a:schemeClr>
                </a:solidFill>
              </a:rPr>
              <a:t>of an object which distinguish it from other kind of objects</a:t>
            </a:r>
          </a:p>
          <a:p>
            <a:r>
              <a:rPr lang="en-US" dirty="0">
                <a:solidFill>
                  <a:schemeClr val="accent2">
                    <a:lumMod val="50000"/>
                  </a:schemeClr>
                </a:solidFill>
              </a:rPr>
              <a:t>Abstraction is one of the </a:t>
            </a:r>
            <a:r>
              <a:rPr lang="en-US" dirty="0">
                <a:solidFill>
                  <a:srgbClr val="660E60"/>
                </a:solidFill>
                <a:hlinkClick r:id="rId2"/>
              </a:rPr>
              <a:t>key concepts</a:t>
            </a:r>
            <a:r>
              <a:rPr lang="en-US" dirty="0">
                <a:solidFill>
                  <a:schemeClr val="accent2">
                    <a:lumMod val="50000"/>
                  </a:schemeClr>
                </a:solidFill>
              </a:rPr>
              <a:t> of object-oriented programming (OOP) languages. </a:t>
            </a:r>
          </a:p>
          <a:p>
            <a:r>
              <a:rPr lang="en-US" dirty="0">
                <a:solidFill>
                  <a:schemeClr val="accent2">
                    <a:lumMod val="50000"/>
                  </a:schemeClr>
                </a:solidFill>
              </a:rPr>
              <a:t>Its main goal is to handle complexity by hiding unnecessary details from the user. </a:t>
            </a:r>
          </a:p>
          <a:p>
            <a:r>
              <a:rPr lang="en-US" dirty="0">
                <a:solidFill>
                  <a:schemeClr val="accent2">
                    <a:lumMod val="50000"/>
                  </a:schemeClr>
                </a:solidFill>
              </a:rPr>
              <a:t>That enables the user to implement more complex logic on top of the provided abstraction </a:t>
            </a:r>
          </a:p>
          <a:p>
            <a:r>
              <a:rPr lang="en-US" dirty="0">
                <a:solidFill>
                  <a:schemeClr val="accent2">
                    <a:lumMod val="50000"/>
                  </a:schemeClr>
                </a:solidFill>
              </a:rPr>
              <a:t>without understanding or even thinking about all the hidden complexity.</a:t>
            </a:r>
          </a:p>
        </p:txBody>
      </p:sp>
      <p:sp>
        <p:nvSpPr>
          <p:cNvPr id="4" name="Title 3"/>
          <p:cNvSpPr>
            <a:spLocks noGrp="1"/>
          </p:cNvSpPr>
          <p:nvPr>
            <p:ph type="title"/>
          </p:nvPr>
        </p:nvSpPr>
        <p:spPr>
          <a:xfrm>
            <a:off x="612058" y="0"/>
            <a:ext cx="8229600" cy="627888"/>
          </a:xfrm>
        </p:spPr>
        <p:txBody>
          <a:bodyPr>
            <a:normAutofit fontScale="90000"/>
          </a:bodyPr>
          <a:lstStyle/>
          <a:p>
            <a:pPr algn="ctr"/>
            <a:r>
              <a:rPr lang="en-US" b="1" dirty="0">
                <a:solidFill>
                  <a:srgbClr val="FF0000"/>
                </a:solidFill>
              </a:rPr>
              <a:t>Abstraction:</a:t>
            </a:r>
          </a:p>
        </p:txBody>
      </p:sp>
      <p:graphicFrame>
        <p:nvGraphicFramePr>
          <p:cNvPr id="6" name="Table 5"/>
          <p:cNvGraphicFramePr>
            <a:graphicFrameLocks noGrp="1"/>
          </p:cNvGraphicFramePr>
          <p:nvPr>
            <p:extLst>
              <p:ext uri="{D42A27DB-BD31-4B8C-83A1-F6EECF244321}">
                <p14:modId xmlns="" xmlns:p14="http://schemas.microsoft.com/office/powerpoint/2010/main" val="2891193564"/>
              </p:ext>
            </p:extLst>
          </p:nvPr>
        </p:nvGraphicFramePr>
        <p:xfrm>
          <a:off x="1143000" y="3810000"/>
          <a:ext cx="6096000" cy="238125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476250">
                <a:tc>
                  <a:txBody>
                    <a:bodyPr/>
                    <a:lstStyle/>
                    <a:p>
                      <a:r>
                        <a:rPr lang="en-US" dirty="0"/>
                        <a:t>Social Survey</a:t>
                      </a:r>
                    </a:p>
                  </a:txBody>
                  <a:tcPr/>
                </a:tc>
                <a:tc>
                  <a:txBody>
                    <a:bodyPr/>
                    <a:lstStyle/>
                    <a:p>
                      <a:r>
                        <a:rPr lang="en-US" dirty="0"/>
                        <a:t>Health Survey</a:t>
                      </a:r>
                    </a:p>
                  </a:txBody>
                  <a:tcPr/>
                </a:tc>
                <a:tc>
                  <a:txBody>
                    <a:bodyPr/>
                    <a:lstStyle/>
                    <a:p>
                      <a:r>
                        <a:rPr lang="en-US" dirty="0"/>
                        <a:t>Employee</a:t>
                      </a:r>
                    </a:p>
                  </a:txBody>
                  <a:tcPr/>
                </a:tc>
                <a:extLst>
                  <a:ext uri="{0D108BD9-81ED-4DB2-BD59-A6C34878D82A}">
                    <a16:rowId xmlns="" xmlns:a16="http://schemas.microsoft.com/office/drawing/2014/main" val="10000"/>
                  </a:ext>
                </a:extLst>
              </a:tr>
              <a:tr h="476250">
                <a:tc>
                  <a:txBody>
                    <a:bodyPr/>
                    <a:lstStyle/>
                    <a:p>
                      <a:r>
                        <a:rPr lang="en-US" dirty="0"/>
                        <a:t>Name</a:t>
                      </a:r>
                    </a:p>
                  </a:txBody>
                  <a:tcPr/>
                </a:tc>
                <a:tc>
                  <a:txBody>
                    <a:bodyPr/>
                    <a:lstStyle/>
                    <a:p>
                      <a:r>
                        <a:rPr lang="en-US" dirty="0"/>
                        <a:t>Name</a:t>
                      </a:r>
                    </a:p>
                  </a:txBody>
                  <a:tcPr/>
                </a:tc>
                <a:tc>
                  <a:txBody>
                    <a:bodyPr/>
                    <a:lstStyle/>
                    <a:p>
                      <a:r>
                        <a:rPr lang="en-US" dirty="0"/>
                        <a:t>Name</a:t>
                      </a:r>
                    </a:p>
                  </a:txBody>
                  <a:tcPr/>
                </a:tc>
                <a:extLst>
                  <a:ext uri="{0D108BD9-81ED-4DB2-BD59-A6C34878D82A}">
                    <a16:rowId xmlns="" xmlns:a16="http://schemas.microsoft.com/office/drawing/2014/main" val="10001"/>
                  </a:ext>
                </a:extLst>
              </a:tr>
              <a:tr h="476250">
                <a:tc>
                  <a:txBody>
                    <a:bodyPr/>
                    <a:lstStyle/>
                    <a:p>
                      <a:r>
                        <a:rPr lang="en-US" dirty="0"/>
                        <a:t>Age</a:t>
                      </a:r>
                    </a:p>
                  </a:txBody>
                  <a:tcPr/>
                </a:tc>
                <a:tc>
                  <a:txBody>
                    <a:bodyPr/>
                    <a:lstStyle/>
                    <a:p>
                      <a:r>
                        <a:rPr lang="en-US" dirty="0"/>
                        <a:t>Age</a:t>
                      </a:r>
                    </a:p>
                  </a:txBody>
                  <a:tcPr/>
                </a:tc>
                <a:tc>
                  <a:txBody>
                    <a:bodyPr/>
                    <a:lstStyle/>
                    <a:p>
                      <a:r>
                        <a:rPr lang="en-US" dirty="0"/>
                        <a:t>Age</a:t>
                      </a:r>
                    </a:p>
                  </a:txBody>
                  <a:tcPr/>
                </a:tc>
                <a:extLst>
                  <a:ext uri="{0D108BD9-81ED-4DB2-BD59-A6C34878D82A}">
                    <a16:rowId xmlns="" xmlns:a16="http://schemas.microsoft.com/office/drawing/2014/main" val="10002"/>
                  </a:ext>
                </a:extLst>
              </a:tr>
              <a:tr h="476250">
                <a:tc>
                  <a:txBody>
                    <a:bodyPr/>
                    <a:lstStyle/>
                    <a:p>
                      <a:r>
                        <a:rPr lang="en-US" dirty="0"/>
                        <a:t>Marital Status</a:t>
                      </a:r>
                    </a:p>
                  </a:txBody>
                  <a:tcPr/>
                </a:tc>
                <a:tc>
                  <a:txBody>
                    <a:bodyPr/>
                    <a:lstStyle/>
                    <a:p>
                      <a:r>
                        <a:rPr lang="en-US" dirty="0"/>
                        <a:t>Weight</a:t>
                      </a:r>
                    </a:p>
                  </a:txBody>
                  <a:tcPr/>
                </a:tc>
                <a:tc>
                  <a:txBody>
                    <a:bodyPr/>
                    <a:lstStyle/>
                    <a:p>
                      <a:r>
                        <a:rPr lang="en-US" dirty="0"/>
                        <a:t>Salary</a:t>
                      </a:r>
                    </a:p>
                  </a:txBody>
                  <a:tcPr/>
                </a:tc>
                <a:extLst>
                  <a:ext uri="{0D108BD9-81ED-4DB2-BD59-A6C34878D82A}">
                    <a16:rowId xmlns="" xmlns:a16="http://schemas.microsoft.com/office/drawing/2014/main" val="10003"/>
                  </a:ext>
                </a:extLst>
              </a:tr>
              <a:tr h="476250">
                <a:tc>
                  <a:txBody>
                    <a:bodyPr/>
                    <a:lstStyle/>
                    <a:p>
                      <a:r>
                        <a:rPr lang="en-US" dirty="0"/>
                        <a:t>Religion</a:t>
                      </a:r>
                    </a:p>
                  </a:txBody>
                  <a:tcPr/>
                </a:tc>
                <a:tc>
                  <a:txBody>
                    <a:bodyPr/>
                    <a:lstStyle/>
                    <a:p>
                      <a:r>
                        <a:rPr lang="en-US" dirty="0"/>
                        <a:t>Blood Group</a:t>
                      </a:r>
                    </a:p>
                  </a:txBody>
                  <a:tcPr/>
                </a:tc>
                <a:tc>
                  <a:txBody>
                    <a:bodyPr/>
                    <a:lstStyle/>
                    <a:p>
                      <a:r>
                        <a:rPr lang="en-US" dirty="0"/>
                        <a:t>Designation</a:t>
                      </a:r>
                    </a:p>
                  </a:txBody>
                  <a:tcPr/>
                </a:tc>
                <a:extLst>
                  <a:ext uri="{0D108BD9-81ED-4DB2-BD59-A6C34878D82A}">
                    <a16:rowId xmlns=""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713076305"/>
              </p:ext>
            </p:extLst>
          </p:nvPr>
        </p:nvGraphicFramePr>
        <p:xfrm>
          <a:off x="1066800" y="3429000"/>
          <a:ext cx="6096000" cy="365760"/>
        </p:xfrm>
        <a:graphic>
          <a:graphicData uri="http://schemas.openxmlformats.org/drawingml/2006/table">
            <a:tbl>
              <a:tblPr firstRow="1" bandRow="1">
                <a:tableStyleId>{5C22544A-7EE6-4342-B048-85BDC9FD1C3A}</a:tableStyleId>
              </a:tblPr>
              <a:tblGrid>
                <a:gridCol w="6096000">
                  <a:extLst>
                    <a:ext uri="{9D8B030D-6E8A-4147-A177-3AD203B41FA5}">
                      <a16:colId xmlns="" xmlns:a16="http://schemas.microsoft.com/office/drawing/2014/main" val="20000"/>
                    </a:ext>
                  </a:extLst>
                </a:gridCol>
              </a:tblGrid>
              <a:tr h="0">
                <a:tc>
                  <a:txBody>
                    <a:bodyPr/>
                    <a:lstStyle/>
                    <a:p>
                      <a:pPr algn="ctr"/>
                      <a:r>
                        <a:rPr lang="en-US" dirty="0" smtClean="0"/>
                        <a:t>Person-entity</a:t>
                      </a:r>
                      <a:endParaRPr lang="en-US" dirty="0"/>
                    </a:p>
                  </a:txBody>
                  <a:tcPr/>
                </a:tc>
                <a:extLst>
                  <a:ext uri="{0D108BD9-81ED-4DB2-BD59-A6C34878D82A}">
                    <a16:rowId xmlns="" xmlns:a16="http://schemas.microsoft.com/office/drawing/2014/main" val="10000"/>
                  </a:ext>
                </a:extLst>
              </a:tr>
            </a:tbl>
          </a:graphicData>
        </a:graphic>
      </p:graphicFrame>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29200" y="2514600"/>
            <a:ext cx="3276600" cy="266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81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4724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81600" y="1905001"/>
            <a:ext cx="2362200" cy="646331"/>
          </a:xfrm>
          <a:prstGeom prst="rect">
            <a:avLst/>
          </a:prstGeom>
          <a:noFill/>
        </p:spPr>
        <p:txBody>
          <a:bodyPr wrap="square" rtlCol="0">
            <a:spAutoFit/>
          </a:bodyPr>
          <a:lstStyle/>
          <a:p>
            <a:r>
              <a:rPr lang="en-US" dirty="0"/>
              <a:t>Hybrid  Inheritance</a:t>
            </a: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8" name="Content Placeholder 6"/>
          <p:cNvGraphicFramePr>
            <a:graphicFrameLocks/>
          </p:cNvGraphicFramePr>
          <p:nvPr/>
        </p:nvGraphicFramePr>
        <p:xfrm>
          <a:off x="457200" y="2667000"/>
          <a:ext cx="3657600" cy="2133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p:cNvSpPr txBox="1"/>
          <p:nvPr/>
        </p:nvSpPr>
        <p:spPr>
          <a:xfrm>
            <a:off x="1066800" y="1828801"/>
            <a:ext cx="2438400" cy="646331"/>
          </a:xfrm>
          <a:prstGeom prst="rect">
            <a:avLst/>
          </a:prstGeom>
          <a:noFill/>
        </p:spPr>
        <p:txBody>
          <a:bodyPr wrap="square" rtlCol="0">
            <a:spAutoFit/>
          </a:bodyPr>
          <a:lstStyle/>
          <a:p>
            <a:pPr algn="ctr"/>
            <a:r>
              <a:rPr lang="en-US" dirty="0"/>
              <a:t>Multilevel  Inheritance</a:t>
            </a:r>
          </a:p>
          <a:p>
            <a:pPr algn="ctr"/>
            <a:endParaRPr lang="en-US" dirty="0">
              <a:solidFill>
                <a:srgbClr val="FF0000"/>
              </a:solidFill>
            </a:endParaRPr>
          </a:p>
        </p:txBody>
      </p:sp>
      <p:sp>
        <p:nvSpPr>
          <p:cNvPr id="12" name="Rounded Rectangle 11"/>
          <p:cNvSpPr/>
          <p:nvPr/>
        </p:nvSpPr>
        <p:spPr>
          <a:xfrm>
            <a:off x="1066800" y="4953000"/>
            <a:ext cx="6858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inheritance is not present in c# language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instead of multiple </a:t>
            </a:r>
            <a:r>
              <a:rPr lang="en-US" sz="3600" dirty="0" err="1"/>
              <a:t>Inheriatance</a:t>
            </a:r>
            <a:endParaRPr lang="en-US" sz="3600" dirty="0"/>
          </a:p>
        </p:txBody>
      </p:sp>
      <p:sp>
        <p:nvSpPr>
          <p:cNvPr id="3" name="TextBox 2"/>
          <p:cNvSpPr txBox="1"/>
          <p:nvPr/>
        </p:nvSpPr>
        <p:spPr>
          <a:xfrm>
            <a:off x="1981200" y="2133600"/>
            <a:ext cx="4343400" cy="1477328"/>
          </a:xfrm>
          <a:prstGeom prst="rect">
            <a:avLst/>
          </a:prstGeom>
          <a:noFill/>
        </p:spPr>
        <p:txBody>
          <a:bodyPr wrap="square" rtlCol="0">
            <a:spAutoFit/>
          </a:bodyPr>
          <a:lstStyle/>
          <a:p>
            <a:r>
              <a:rPr lang="en-US" dirty="0">
                <a:solidFill>
                  <a:schemeClr val="accent2">
                    <a:lumMod val="50000"/>
                  </a:schemeClr>
                </a:solidFill>
              </a:rPr>
              <a:t>Interface is a provider and it is implemented in a class which is a consumer class </a:t>
            </a:r>
          </a:p>
          <a:p>
            <a:r>
              <a:rPr lang="en-US" dirty="0">
                <a:solidFill>
                  <a:schemeClr val="accent2">
                    <a:lumMod val="50000"/>
                  </a:schemeClr>
                </a:solidFill>
              </a:rPr>
              <a:t>There is a contract between interface and class :provider - consumer contract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
        <p:nvSpPr>
          <p:cNvPr id="5" name="TextBox 4"/>
          <p:cNvSpPr txBox="1"/>
          <p:nvPr/>
        </p:nvSpPr>
        <p:spPr>
          <a:xfrm>
            <a:off x="1371600" y="3962400"/>
            <a:ext cx="2335383" cy="923330"/>
          </a:xfrm>
          <a:prstGeom prst="rect">
            <a:avLst/>
          </a:prstGeom>
          <a:noFill/>
        </p:spPr>
        <p:txBody>
          <a:bodyPr wrap="none" rtlCol="0">
            <a:spAutoFit/>
          </a:bodyPr>
          <a:lstStyle/>
          <a:p>
            <a:r>
              <a:rPr lang="en-US" dirty="0"/>
              <a:t>Interface </a:t>
            </a:r>
            <a:r>
              <a:rPr lang="en-US" dirty="0" err="1"/>
              <a:t>IPrintable</a:t>
            </a:r>
            <a:r>
              <a:rPr lang="en-US" dirty="0"/>
              <a:t> </a:t>
            </a:r>
          </a:p>
          <a:p>
            <a:r>
              <a:rPr lang="en-US" dirty="0"/>
              <a:t>{void </a:t>
            </a:r>
            <a:r>
              <a:rPr lang="en-US" dirty="0" err="1"/>
              <a:t>Show_Details</a:t>
            </a:r>
            <a:r>
              <a:rPr lang="en-US" dirty="0"/>
              <a:t>();</a:t>
            </a:r>
          </a:p>
          <a:p>
            <a:r>
              <a:rPr lang="en-US" dirty="0"/>
              <a:t>}</a:t>
            </a:r>
          </a:p>
        </p:txBody>
      </p:sp>
      <p:sp>
        <p:nvSpPr>
          <p:cNvPr id="6" name="TextBox 5"/>
          <p:cNvSpPr txBox="1"/>
          <p:nvPr/>
        </p:nvSpPr>
        <p:spPr>
          <a:xfrm>
            <a:off x="4800600" y="4114800"/>
            <a:ext cx="3378745" cy="2031325"/>
          </a:xfrm>
          <a:prstGeom prst="rect">
            <a:avLst/>
          </a:prstGeom>
          <a:noFill/>
        </p:spPr>
        <p:txBody>
          <a:bodyPr wrap="none" rtlCol="0">
            <a:spAutoFit/>
          </a:bodyPr>
          <a:lstStyle/>
          <a:p>
            <a:r>
              <a:rPr lang="en-US" dirty="0"/>
              <a:t>Class </a:t>
            </a:r>
            <a:r>
              <a:rPr lang="en-US"/>
              <a:t>Car:IPrintable</a:t>
            </a:r>
            <a:endParaRPr lang="en-US" dirty="0"/>
          </a:p>
          <a:p>
            <a:r>
              <a:rPr lang="en-US" dirty="0"/>
              <a:t>{</a:t>
            </a:r>
          </a:p>
          <a:p>
            <a:r>
              <a:rPr lang="en-US" dirty="0"/>
              <a:t>Void </a:t>
            </a:r>
            <a:r>
              <a:rPr lang="en-US" dirty="0" err="1"/>
              <a:t>Show_Details</a:t>
            </a:r>
            <a:r>
              <a:rPr lang="en-US" dirty="0"/>
              <a:t>()</a:t>
            </a:r>
          </a:p>
          <a:p>
            <a:r>
              <a:rPr lang="en-US" dirty="0"/>
              <a:t>{</a:t>
            </a:r>
            <a:r>
              <a:rPr lang="en-US" dirty="0" err="1"/>
              <a:t>console.WriteLine</a:t>
            </a:r>
            <a:r>
              <a:rPr lang="en-US" dirty="0"/>
              <a:t>(“ Model …”);</a:t>
            </a:r>
          </a:p>
          <a:p>
            <a:r>
              <a:rPr lang="en-US" dirty="0"/>
              <a:t>}</a:t>
            </a:r>
          </a:p>
          <a:p>
            <a:endParaRPr lang="en-US" dirty="0"/>
          </a:p>
          <a:p>
            <a:r>
              <a:rPr lang="en-US" dirty="0"/>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953512"/>
          </a:xfrm>
        </p:spPr>
        <p:txBody>
          <a:bodyPr>
            <a:normAutofit/>
          </a:bodyPr>
          <a:lstStyle/>
          <a:p>
            <a:r>
              <a:rPr lang="en-IN" sz="3600" b="1" dirty="0"/>
              <a:t>Interface in Collections Namespace </a:t>
            </a:r>
            <a:br>
              <a:rPr lang="en-IN" sz="3600" b="1" dirty="0"/>
            </a:br>
            <a:r>
              <a:rPr lang="en-IN" sz="3600" b="1" dirty="0" err="1"/>
              <a:t>IComparable,IComparer</a:t>
            </a:r>
            <a:r>
              <a:rPr lang="en-IN" sz="3600" b="1" dirty="0"/>
              <a:t/>
            </a:r>
            <a:br>
              <a:rPr lang="en-IN" sz="3600" b="1" dirty="0"/>
            </a:br>
            <a:r>
              <a:rPr lang="en-IN" sz="3600" b="1" dirty="0" err="1"/>
              <a:t>IEnumerable</a:t>
            </a:r>
            <a:r>
              <a:rPr lang="en-IN" b="1" dirty="0"/>
              <a:t/>
            </a:r>
            <a:br>
              <a:rPr lang="en-IN" b="1"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Tree>
    <p:extLst>
      <p:ext uri="{BB962C8B-B14F-4D97-AF65-F5344CB8AC3E}">
        <p14:creationId xmlns="" xmlns:p14="http://schemas.microsoft.com/office/powerpoint/2010/main" val="17893819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181600" cy="1295400"/>
          </a:xfrm>
        </p:spPr>
        <p:txBody>
          <a:bodyPr>
            <a:normAutofit fontScale="90000"/>
          </a:bodyPr>
          <a:lstStyle/>
          <a:p>
            <a:r>
              <a:rPr lang="en-US" sz="4000" dirty="0"/>
              <a:t>C# Properties (Get and Set)</a:t>
            </a:r>
            <a:r>
              <a:rPr lang="en-US" dirty="0"/>
              <a:t/>
            </a:r>
            <a:br>
              <a:rPr lang="en-US"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838200" y="762000"/>
            <a:ext cx="3112647" cy="369332"/>
          </a:xfrm>
          <a:prstGeom prst="rect">
            <a:avLst/>
          </a:prstGeom>
        </p:spPr>
        <p:txBody>
          <a:bodyPr wrap="none">
            <a:spAutoFit/>
          </a:bodyPr>
          <a:lstStyle/>
          <a:p>
            <a:r>
              <a:rPr lang="en-IN" dirty="0"/>
              <a:t>Properties and Encapsulation</a:t>
            </a:r>
          </a:p>
        </p:txBody>
      </p:sp>
      <p:sp>
        <p:nvSpPr>
          <p:cNvPr id="5" name="Rectangle 1"/>
          <p:cNvSpPr>
            <a:spLocks noChangeArrowheads="1"/>
          </p:cNvSpPr>
          <p:nvPr/>
        </p:nvSpPr>
        <p:spPr bwMode="auto">
          <a:xfrm>
            <a:off x="685800" y="1295400"/>
            <a:ext cx="4852613" cy="93871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Verdana" pitchFamily="34" charset="0"/>
                <a:cs typeface="Arial" pitchFamily="34" charset="0"/>
              </a:rPr>
              <a:t>The meaning of </a:t>
            </a:r>
            <a:r>
              <a:rPr kumimoji="0" lang="en-US" sz="1100" b="1" i="0" u="none" strike="noStrike" cap="none" normalizeH="0" baseline="0" dirty="0">
                <a:ln>
                  <a:noFill/>
                </a:ln>
                <a:solidFill>
                  <a:srgbClr val="000000"/>
                </a:solidFill>
                <a:effectLst/>
                <a:latin typeface="Verdana" pitchFamily="34" charset="0"/>
                <a:cs typeface="Arial" pitchFamily="34" charset="0"/>
              </a:rPr>
              <a:t>Encapsulation</a:t>
            </a:r>
            <a:r>
              <a:rPr kumimoji="0" lang="en-US" sz="1100" b="0" i="0" u="none" strike="noStrike" cap="none" normalizeH="0" baseline="0" dirty="0">
                <a:ln>
                  <a:noFill/>
                </a:ln>
                <a:solidFill>
                  <a:srgbClr val="000000"/>
                </a:solidFill>
                <a:effectLst/>
                <a:latin typeface="Verdana" pitchFamily="34" charset="0"/>
                <a:cs typeface="Arial" pitchFamily="34" charset="0"/>
              </a:rPr>
              <a:t>, is to make sure that "sensitive" data is hidden from users. To achieve this, you must: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a:ln>
                  <a:noFill/>
                </a:ln>
                <a:solidFill>
                  <a:srgbClr val="000000"/>
                </a:solidFill>
                <a:effectLst/>
                <a:latin typeface="Verdana" pitchFamily="34" charset="0"/>
                <a:cs typeface="Arial" pitchFamily="34" charset="0"/>
              </a:rPr>
              <a:t>provide </a:t>
            </a:r>
            <a:r>
              <a:rPr kumimoji="0" lang="en-US" sz="1100" b="0" i="0" u="none" strike="noStrike" cap="none" normalizeH="0" baseline="0" dirty="0">
                <a:ln>
                  <a:noFill/>
                </a:ln>
                <a:solidFill>
                  <a:srgbClr val="DC143C"/>
                </a:solidFill>
                <a:effectLst/>
                <a:latin typeface="Consolas" pitchFamily="49" charset="0"/>
                <a:cs typeface="Arial" pitchFamily="34" charset="0"/>
              </a:rPr>
              <a:t>public</a:t>
            </a:r>
            <a:r>
              <a:rPr kumimoji="0" lang="en-US" sz="1100" b="0" i="0" u="none" strike="noStrike" cap="none" normalizeH="0" baseline="0" dirty="0">
                <a:ln>
                  <a:noFill/>
                </a:ln>
                <a:solidFill>
                  <a:srgbClr val="000000"/>
                </a:solidFill>
                <a:effectLst/>
                <a:latin typeface="Verdana" pitchFamily="34" charset="0"/>
                <a:cs typeface="Arial" pitchFamily="34" charset="0"/>
              </a:rPr>
              <a:t> </a:t>
            </a:r>
            <a:r>
              <a:rPr kumimoji="0" lang="en-US" sz="1100" b="0" i="0" u="none" strike="noStrike" cap="none" normalizeH="0" baseline="0" dirty="0">
                <a:ln>
                  <a:noFill/>
                </a:ln>
                <a:solidFill>
                  <a:srgbClr val="DC143C"/>
                </a:solidFill>
                <a:effectLst/>
                <a:latin typeface="Consolas" pitchFamily="49" charset="0"/>
                <a:cs typeface="Arial" pitchFamily="34" charset="0"/>
              </a:rPr>
              <a:t>get</a:t>
            </a:r>
            <a:r>
              <a:rPr kumimoji="0" lang="en-US" sz="1100" b="0" i="0" u="none" strike="noStrike" cap="none" normalizeH="0" baseline="0" dirty="0">
                <a:ln>
                  <a:noFill/>
                </a:ln>
                <a:solidFill>
                  <a:srgbClr val="000000"/>
                </a:solidFill>
                <a:effectLst/>
                <a:latin typeface="Verdana" pitchFamily="34" charset="0"/>
                <a:cs typeface="Arial" pitchFamily="34" charset="0"/>
              </a:rPr>
              <a:t> and </a:t>
            </a:r>
            <a:r>
              <a:rPr kumimoji="0" lang="en-US" sz="1100" b="0" i="0" u="none" strike="noStrike" cap="none" normalizeH="0" baseline="0" dirty="0">
                <a:ln>
                  <a:noFill/>
                </a:ln>
                <a:solidFill>
                  <a:srgbClr val="DC143C"/>
                </a:solidFill>
                <a:effectLst/>
                <a:latin typeface="Consolas" pitchFamily="49" charset="0"/>
                <a:cs typeface="Arial" pitchFamily="34" charset="0"/>
              </a:rPr>
              <a:t>set</a:t>
            </a:r>
            <a:r>
              <a:rPr kumimoji="0" lang="en-US" sz="1100" b="0" i="0" u="none" strike="noStrike" cap="none" normalizeH="0" baseline="0" dirty="0">
                <a:ln>
                  <a:noFill/>
                </a:ln>
                <a:solidFill>
                  <a:srgbClr val="000000"/>
                </a:solidFill>
                <a:effectLst/>
                <a:latin typeface="Verdana" pitchFamily="34" charset="0"/>
                <a:cs typeface="Arial" pitchFamily="34" charset="0"/>
              </a:rPr>
              <a:t> methods, through </a:t>
            </a:r>
            <a:r>
              <a:rPr kumimoji="0" lang="en-US" sz="1100" b="1" i="0" u="none" strike="noStrike" cap="none" normalizeH="0" baseline="0" dirty="0">
                <a:ln>
                  <a:noFill/>
                </a:ln>
                <a:solidFill>
                  <a:srgbClr val="000000"/>
                </a:solidFill>
                <a:effectLst/>
                <a:latin typeface="Verdana" pitchFamily="34" charset="0"/>
                <a:cs typeface="Arial" pitchFamily="34" charset="0"/>
              </a:rPr>
              <a:t>properties</a:t>
            </a:r>
            <a:r>
              <a:rPr kumimoji="0" lang="en-US" sz="1100" b="0" i="0" u="none" strike="noStrike" cap="none" normalizeH="0" baseline="0" dirty="0">
                <a:ln>
                  <a:noFill/>
                </a:ln>
                <a:solidFill>
                  <a:srgbClr val="000000"/>
                </a:solidFill>
                <a:effectLst/>
                <a:latin typeface="Verdana" pitchFamily="34" charset="0"/>
                <a:cs typeface="Arial" pitchFamily="34" charset="0"/>
              </a:rPr>
              <a:t>, to access and update the value of a </a:t>
            </a:r>
            <a:r>
              <a:rPr kumimoji="0" lang="en-US" sz="1100" b="0" i="0" u="none" strike="noStrike" cap="none" normalizeH="0" baseline="0" dirty="0">
                <a:ln>
                  <a:noFill/>
                </a:ln>
                <a:solidFill>
                  <a:srgbClr val="DC143C"/>
                </a:solidFill>
                <a:effectLst/>
                <a:latin typeface="Consolas" pitchFamily="49" charset="0"/>
                <a:cs typeface="Arial" pitchFamily="34" charset="0"/>
              </a:rPr>
              <a:t>private</a:t>
            </a:r>
            <a:r>
              <a:rPr kumimoji="0" lang="en-US" sz="1100" b="0" i="0" u="none" strike="noStrike" cap="none" normalizeH="0" baseline="0" dirty="0">
                <a:ln>
                  <a:noFill/>
                </a:ln>
                <a:solidFill>
                  <a:srgbClr val="000000"/>
                </a:solidFill>
                <a:effectLst/>
                <a:latin typeface="Verdana" pitchFamily="34" charset="0"/>
                <a:cs typeface="Arial" pitchFamily="34" charset="0"/>
              </a:rPr>
              <a: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a:ln>
                  <a:noFill/>
                </a:ln>
                <a:solidFill>
                  <a:srgbClr val="000000"/>
                </a:solidFill>
                <a:effectLst/>
                <a:latin typeface="Verdana" pitchFamily="34" charset="0"/>
                <a:cs typeface="Arial" pitchFamily="34" charset="0"/>
              </a:rPr>
              <a:t>declare fields/variables as </a:t>
            </a:r>
            <a:r>
              <a:rPr kumimoji="0" lang="en-US" sz="1100" b="0" i="0" u="none" strike="noStrike" cap="none" normalizeH="0" baseline="0" dirty="0">
                <a:ln>
                  <a:noFill/>
                </a:ln>
                <a:solidFill>
                  <a:srgbClr val="DC143C"/>
                </a:solidFill>
                <a:effectLst/>
                <a:latin typeface="Consolas" pitchFamily="49" charset="0"/>
                <a:cs typeface="Arial" pitchFamily="34" charset="0"/>
              </a:rPr>
              <a:t>private</a:t>
            </a:r>
            <a:endParaRPr kumimoji="0" lang="en-US" sz="1100" b="0" i="0" u="none" strike="noStrike" cap="none" normalizeH="0" baseline="0" dirty="0">
              <a:ln>
                <a:noFill/>
              </a:ln>
              <a:solidFill>
                <a:srgbClr val="000000"/>
              </a:solidFill>
              <a:effectLst/>
              <a:latin typeface="Verdana" pitchFamily="34" charset="0"/>
              <a:cs typeface="Arial" pitchFamily="34" charset="0"/>
            </a:endParaRPr>
          </a:p>
        </p:txBody>
      </p:sp>
      <p:sp>
        <p:nvSpPr>
          <p:cNvPr id="6" name="Rectangle 2"/>
          <p:cNvSpPr>
            <a:spLocks noChangeArrowheads="1"/>
          </p:cNvSpPr>
          <p:nvPr/>
        </p:nvSpPr>
        <p:spPr bwMode="auto">
          <a:xfrm>
            <a:off x="685800" y="2362239"/>
            <a:ext cx="6858000" cy="2751934"/>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private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000000"/>
                </a:solidFill>
                <a:effectLst/>
                <a:latin typeface="Consolas" pitchFamily="49" charset="0"/>
                <a:cs typeface="Arial" pitchFamily="34" charset="0"/>
              </a:rPr>
              <a:t> 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field</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public</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000000"/>
                </a:solidFill>
                <a:effectLst/>
                <a:latin typeface="Consolas" pitchFamily="49" charset="0"/>
                <a:cs typeface="Arial" pitchFamily="34" charset="0"/>
              </a:rPr>
              <a:t> Name </a:t>
            </a:r>
            <a:r>
              <a:rPr kumimoji="0" lang="en-US" sz="2000" b="0" i="0" u="none" strike="noStrike" cap="none" normalizeH="0" baseline="0" dirty="0">
                <a:ln>
                  <a:noFill/>
                </a:ln>
                <a:solidFill>
                  <a:srgbClr val="708090"/>
                </a:solidFill>
                <a:effectLst/>
                <a:latin typeface="Consolas" pitchFamily="49" charset="0"/>
                <a:cs typeface="Arial" pitchFamily="34" charset="0"/>
              </a:rPr>
              <a:t>// property</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get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return</a:t>
            </a:r>
            <a:r>
              <a:rPr kumimoji="0" lang="en-US" sz="2000" b="0" i="0" u="none" strike="noStrike" cap="none" normalizeH="0" baseline="0" dirty="0">
                <a:ln>
                  <a:noFill/>
                </a:ln>
                <a:solidFill>
                  <a:srgbClr val="000000"/>
                </a:solidFill>
                <a:effectLst/>
                <a:latin typeface="Consolas" pitchFamily="49" charset="0"/>
                <a:cs typeface="Arial" pitchFamily="34" charset="0"/>
              </a:rPr>
              <a:t> 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get method</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set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name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value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set method</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9424260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91200" cy="1981200"/>
          </a:xfrm>
        </p:spPr>
        <p:txBody>
          <a:bodyPr>
            <a:normAutofit/>
          </a:bodyPr>
          <a:lstStyle/>
          <a:p>
            <a:r>
              <a:rPr lang="en-IN" sz="3100" dirty="0"/>
              <a:t>Automatic Properties (Short Hand)</a:t>
            </a:r>
            <a:r>
              <a:rPr lang="en-US" dirty="0"/>
              <a:t/>
            </a:r>
            <a:br>
              <a:rPr lang="en-US"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7" name="Rectangle 2"/>
          <p:cNvSpPr>
            <a:spLocks noChangeArrowheads="1"/>
          </p:cNvSpPr>
          <p:nvPr/>
        </p:nvSpPr>
        <p:spPr bwMode="auto">
          <a:xfrm>
            <a:off x="609600" y="1390962"/>
            <a:ext cx="6324600"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34" charset="0"/>
                <a:cs typeface="Arial" pitchFamily="34" charset="0"/>
              </a:rPr>
              <a:t># also provides a way to use short-hand / automatic properties, where you do not have to define the field for the property, and you only have to write </a:t>
            </a:r>
            <a:r>
              <a:rPr kumimoji="0" lang="en-US" sz="2000" b="0" i="0" u="none" strike="noStrike" cap="none" normalizeH="0" baseline="0" dirty="0">
                <a:ln>
                  <a:noFill/>
                </a:ln>
                <a:solidFill>
                  <a:srgbClr val="DC143C"/>
                </a:solidFill>
                <a:effectLst/>
                <a:latin typeface="Consolas" pitchFamily="49" charset="0"/>
                <a:cs typeface="Arial" pitchFamily="34" charset="0"/>
              </a:rPr>
              <a:t>get;</a:t>
            </a:r>
            <a:r>
              <a:rPr kumimoji="0" lang="en-US" sz="2000" b="0" i="0" u="none" strike="noStrike" cap="none" normalizeH="0" baseline="0" dirty="0">
                <a:ln>
                  <a:noFill/>
                </a:ln>
                <a:solidFill>
                  <a:srgbClr val="000000"/>
                </a:solidFill>
                <a:effectLst/>
                <a:latin typeface="Verdana" pitchFamily="34" charset="0"/>
                <a:cs typeface="Arial" pitchFamily="34" charset="0"/>
              </a:rPr>
              <a:t> and </a:t>
            </a:r>
            <a:r>
              <a:rPr kumimoji="0" lang="en-US" sz="2000" b="0" i="0" u="none" strike="noStrike" cap="none" normalizeH="0" baseline="0" dirty="0">
                <a:ln>
                  <a:noFill/>
                </a:ln>
                <a:solidFill>
                  <a:srgbClr val="DC143C"/>
                </a:solidFill>
                <a:effectLst/>
                <a:latin typeface="Consolas" pitchFamily="49" charset="0"/>
                <a:cs typeface="Arial" pitchFamily="34" charset="0"/>
              </a:rPr>
              <a:t>set;</a:t>
            </a:r>
            <a:r>
              <a:rPr kumimoji="0" lang="en-US" sz="2000" b="0" i="0" u="none" strike="noStrike" cap="none" normalizeH="0" baseline="0" dirty="0">
                <a:ln>
                  <a:noFill/>
                </a:ln>
                <a:solidFill>
                  <a:srgbClr val="000000"/>
                </a:solidFill>
                <a:effectLst/>
                <a:latin typeface="Verdana" pitchFamily="34" charset="0"/>
                <a:cs typeface="Arial" pitchFamily="34" charset="0"/>
              </a:rPr>
              <a:t> inside the property.</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
        <p:nvSpPr>
          <p:cNvPr id="8" name="Rectangle 3"/>
          <p:cNvSpPr>
            <a:spLocks noChangeArrowheads="1"/>
          </p:cNvSpPr>
          <p:nvPr/>
        </p:nvSpPr>
        <p:spPr bwMode="auto">
          <a:xfrm>
            <a:off x="152400" y="3200400"/>
            <a:ext cx="2667000" cy="1613161"/>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77AA"/>
                </a:solidFill>
                <a:effectLst/>
                <a:latin typeface="Consolas" pitchFamily="49" charset="0"/>
                <a:cs typeface="Arial" pitchFamily="34" charset="0"/>
              </a:rPr>
              <a:t>class</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DD4A68"/>
                </a:solidFill>
                <a:effectLst/>
                <a:latin typeface="Consolas" pitchFamily="49" charset="0"/>
                <a:cs typeface="Arial" pitchFamily="34" charset="0"/>
              </a:rPr>
              <a:t>Person</a:t>
            </a:r>
            <a:r>
              <a:rPr kumimoji="0" lang="en-US" sz="14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public</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string</a:t>
            </a:r>
            <a:r>
              <a:rPr kumimoji="0" lang="en-US" sz="1400" b="0" i="0" u="none" strike="noStrike" cap="none" normalizeH="0" baseline="0" dirty="0">
                <a:ln>
                  <a:noFill/>
                </a:ln>
                <a:solidFill>
                  <a:srgbClr val="000000"/>
                </a:solidFill>
                <a:effectLst/>
                <a:latin typeface="Consolas" pitchFamily="49" charset="0"/>
                <a:cs typeface="Arial" pitchFamily="34" charset="0"/>
              </a:rPr>
              <a:t> Name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708090"/>
                </a:solidFill>
                <a:effectLst/>
                <a:latin typeface="Consolas" pitchFamily="49" charset="0"/>
                <a:cs typeface="Arial" pitchFamily="34" charset="0"/>
              </a:rPr>
              <a:t>// property</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get</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set</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p>
        </p:txBody>
      </p:sp>
      <p:sp>
        <p:nvSpPr>
          <p:cNvPr id="9" name="Rectangle 4"/>
          <p:cNvSpPr>
            <a:spLocks noChangeArrowheads="1"/>
          </p:cNvSpPr>
          <p:nvPr/>
        </p:nvSpPr>
        <p:spPr bwMode="auto">
          <a:xfrm>
            <a:off x="3004457" y="2725287"/>
            <a:ext cx="5758543" cy="278271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Program</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999999"/>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static</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void</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Main</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args</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new</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Name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669900"/>
                </a:solidFill>
                <a:effectLst/>
                <a:latin typeface="Consolas" pitchFamily="49" charset="0"/>
                <a:cs typeface="Arial" pitchFamily="34" charset="0"/>
              </a:rPr>
              <a:t>"Liam"</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Console</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DD4A68"/>
                </a:solidFill>
                <a:effectLst/>
                <a:latin typeface="Consolas" pitchFamily="49" charset="0"/>
                <a:cs typeface="Arial" pitchFamily="34" charset="0"/>
              </a:rPr>
              <a:t>WriteLine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244599824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685800" y="76200"/>
            <a:ext cx="7848600" cy="2862322"/>
          </a:xfrm>
          <a:prstGeom prst="rect">
            <a:avLst/>
          </a:prstGeom>
        </p:spPr>
        <p:txBody>
          <a:bodyPr wrap="square">
            <a:spAutoFit/>
          </a:bodyPr>
          <a:lstStyle/>
          <a:p>
            <a:r>
              <a:rPr lang="en-US" sz="2000" dirty="0"/>
              <a:t>Properties have many uses: they can validate data before allowing a change; they can transparently expose data on a class where that data is actually retrieved from some other source, such as a database; they can take an action when data is changed, such as raising an event, or changing the value of other fields. </a:t>
            </a:r>
          </a:p>
          <a:p>
            <a:r>
              <a:rPr lang="en-US" sz="2000" dirty="0"/>
              <a:t>Properties are declared in the class block by specifying the access level of the field, followed by the type of the property, followed by the name of the property, and followed by a code block that declares a get-</a:t>
            </a:r>
            <a:r>
              <a:rPr lang="en-US" sz="2000" dirty="0" err="1"/>
              <a:t>accessor</a:t>
            </a:r>
            <a:r>
              <a:rPr lang="en-US" sz="2000" dirty="0"/>
              <a:t> and/or a set </a:t>
            </a:r>
            <a:r>
              <a:rPr lang="en-US" sz="2000" dirty="0" err="1"/>
              <a:t>accessor</a:t>
            </a:r>
            <a:r>
              <a:rPr lang="en-US" sz="2000" dirty="0"/>
              <a:t>. For example:</a:t>
            </a:r>
            <a:endParaRPr lang="en-IN" sz="2000"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62200" y="2938522"/>
            <a:ext cx="3543300" cy="3038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207447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Array</a:t>
            </a:r>
          </a:p>
        </p:txBody>
      </p:sp>
      <p:sp>
        <p:nvSpPr>
          <p:cNvPr id="3" name="TextBox 2"/>
          <p:cNvSpPr txBox="1"/>
          <p:nvPr/>
        </p:nvSpPr>
        <p:spPr>
          <a:xfrm>
            <a:off x="1981200" y="3048000"/>
            <a:ext cx="4343400" cy="646331"/>
          </a:xfrm>
          <a:prstGeom prst="rect">
            <a:avLst/>
          </a:prstGeom>
          <a:noFill/>
        </p:spPr>
        <p:txBody>
          <a:bodyPr wrap="square" rtlCol="0">
            <a:spAutoFit/>
          </a:bodyPr>
          <a:lstStyle/>
          <a:p>
            <a:r>
              <a:rPr lang="en-US" dirty="0">
                <a:solidFill>
                  <a:schemeClr val="accent2">
                    <a:lumMod val="50000"/>
                  </a:schemeClr>
                </a:solidFill>
              </a:rPr>
              <a:t>Compile time size </a:t>
            </a:r>
          </a:p>
          <a:p>
            <a:r>
              <a:rPr lang="en-US" dirty="0">
                <a:solidFill>
                  <a:schemeClr val="accent2">
                    <a:lumMod val="50000"/>
                  </a:schemeClr>
                </a:solidFill>
              </a:rPr>
              <a:t>Only homogeneous type of data accepted</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97962"/>
            <a:ext cx="3429000" cy="515112"/>
          </a:xfrm>
        </p:spPr>
        <p:txBody>
          <a:bodyPr>
            <a:normAutofit fontScale="90000"/>
          </a:bodyPr>
          <a:lstStyle/>
          <a:p>
            <a:pPr algn="ctr"/>
            <a:r>
              <a:rPr lang="en-US" dirty="0"/>
              <a:t>Collections</a:t>
            </a:r>
          </a:p>
        </p:txBody>
      </p:sp>
      <p:graphicFrame>
        <p:nvGraphicFramePr>
          <p:cNvPr id="4" name="Diagram 3"/>
          <p:cNvGraphicFramePr/>
          <p:nvPr/>
        </p:nvGraphicFramePr>
        <p:xfrm>
          <a:off x="228600" y="1397000"/>
          <a:ext cx="8534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 xmlns:a16="http://schemas.microsoft.com/office/drawing/2014/main" id="{EDAE656C-0944-E4ED-D38D-20913ADD21CE}"/>
              </a:ext>
            </a:extLst>
          </p:cNvPr>
          <p:cNvSpPr/>
          <p:nvPr/>
        </p:nvSpPr>
        <p:spPr>
          <a:xfrm>
            <a:off x="1676400" y="5181600"/>
            <a:ext cx="2819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IComparable</a:t>
            </a:r>
            <a:endParaRPr lang="en-US" dirty="0"/>
          </a:p>
          <a:p>
            <a:pPr algn="ctr"/>
            <a:r>
              <a:rPr lang="en-US" dirty="0" err="1"/>
              <a:t>CompareTo</a:t>
            </a:r>
            <a:r>
              <a:rPr lang="en-US" dirty="0"/>
              <a:t>()</a:t>
            </a:r>
            <a:endParaRPr lang="en-IN" dirty="0"/>
          </a:p>
        </p:txBody>
      </p:sp>
      <p:sp>
        <p:nvSpPr>
          <p:cNvPr id="6" name="Rectangle 5">
            <a:extLst>
              <a:ext uri="{FF2B5EF4-FFF2-40B4-BE49-F238E27FC236}">
                <a16:creationId xmlns="" xmlns:a16="http://schemas.microsoft.com/office/drawing/2014/main" id="{3F17CB59-DFEF-CAFE-5C5D-33467374FFB6}"/>
              </a:ext>
            </a:extLst>
          </p:cNvPr>
          <p:cNvSpPr/>
          <p:nvPr/>
        </p:nvSpPr>
        <p:spPr>
          <a:xfrm>
            <a:off x="4648202" y="5257800"/>
            <a:ext cx="365759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IEnumerable</a:t>
            </a:r>
            <a:endParaRPr lang="en-US" dirty="0"/>
          </a:p>
          <a:p>
            <a:pPr algn="ctr"/>
            <a:r>
              <a:rPr lang="en-US" dirty="0" err="1"/>
              <a:t>IEnumerator:GetEnumerator</a:t>
            </a:r>
            <a:r>
              <a:rPr lang="en-US" dirty="0"/>
              <a:t>()</a:t>
            </a:r>
            <a:endParaRPr lang="en-IN"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04088"/>
            <a:ext cx="5791200" cy="1143000"/>
          </a:xfrm>
        </p:spPr>
        <p:txBody>
          <a:bodyPr>
            <a:normAutofit fontScale="90000"/>
          </a:bodyPr>
          <a:lstStyle/>
          <a:p>
            <a:pPr algn="ctr"/>
            <a:r>
              <a:rPr lang="en-US" dirty="0" err="1"/>
              <a:t>NonGeneric</a:t>
            </a:r>
            <a:r>
              <a:rPr lang="en-US" dirty="0"/>
              <a:t> Collection</a:t>
            </a:r>
          </a:p>
        </p:txBody>
      </p:sp>
      <p:sp>
        <p:nvSpPr>
          <p:cNvPr id="3" name="TextBox 2"/>
          <p:cNvSpPr txBox="1"/>
          <p:nvPr/>
        </p:nvSpPr>
        <p:spPr>
          <a:xfrm>
            <a:off x="2895600" y="1981200"/>
            <a:ext cx="2874633" cy="646331"/>
          </a:xfrm>
          <a:prstGeom prst="rect">
            <a:avLst/>
          </a:prstGeom>
          <a:noFill/>
        </p:spPr>
        <p:txBody>
          <a:bodyPr wrap="none" rtlCol="0">
            <a:spAutoFit/>
          </a:bodyPr>
          <a:lstStyle/>
          <a:p>
            <a:r>
              <a:rPr lang="en-US" dirty="0">
                <a:solidFill>
                  <a:schemeClr val="accent2">
                    <a:lumMod val="50000"/>
                  </a:schemeClr>
                </a:solidFill>
              </a:rPr>
              <a:t>Any kind of data accepted </a:t>
            </a:r>
          </a:p>
          <a:p>
            <a:r>
              <a:rPr lang="en-US" dirty="0">
                <a:solidFill>
                  <a:schemeClr val="accent2">
                    <a:lumMod val="50000"/>
                  </a:schemeClr>
                </a:solidFill>
              </a:rPr>
              <a:t>No size restriction</a:t>
            </a:r>
          </a:p>
        </p:txBody>
      </p:sp>
      <p:sp>
        <p:nvSpPr>
          <p:cNvPr id="4" name="TextBox 3"/>
          <p:cNvSpPr txBox="1"/>
          <p:nvPr/>
        </p:nvSpPr>
        <p:spPr>
          <a:xfrm>
            <a:off x="3048000" y="2895600"/>
            <a:ext cx="2004908" cy="369332"/>
          </a:xfrm>
          <a:prstGeom prst="rect">
            <a:avLst/>
          </a:prstGeom>
          <a:noFill/>
        </p:spPr>
        <p:txBody>
          <a:bodyPr wrap="none" rtlCol="0">
            <a:spAutoFit/>
          </a:bodyPr>
          <a:lstStyle/>
          <a:p>
            <a:r>
              <a:rPr lang="en-US" dirty="0">
                <a:solidFill>
                  <a:schemeClr val="accent2">
                    <a:lumMod val="50000"/>
                  </a:schemeClr>
                </a:solidFill>
              </a:rPr>
              <a:t>Boxing takes place</a:t>
            </a:r>
          </a:p>
        </p:txBody>
      </p:sp>
      <p:sp>
        <p:nvSpPr>
          <p:cNvPr id="5" name="TextBox 4"/>
          <p:cNvSpPr txBox="1"/>
          <p:nvPr/>
        </p:nvSpPr>
        <p:spPr>
          <a:xfrm>
            <a:off x="2057400" y="3429000"/>
            <a:ext cx="4380430" cy="646331"/>
          </a:xfrm>
          <a:prstGeom prst="rect">
            <a:avLst/>
          </a:prstGeom>
          <a:noFill/>
        </p:spPr>
        <p:txBody>
          <a:bodyPr wrap="none" rtlCol="0">
            <a:spAutoFit/>
          </a:bodyPr>
          <a:lstStyle/>
          <a:p>
            <a:r>
              <a:rPr lang="en-US" dirty="0">
                <a:solidFill>
                  <a:schemeClr val="accent2">
                    <a:lumMod val="50000"/>
                  </a:schemeClr>
                </a:solidFill>
              </a:rPr>
              <a:t>Value type of data is converted to ref type :</a:t>
            </a:r>
          </a:p>
          <a:p>
            <a:r>
              <a:rPr lang="en-US" dirty="0" err="1">
                <a:solidFill>
                  <a:schemeClr val="accent2">
                    <a:lumMod val="50000"/>
                  </a:schemeClr>
                </a:solidFill>
              </a:rPr>
              <a:t>Upcasting</a:t>
            </a:r>
            <a:r>
              <a:rPr lang="en-US" dirty="0">
                <a:solidFill>
                  <a:schemeClr val="accent2">
                    <a:lumMod val="50000"/>
                  </a:schemeClr>
                </a:solidFill>
              </a:rPr>
              <a:t> takes place</a:t>
            </a:r>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4724400" cy="591312"/>
          </a:xfrm>
        </p:spPr>
        <p:txBody>
          <a:bodyPr>
            <a:normAutofit fontScale="90000"/>
          </a:bodyPr>
          <a:lstStyle/>
          <a:p>
            <a:pPr algn="ctr"/>
            <a:r>
              <a:rPr lang="en-US" dirty="0"/>
              <a:t>Generic Collections</a:t>
            </a:r>
          </a:p>
        </p:txBody>
      </p:sp>
      <p:sp>
        <p:nvSpPr>
          <p:cNvPr id="3" name="TextBox 2"/>
          <p:cNvSpPr txBox="1"/>
          <p:nvPr/>
        </p:nvSpPr>
        <p:spPr>
          <a:xfrm>
            <a:off x="1905000" y="1447800"/>
            <a:ext cx="4496872" cy="646331"/>
          </a:xfrm>
          <a:prstGeom prst="rect">
            <a:avLst/>
          </a:prstGeom>
          <a:noFill/>
        </p:spPr>
        <p:txBody>
          <a:bodyPr wrap="none" rtlCol="0">
            <a:spAutoFit/>
          </a:bodyPr>
          <a:lstStyle/>
          <a:p>
            <a:r>
              <a:rPr lang="en-US" dirty="0">
                <a:solidFill>
                  <a:schemeClr val="accent2">
                    <a:lumMod val="50000"/>
                  </a:schemeClr>
                </a:solidFill>
              </a:rPr>
              <a:t>No size restriction</a:t>
            </a:r>
          </a:p>
          <a:p>
            <a:r>
              <a:rPr lang="en-US" dirty="0">
                <a:solidFill>
                  <a:schemeClr val="accent2">
                    <a:lumMod val="50000"/>
                  </a:schemeClr>
                </a:solidFill>
              </a:rPr>
              <a:t>But data type declared at compile time in&lt;&gt;</a:t>
            </a:r>
          </a:p>
        </p:txBody>
      </p:sp>
      <p:sp>
        <p:nvSpPr>
          <p:cNvPr id="4" name="TextBox 3"/>
          <p:cNvSpPr txBox="1"/>
          <p:nvPr/>
        </p:nvSpPr>
        <p:spPr>
          <a:xfrm>
            <a:off x="2057400" y="2362200"/>
            <a:ext cx="4453783" cy="923330"/>
          </a:xfrm>
          <a:prstGeom prst="rect">
            <a:avLst/>
          </a:prstGeom>
          <a:noFill/>
        </p:spPr>
        <p:txBody>
          <a:bodyPr wrap="none" rtlCol="0">
            <a:spAutoFit/>
          </a:bodyPr>
          <a:lstStyle/>
          <a:p>
            <a:r>
              <a:rPr lang="en-US" dirty="0">
                <a:solidFill>
                  <a:schemeClr val="accent2">
                    <a:lumMod val="50000"/>
                  </a:schemeClr>
                </a:solidFill>
              </a:rPr>
              <a:t>Ex:</a:t>
            </a:r>
          </a:p>
          <a:p>
            <a:r>
              <a:rPr lang="en-US" dirty="0">
                <a:solidFill>
                  <a:schemeClr val="accent2">
                    <a:lumMod val="50000"/>
                  </a:schemeClr>
                </a:solidFill>
              </a:rPr>
              <a:t>List&lt;string&gt;names =new &lt;string&gt;List();</a:t>
            </a:r>
          </a:p>
          <a:p>
            <a:r>
              <a:rPr lang="en-US" dirty="0">
                <a:solidFill>
                  <a:schemeClr val="accent2">
                    <a:lumMod val="50000"/>
                  </a:schemeClr>
                </a:solidFill>
              </a:rPr>
              <a:t>List&lt;Student&gt;names=new &lt;Student&gt;List();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851648" cy="838200"/>
          </a:xfrm>
        </p:spPr>
        <p:txBody>
          <a:bodyPr>
            <a:normAutofit fontScale="90000"/>
          </a:bodyPr>
          <a:lstStyle/>
          <a:p>
            <a:pPr algn="ctr"/>
            <a:r>
              <a:rPr lang="en-US" dirty="0"/>
              <a:t>ABSTRACTION</a:t>
            </a:r>
          </a:p>
        </p:txBody>
      </p:sp>
      <p:sp>
        <p:nvSpPr>
          <p:cNvPr id="3" name="Subtitle 2"/>
          <p:cNvSpPr>
            <a:spLocks noGrp="1"/>
          </p:cNvSpPr>
          <p:nvPr>
            <p:ph type="subTitle" idx="1"/>
          </p:nvPr>
        </p:nvSpPr>
        <p:spPr>
          <a:xfrm>
            <a:off x="457200" y="1447800"/>
            <a:ext cx="8382000" cy="5105400"/>
          </a:xfrm>
        </p:spPr>
        <p:txBody>
          <a:bodyPr>
            <a:noAutofit/>
          </a:bodyPr>
          <a:lstStyle/>
          <a:p>
            <a:pPr algn="l">
              <a:buFont typeface="Arial" pitchFamily="34" charset="0"/>
              <a:buChar char="•"/>
            </a:pPr>
            <a:r>
              <a:rPr lang="en-US" sz="2400" dirty="0"/>
              <a:t>Abstraction is the process of identifying the key aspects of an entity and ignoring the rest .</a:t>
            </a:r>
          </a:p>
          <a:p>
            <a:pPr algn="l">
              <a:buFont typeface="Arial" pitchFamily="34" charset="0"/>
              <a:buChar char="•"/>
            </a:pPr>
            <a:r>
              <a:rPr lang="en-US" sz="2400" dirty="0"/>
              <a:t>Only those aspects are selected that are important to the current problem scenario. </a:t>
            </a:r>
          </a:p>
          <a:p>
            <a:pPr algn="l">
              <a:buFont typeface="Arial" pitchFamily="34" charset="0"/>
              <a:buChar char="•"/>
            </a:pPr>
            <a:r>
              <a:rPr lang="en-US" sz="2400" dirty="0"/>
              <a:t>Example:  Abstraction of  a person  object </a:t>
            </a:r>
          </a:p>
          <a:p>
            <a:pPr algn="l">
              <a:buFont typeface="Arial" pitchFamily="34" charset="0"/>
              <a:buChar char="•"/>
            </a:pPr>
            <a:r>
              <a:rPr lang="en-US" sz="2400" dirty="0"/>
              <a:t>Enumerate  attributes of  a “person object ’’ that needs  to be created for developing a database </a:t>
            </a:r>
          </a:p>
          <a:p>
            <a:pPr algn="l">
              <a:buFont typeface="Arial" pitchFamily="34" charset="0"/>
              <a:buChar char="•"/>
            </a:pPr>
            <a:r>
              <a:rPr lang="en-US" sz="2400" dirty="0"/>
              <a:t>Useful for social  survey</a:t>
            </a:r>
          </a:p>
          <a:p>
            <a:pPr algn="l">
              <a:buFont typeface="Arial" pitchFamily="34" charset="0"/>
              <a:buChar char="•"/>
            </a:pPr>
            <a:r>
              <a:rPr lang="en-US" sz="2400" dirty="0"/>
              <a:t>Useful for  heath care industry </a:t>
            </a:r>
          </a:p>
          <a:p>
            <a:pPr algn="l">
              <a:buFont typeface="Arial" pitchFamily="34" charset="0"/>
              <a:buChar char="•"/>
            </a:pPr>
            <a:r>
              <a:rPr lang="en-US" sz="2400" dirty="0"/>
              <a:t>Useful for  payroll system </a:t>
            </a:r>
          </a:p>
        </p:txBody>
      </p:sp>
      <p:sp>
        <p:nvSpPr>
          <p:cNvPr id="5" name="Rectangle 4"/>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
        <p:nvSpPr>
          <p:cNvPr id="6" name="Oval 5"/>
          <p:cNvSpPr/>
          <p:nvPr/>
        </p:nvSpPr>
        <p:spPr>
          <a:xfrm>
            <a:off x="8153400" y="3886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cxnSp>
        <p:nvCxnSpPr>
          <p:cNvPr id="8" name="Straight Connector 7"/>
          <p:cNvCxnSpPr>
            <a:stCxn id="6" idx="4"/>
          </p:cNvCxnSpPr>
          <p:nvPr/>
        </p:nvCxnSpPr>
        <p:spPr>
          <a:xfrm rot="16200000" flipH="1">
            <a:off x="7943850" y="504825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8153400" y="5638800"/>
            <a:ext cx="381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8496300" y="5676900"/>
            <a:ext cx="3810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2A3BE3-B004-3CAE-CA8C-0703E6B4AA4C}"/>
              </a:ext>
            </a:extLst>
          </p:cNvPr>
          <p:cNvSpPr>
            <a:spLocks noGrp="1"/>
          </p:cNvSpPr>
          <p:nvPr>
            <p:ph type="title"/>
          </p:nvPr>
        </p:nvSpPr>
        <p:spPr/>
        <p:txBody>
          <a:bodyPr/>
          <a:lstStyle/>
          <a:p>
            <a:r>
              <a:rPr lang="en-US" dirty="0"/>
              <a:t>Dictionary: in C#</a:t>
            </a:r>
            <a:endParaRPr lang="en-IN" dirty="0"/>
          </a:p>
        </p:txBody>
      </p:sp>
      <p:sp>
        <p:nvSpPr>
          <p:cNvPr id="5" name="TextBox 4">
            <a:extLst>
              <a:ext uri="{FF2B5EF4-FFF2-40B4-BE49-F238E27FC236}">
                <a16:creationId xmlns="" xmlns:a16="http://schemas.microsoft.com/office/drawing/2014/main" id="{891A4040-1D6C-EFEB-5A89-F0CADC2F5669}"/>
              </a:ext>
            </a:extLst>
          </p:cNvPr>
          <p:cNvSpPr txBox="1"/>
          <p:nvPr/>
        </p:nvSpPr>
        <p:spPr>
          <a:xfrm>
            <a:off x="609600" y="2286000"/>
            <a:ext cx="7315200" cy="2585323"/>
          </a:xfrm>
          <a:prstGeom prst="rect">
            <a:avLst/>
          </a:prstGeom>
          <a:noFill/>
        </p:spPr>
        <p:txBody>
          <a:bodyPr wrap="square">
            <a:spAutoFit/>
          </a:bodyPr>
          <a:lstStyle/>
          <a:p>
            <a:r>
              <a:rPr lang="en-US" dirty="0"/>
              <a:t>Dictionary Characteristics</a:t>
            </a:r>
          </a:p>
          <a:p>
            <a:r>
              <a:rPr lang="en-US" dirty="0"/>
              <a:t>Dictionary&lt;</a:t>
            </a:r>
            <a:r>
              <a:rPr lang="en-US" dirty="0" err="1"/>
              <a:t>TKey</a:t>
            </a:r>
            <a:r>
              <a:rPr lang="en-US" dirty="0"/>
              <a:t>, TValue&gt; stores key-value pairs.</a:t>
            </a:r>
          </a:p>
          <a:p>
            <a:r>
              <a:rPr lang="en-US" dirty="0"/>
              <a:t>Comes under </a:t>
            </a:r>
            <a:r>
              <a:rPr lang="en-US" dirty="0" err="1"/>
              <a:t>System.Collections.Generic</a:t>
            </a:r>
            <a:r>
              <a:rPr lang="en-US" dirty="0"/>
              <a:t> namespace.</a:t>
            </a:r>
          </a:p>
          <a:p>
            <a:r>
              <a:rPr lang="en-US" dirty="0"/>
              <a:t>Implements </a:t>
            </a:r>
            <a:r>
              <a:rPr lang="en-US" dirty="0" err="1"/>
              <a:t>IDictionary</a:t>
            </a:r>
            <a:r>
              <a:rPr lang="en-US" dirty="0"/>
              <a:t>&lt;</a:t>
            </a:r>
            <a:r>
              <a:rPr lang="en-US" dirty="0" err="1"/>
              <a:t>TKey</a:t>
            </a:r>
            <a:r>
              <a:rPr lang="en-US" dirty="0"/>
              <a:t>, TValue&gt; interface.</a:t>
            </a:r>
          </a:p>
          <a:p>
            <a:r>
              <a:rPr lang="en-US" dirty="0"/>
              <a:t>Keys must be unique and cannot be null.</a:t>
            </a:r>
          </a:p>
          <a:p>
            <a:r>
              <a:rPr lang="en-US" dirty="0"/>
              <a:t>Values can be null or duplicate.</a:t>
            </a:r>
          </a:p>
          <a:p>
            <a:r>
              <a:rPr lang="en-US" dirty="0"/>
              <a:t>Values can be accessed by passing associated key in the indexer e.g. </a:t>
            </a:r>
            <a:r>
              <a:rPr lang="en-US" dirty="0" err="1"/>
              <a:t>myDictionary</a:t>
            </a:r>
            <a:r>
              <a:rPr lang="en-US" dirty="0"/>
              <a:t>[key]</a:t>
            </a:r>
          </a:p>
          <a:p>
            <a:r>
              <a:rPr lang="en-US" dirty="0"/>
              <a:t>Elements are stored as </a:t>
            </a:r>
            <a:r>
              <a:rPr lang="en-US" dirty="0" err="1"/>
              <a:t>KeyValuePair</a:t>
            </a:r>
            <a:r>
              <a:rPr lang="en-US" dirty="0"/>
              <a:t>&lt;</a:t>
            </a:r>
            <a:r>
              <a:rPr lang="en-US" dirty="0" err="1"/>
              <a:t>TKey</a:t>
            </a:r>
            <a:r>
              <a:rPr lang="en-US" dirty="0"/>
              <a:t>, TValue&gt; objects.</a:t>
            </a:r>
            <a:endParaRPr lang="en-IN" dirty="0"/>
          </a:p>
        </p:txBody>
      </p:sp>
    </p:spTree>
    <p:extLst>
      <p:ext uri="{BB962C8B-B14F-4D97-AF65-F5344CB8AC3E}">
        <p14:creationId xmlns="" xmlns:p14="http://schemas.microsoft.com/office/powerpoint/2010/main" val="313723621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D4DE59-D8CB-D087-263D-C7ECC87FE657}"/>
              </a:ext>
            </a:extLst>
          </p:cNvPr>
          <p:cNvSpPr txBox="1"/>
          <p:nvPr/>
        </p:nvSpPr>
        <p:spPr>
          <a:xfrm>
            <a:off x="457200" y="1447800"/>
            <a:ext cx="6329039" cy="2585323"/>
          </a:xfrm>
          <a:prstGeom prst="rect">
            <a:avLst/>
          </a:prstGeom>
          <a:noFill/>
        </p:spPr>
        <p:txBody>
          <a:bodyPr wrap="square">
            <a:spAutoFit/>
          </a:bodyPr>
          <a:lstStyle/>
          <a:p>
            <a:r>
              <a:rPr lang="en-IN" dirty="0"/>
              <a:t>var cities = new Dictionary&lt;string, string&gt;(){</a:t>
            </a:r>
          </a:p>
          <a:p>
            <a:r>
              <a:rPr lang="en-IN" dirty="0"/>
              <a:t>	{"UK", "London, Manchester, Birmingham"},</a:t>
            </a:r>
          </a:p>
          <a:p>
            <a:r>
              <a:rPr lang="en-IN" dirty="0"/>
              <a:t>	{"USA", "Chicago, New York, Washington"},</a:t>
            </a:r>
          </a:p>
          <a:p>
            <a:r>
              <a:rPr lang="en-IN" dirty="0"/>
              <a:t>	{"India", "Mumbai, New Delhi, Pune"}</a:t>
            </a:r>
          </a:p>
          <a:p>
            <a:r>
              <a:rPr lang="en-IN" dirty="0"/>
              <a:t>};</a:t>
            </a:r>
          </a:p>
          <a:p>
            <a:r>
              <a:rPr lang="en-IN" dirty="0"/>
              <a:t>		</a:t>
            </a:r>
          </a:p>
          <a:p>
            <a:r>
              <a:rPr lang="en-IN" dirty="0"/>
              <a:t>foreach(var </a:t>
            </a:r>
            <a:r>
              <a:rPr lang="en-IN" dirty="0" err="1"/>
              <a:t>kvp</a:t>
            </a:r>
            <a:r>
              <a:rPr lang="en-IN" dirty="0"/>
              <a:t> in cities)</a:t>
            </a:r>
          </a:p>
          <a:p>
            <a:r>
              <a:rPr lang="en-IN" dirty="0"/>
              <a:t>    </a:t>
            </a:r>
            <a:r>
              <a:rPr lang="en-IN" dirty="0" err="1"/>
              <a:t>Console.WriteLine</a:t>
            </a:r>
            <a:r>
              <a:rPr lang="en-IN" dirty="0"/>
              <a:t>("Key: {0}, Value: {1}", </a:t>
            </a:r>
            <a:r>
              <a:rPr lang="en-IN" dirty="0" err="1"/>
              <a:t>kvp.Key</a:t>
            </a:r>
            <a:r>
              <a:rPr lang="en-IN" dirty="0"/>
              <a:t>, </a:t>
            </a:r>
            <a:r>
              <a:rPr lang="en-IN" dirty="0" err="1"/>
              <a:t>kvp.Value</a:t>
            </a:r>
            <a:r>
              <a:rPr lang="en-IN" dirty="0"/>
              <a:t>);</a:t>
            </a:r>
          </a:p>
        </p:txBody>
      </p:sp>
    </p:spTree>
    <p:extLst>
      <p:ext uri="{BB962C8B-B14F-4D97-AF65-F5344CB8AC3E}">
        <p14:creationId xmlns="" xmlns:p14="http://schemas.microsoft.com/office/powerpoint/2010/main" val="22169155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127DF7A-4FAA-87DF-6B6B-AE2822AF0989}"/>
              </a:ext>
            </a:extLst>
          </p:cNvPr>
          <p:cNvSpPr txBox="1"/>
          <p:nvPr/>
        </p:nvSpPr>
        <p:spPr>
          <a:xfrm>
            <a:off x="457200" y="1497589"/>
            <a:ext cx="8005439" cy="5078313"/>
          </a:xfrm>
          <a:prstGeom prst="rect">
            <a:avLst/>
          </a:prstGeom>
          <a:noFill/>
        </p:spPr>
        <p:txBody>
          <a:bodyPr wrap="square">
            <a:spAutoFit/>
          </a:bodyPr>
          <a:lstStyle/>
          <a:p>
            <a:r>
              <a:rPr lang="en-US" dirty="0"/>
              <a:t>The </a:t>
            </a:r>
            <a:r>
              <a:rPr lang="en-US" dirty="0" err="1"/>
              <a:t>SortedList</a:t>
            </a:r>
            <a:r>
              <a:rPr lang="en-US" dirty="0"/>
              <a:t>&lt;</a:t>
            </a:r>
            <a:r>
              <a:rPr lang="en-US" dirty="0" err="1"/>
              <a:t>TKey</a:t>
            </a:r>
            <a:r>
              <a:rPr lang="en-US" dirty="0"/>
              <a:t>, TValue&gt;, and </a:t>
            </a:r>
            <a:r>
              <a:rPr lang="en-US" dirty="0" err="1"/>
              <a:t>SortedList</a:t>
            </a:r>
            <a:r>
              <a:rPr lang="en-US" dirty="0"/>
              <a:t> are collection classes that can store key-value pairs that are sorted by the keys</a:t>
            </a:r>
          </a:p>
          <a:p>
            <a:r>
              <a:rPr lang="en-US" dirty="0"/>
              <a:t> based on the associated </a:t>
            </a:r>
            <a:r>
              <a:rPr lang="en-US" dirty="0" err="1"/>
              <a:t>IComparer</a:t>
            </a:r>
            <a:r>
              <a:rPr lang="en-US" dirty="0"/>
              <a:t> implementation. For example, </a:t>
            </a:r>
          </a:p>
          <a:p>
            <a:r>
              <a:rPr lang="en-US" dirty="0"/>
              <a:t>if the keys are of primitive types, then sorted in ascending order of keys.</a:t>
            </a:r>
          </a:p>
          <a:p>
            <a:r>
              <a:rPr lang="en-US" dirty="0" err="1"/>
              <a:t>SortedList</a:t>
            </a:r>
            <a:r>
              <a:rPr lang="en-US" dirty="0"/>
              <a:t> Characteristics</a:t>
            </a:r>
          </a:p>
          <a:p>
            <a:r>
              <a:rPr lang="en-US" dirty="0" err="1"/>
              <a:t>SortedList</a:t>
            </a:r>
            <a:r>
              <a:rPr lang="en-US" dirty="0"/>
              <a:t>&lt;</a:t>
            </a:r>
            <a:r>
              <a:rPr lang="en-US" dirty="0" err="1"/>
              <a:t>TKey</a:t>
            </a:r>
            <a:r>
              <a:rPr lang="en-US" dirty="0"/>
              <a:t>, TValue&gt; is an array of key-value pairs sorted by keys.</a:t>
            </a:r>
          </a:p>
          <a:p>
            <a:r>
              <a:rPr lang="en-US" dirty="0"/>
              <a:t>Sorts elements as soon as they are added. Sorts primitive type keys in ascending order and object keys based on </a:t>
            </a:r>
            <a:r>
              <a:rPr lang="en-US" dirty="0" err="1"/>
              <a:t>IComparer</a:t>
            </a:r>
            <a:r>
              <a:rPr lang="en-US" dirty="0"/>
              <a:t>&lt;T&gt;.</a:t>
            </a:r>
          </a:p>
          <a:p>
            <a:r>
              <a:rPr lang="en-US" dirty="0"/>
              <a:t>Comes under </a:t>
            </a:r>
            <a:r>
              <a:rPr lang="en-US" dirty="0" err="1"/>
              <a:t>System.Collection.Generic</a:t>
            </a:r>
            <a:r>
              <a:rPr lang="en-US" dirty="0"/>
              <a:t> namespace.</a:t>
            </a:r>
          </a:p>
          <a:p>
            <a:r>
              <a:rPr lang="en-US" dirty="0"/>
              <a:t>A key must be unique and cannot be null.</a:t>
            </a:r>
          </a:p>
          <a:p>
            <a:r>
              <a:rPr lang="en-US" dirty="0"/>
              <a:t>A value can be null or duplicate.</a:t>
            </a:r>
          </a:p>
          <a:p>
            <a:r>
              <a:rPr lang="en-US" dirty="0"/>
              <a:t>A value can be accessed by passing associated key in the indexer </a:t>
            </a:r>
            <a:r>
              <a:rPr lang="en-US" dirty="0" err="1"/>
              <a:t>mySortedList</a:t>
            </a:r>
            <a:r>
              <a:rPr lang="en-US" dirty="0"/>
              <a:t>[key]</a:t>
            </a:r>
          </a:p>
          <a:p>
            <a:r>
              <a:rPr lang="en-US" dirty="0"/>
              <a:t>Contains elements of type </a:t>
            </a:r>
            <a:r>
              <a:rPr lang="en-US" dirty="0" err="1"/>
              <a:t>KeyValuePair</a:t>
            </a:r>
            <a:r>
              <a:rPr lang="en-US" dirty="0"/>
              <a:t>&lt;</a:t>
            </a:r>
            <a:r>
              <a:rPr lang="en-US" dirty="0" err="1"/>
              <a:t>TKey</a:t>
            </a:r>
            <a:r>
              <a:rPr lang="en-US" dirty="0"/>
              <a:t>, TValue&gt;</a:t>
            </a:r>
          </a:p>
          <a:p>
            <a:r>
              <a:rPr lang="en-US" dirty="0"/>
              <a:t>It uses less memory than </a:t>
            </a:r>
            <a:r>
              <a:rPr lang="en-US" dirty="0" err="1"/>
              <a:t>SortedDictionary</a:t>
            </a:r>
            <a:r>
              <a:rPr lang="en-US" dirty="0"/>
              <a:t>&lt;</a:t>
            </a:r>
            <a:r>
              <a:rPr lang="en-US" dirty="0" err="1"/>
              <a:t>TKey,TValue</a:t>
            </a:r>
            <a:r>
              <a:rPr lang="en-US" dirty="0"/>
              <a:t>&gt;.</a:t>
            </a:r>
          </a:p>
          <a:p>
            <a:r>
              <a:rPr lang="en-US" dirty="0"/>
              <a:t>It is faster in the retrieval of data once sorted, whereas </a:t>
            </a:r>
            <a:r>
              <a:rPr lang="en-US" dirty="0" err="1"/>
              <a:t>SortedDictionary</a:t>
            </a:r>
            <a:r>
              <a:rPr lang="en-US" dirty="0"/>
              <a:t>&lt;</a:t>
            </a:r>
            <a:r>
              <a:rPr lang="en-US" dirty="0" err="1"/>
              <a:t>TKey</a:t>
            </a:r>
            <a:r>
              <a:rPr lang="en-US" dirty="0"/>
              <a:t>, TValue&gt; </a:t>
            </a:r>
          </a:p>
          <a:p>
            <a:r>
              <a:rPr lang="en-US" dirty="0"/>
              <a:t>is faster in insertion and removing key-value pairs.</a:t>
            </a:r>
            <a:endParaRPr lang="en-IN" dirty="0"/>
          </a:p>
        </p:txBody>
      </p:sp>
      <p:sp>
        <p:nvSpPr>
          <p:cNvPr id="5" name="Title 1">
            <a:extLst>
              <a:ext uri="{FF2B5EF4-FFF2-40B4-BE49-F238E27FC236}">
                <a16:creationId xmlns="" xmlns:a16="http://schemas.microsoft.com/office/drawing/2014/main" id="{7B87CEB0-6A7A-F2EB-7DC3-63F3B3A3FB04}"/>
              </a:ext>
            </a:extLst>
          </p:cNvPr>
          <p:cNvSpPr txBox="1">
            <a:spLocks/>
          </p:cNvSpPr>
          <p:nvPr/>
        </p:nvSpPr>
        <p:spPr>
          <a:xfrm>
            <a:off x="457200" y="354589"/>
            <a:ext cx="8305800" cy="1143000"/>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err="1"/>
              <a:t>SortedList</a:t>
            </a:r>
            <a:r>
              <a:rPr lang="en-US" dirty="0"/>
              <a:t>: in C#</a:t>
            </a:r>
            <a:endParaRPr lang="en-IN" dirty="0"/>
          </a:p>
        </p:txBody>
      </p:sp>
    </p:spTree>
    <p:extLst>
      <p:ext uri="{BB962C8B-B14F-4D97-AF65-F5344CB8AC3E}">
        <p14:creationId xmlns="" xmlns:p14="http://schemas.microsoft.com/office/powerpoint/2010/main" val="144481287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4953000" cy="627888"/>
          </a:xfrm>
        </p:spPr>
        <p:txBody>
          <a:bodyPr>
            <a:normAutofit fontScale="90000"/>
          </a:bodyPr>
          <a:lstStyle/>
          <a:p>
            <a:pPr algn="ctr"/>
            <a:r>
              <a:rPr lang="en-US" dirty="0"/>
              <a:t>Exception Handling</a:t>
            </a:r>
          </a:p>
        </p:txBody>
      </p:sp>
      <p:sp>
        <p:nvSpPr>
          <p:cNvPr id="4" name="Rectangle 3"/>
          <p:cNvSpPr/>
          <p:nvPr/>
        </p:nvSpPr>
        <p:spPr>
          <a:xfrm>
            <a:off x="1066800" y="2057400"/>
            <a:ext cx="1975542" cy="1200329"/>
          </a:xfrm>
          <a:prstGeom prst="rect">
            <a:avLst/>
          </a:prstGeom>
        </p:spPr>
        <p:txBody>
          <a:bodyPr wrap="none">
            <a:spAutoFit/>
          </a:bodyPr>
          <a:lstStyle/>
          <a:p>
            <a:pPr lvl="0" algn="ctr">
              <a:spcBef>
                <a:spcPct val="0"/>
              </a:spcBef>
              <a:defRPr/>
            </a:pPr>
            <a:r>
              <a:rPr lang="en-US" sz="2400" dirty="0">
                <a:solidFill>
                  <a:srgbClr val="04617B"/>
                </a:solidFill>
                <a:latin typeface="Calibri"/>
              </a:rPr>
              <a:t>Types of Error</a:t>
            </a:r>
            <a:r>
              <a:rPr lang="en-US" sz="1600" dirty="0">
                <a:solidFill>
                  <a:srgbClr val="04617B"/>
                </a:solidFill>
                <a:latin typeface="Calibri"/>
              </a:rPr>
              <a:t>:</a:t>
            </a:r>
          </a:p>
          <a:p>
            <a:pPr lvl="0">
              <a:spcBef>
                <a:spcPct val="0"/>
              </a:spcBef>
              <a:defRPr/>
            </a:pPr>
            <a:r>
              <a:rPr lang="en-US" sz="1600" dirty="0">
                <a:solidFill>
                  <a:srgbClr val="04617B"/>
                </a:solidFill>
                <a:latin typeface="Calibri"/>
              </a:rPr>
              <a:t>Syntax Error</a:t>
            </a:r>
          </a:p>
          <a:p>
            <a:pPr lvl="0">
              <a:spcBef>
                <a:spcPct val="0"/>
              </a:spcBef>
              <a:defRPr/>
            </a:pPr>
            <a:r>
              <a:rPr lang="en-US" sz="1600" dirty="0">
                <a:solidFill>
                  <a:srgbClr val="04617B"/>
                </a:solidFill>
                <a:latin typeface="Calibri"/>
              </a:rPr>
              <a:t>Logical Error</a:t>
            </a:r>
          </a:p>
          <a:p>
            <a:pPr lvl="0">
              <a:spcBef>
                <a:spcPct val="0"/>
              </a:spcBef>
              <a:defRPr/>
            </a:pPr>
            <a:r>
              <a:rPr lang="en-US" sz="1600" dirty="0">
                <a:solidFill>
                  <a:srgbClr val="04617B"/>
                </a:solidFill>
                <a:latin typeface="Calibri"/>
              </a:rPr>
              <a:t>Runtime Error</a:t>
            </a:r>
          </a:p>
        </p:txBody>
      </p:sp>
      <p:cxnSp>
        <p:nvCxnSpPr>
          <p:cNvPr id="6" name="Straight Arrow Connector 5"/>
          <p:cNvCxnSpPr/>
          <p:nvPr/>
        </p:nvCxnSpPr>
        <p:spPr>
          <a:xfrm>
            <a:off x="2362200" y="26670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2286000"/>
            <a:ext cx="2702343" cy="369332"/>
          </a:xfrm>
          <a:prstGeom prst="rect">
            <a:avLst/>
          </a:prstGeom>
          <a:noFill/>
        </p:spPr>
        <p:txBody>
          <a:bodyPr wrap="none" rtlCol="0">
            <a:spAutoFit/>
          </a:bodyPr>
          <a:lstStyle/>
          <a:p>
            <a:r>
              <a:rPr lang="en-US" dirty="0">
                <a:solidFill>
                  <a:schemeClr val="accent3">
                    <a:lumMod val="50000"/>
                  </a:schemeClr>
                </a:solidFill>
              </a:rPr>
              <a:t>Removed by programmer</a:t>
            </a:r>
          </a:p>
        </p:txBody>
      </p:sp>
      <p:cxnSp>
        <p:nvCxnSpPr>
          <p:cNvPr id="9" name="Straight Arrow Connector 8"/>
          <p:cNvCxnSpPr/>
          <p:nvPr/>
        </p:nvCxnSpPr>
        <p:spPr>
          <a:xfrm>
            <a:off x="2362200" y="28194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76800" y="2895600"/>
            <a:ext cx="2655150" cy="369332"/>
          </a:xfrm>
          <a:prstGeom prst="rect">
            <a:avLst/>
          </a:prstGeom>
          <a:noFill/>
        </p:spPr>
        <p:txBody>
          <a:bodyPr wrap="none" rtlCol="0">
            <a:spAutoFit/>
          </a:bodyPr>
          <a:lstStyle/>
          <a:p>
            <a:r>
              <a:rPr lang="en-US" dirty="0">
                <a:solidFill>
                  <a:schemeClr val="accent3">
                    <a:lumMod val="50000"/>
                  </a:schemeClr>
                </a:solidFill>
              </a:rPr>
              <a:t>Removed  at testing level</a:t>
            </a:r>
          </a:p>
        </p:txBody>
      </p:sp>
      <p:cxnSp>
        <p:nvCxnSpPr>
          <p:cNvPr id="12" name="Straight Arrow Connector 11"/>
          <p:cNvCxnSpPr/>
          <p:nvPr/>
        </p:nvCxnSpPr>
        <p:spPr>
          <a:xfrm>
            <a:off x="2362200" y="3124200"/>
            <a:ext cx="2362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3886200"/>
            <a:ext cx="3019994" cy="369332"/>
          </a:xfrm>
          <a:prstGeom prst="rect">
            <a:avLst/>
          </a:prstGeom>
          <a:noFill/>
        </p:spPr>
        <p:txBody>
          <a:bodyPr wrap="none" rtlCol="0">
            <a:spAutoFit/>
          </a:bodyPr>
          <a:lstStyle/>
          <a:p>
            <a:r>
              <a:rPr lang="en-US" dirty="0">
                <a:solidFill>
                  <a:schemeClr val="accent3">
                    <a:lumMod val="50000"/>
                  </a:schemeClr>
                </a:solidFill>
              </a:rPr>
              <a:t>Exception occurs at run time</a:t>
            </a:r>
          </a:p>
        </p:txBody>
      </p:sp>
      <p:sp>
        <p:nvSpPr>
          <p:cNvPr id="11" name="Footer Placeholder 10"/>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Time Error is Exception</a:t>
            </a:r>
          </a:p>
        </p:txBody>
      </p:sp>
      <p:sp>
        <p:nvSpPr>
          <p:cNvPr id="3" name="TextBox 2"/>
          <p:cNvSpPr txBox="1"/>
          <p:nvPr/>
        </p:nvSpPr>
        <p:spPr>
          <a:xfrm>
            <a:off x="990600" y="2514600"/>
            <a:ext cx="3993209" cy="369332"/>
          </a:xfrm>
          <a:prstGeom prst="rect">
            <a:avLst/>
          </a:prstGeom>
          <a:noFill/>
        </p:spPr>
        <p:txBody>
          <a:bodyPr wrap="none" rtlCol="0">
            <a:spAutoFit/>
          </a:bodyPr>
          <a:lstStyle/>
          <a:p>
            <a:r>
              <a:rPr lang="en-US" dirty="0">
                <a:solidFill>
                  <a:schemeClr val="accent3">
                    <a:lumMod val="50000"/>
                  </a:schemeClr>
                </a:solidFill>
              </a:rPr>
              <a:t>It can not be Removed by programmer</a:t>
            </a:r>
          </a:p>
        </p:txBody>
      </p:sp>
      <p:sp>
        <p:nvSpPr>
          <p:cNvPr id="4" name="TextBox 3"/>
          <p:cNvSpPr txBox="1"/>
          <p:nvPr/>
        </p:nvSpPr>
        <p:spPr>
          <a:xfrm>
            <a:off x="1066800" y="3048000"/>
            <a:ext cx="3873304" cy="369332"/>
          </a:xfrm>
          <a:prstGeom prst="rect">
            <a:avLst/>
          </a:prstGeom>
          <a:noFill/>
        </p:spPr>
        <p:txBody>
          <a:bodyPr wrap="none" rtlCol="0">
            <a:spAutoFit/>
          </a:bodyPr>
          <a:lstStyle/>
          <a:p>
            <a:r>
              <a:rPr lang="en-US" dirty="0">
                <a:solidFill>
                  <a:schemeClr val="accent3">
                    <a:lumMod val="50000"/>
                  </a:schemeClr>
                </a:solidFill>
              </a:rPr>
              <a:t>It should be handled by programmer </a:t>
            </a:r>
          </a:p>
        </p:txBody>
      </p:sp>
      <p:sp>
        <p:nvSpPr>
          <p:cNvPr id="5" name="TextBox 4"/>
          <p:cNvSpPr txBox="1"/>
          <p:nvPr/>
        </p:nvSpPr>
        <p:spPr>
          <a:xfrm>
            <a:off x="1143000" y="3886200"/>
            <a:ext cx="4829464" cy="369332"/>
          </a:xfrm>
          <a:prstGeom prst="rect">
            <a:avLst/>
          </a:prstGeom>
          <a:noFill/>
        </p:spPr>
        <p:txBody>
          <a:bodyPr wrap="square" rtlCol="0">
            <a:spAutoFit/>
          </a:bodyPr>
          <a:lstStyle/>
          <a:p>
            <a:r>
              <a:rPr lang="en-US" dirty="0">
                <a:solidFill>
                  <a:schemeClr val="accent3">
                    <a:lumMod val="50000"/>
                  </a:schemeClr>
                </a:solidFill>
              </a:rPr>
              <a:t>Program should nicely shut down very decently</a:t>
            </a:r>
          </a:p>
        </p:txBody>
      </p:sp>
      <p:sp>
        <p:nvSpPr>
          <p:cNvPr id="6" name="TextBox 5"/>
          <p:cNvSpPr txBox="1"/>
          <p:nvPr/>
        </p:nvSpPr>
        <p:spPr>
          <a:xfrm>
            <a:off x="1295400" y="4648200"/>
            <a:ext cx="4829464" cy="646331"/>
          </a:xfrm>
          <a:prstGeom prst="rect">
            <a:avLst/>
          </a:prstGeom>
          <a:noFill/>
        </p:spPr>
        <p:txBody>
          <a:bodyPr wrap="square" rtlCol="0">
            <a:spAutoFit/>
          </a:bodyPr>
          <a:lstStyle/>
          <a:p>
            <a:r>
              <a:rPr lang="en-US" dirty="0">
                <a:solidFill>
                  <a:schemeClr val="accent3">
                    <a:lumMod val="50000"/>
                  </a:schemeClr>
                </a:solidFill>
              </a:rPr>
              <a:t>Appropriate message given to user why this happened?</a:t>
            </a:r>
          </a:p>
        </p:txBody>
      </p:sp>
      <p:sp>
        <p:nvSpPr>
          <p:cNvPr id="7" name="Footer Placeholder 6"/>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OOp’s</a:t>
            </a:r>
            <a:r>
              <a:rPr lang="en-US" dirty="0"/>
              <a:t> way of Exception handling</a:t>
            </a:r>
          </a:p>
        </p:txBody>
      </p:sp>
      <p:sp>
        <p:nvSpPr>
          <p:cNvPr id="3" name="Rectangle 2"/>
          <p:cNvSpPr/>
          <p:nvPr/>
        </p:nvSpPr>
        <p:spPr>
          <a:xfrm>
            <a:off x="2362200" y="2318657"/>
            <a:ext cx="2895600" cy="3276600"/>
          </a:xfrm>
          <a:prstGeom prst="rect">
            <a:avLst/>
          </a:prstGeom>
          <a:gradFill flip="none" rotWithShape="1">
            <a:gsLst>
              <a:gs pos="0">
                <a:srgbClr val="FFC000">
                  <a:alpha val="93000"/>
                </a:srgbClr>
              </a:gs>
              <a:gs pos="61000">
                <a:schemeClr val="accent5">
                  <a:lumMod val="40000"/>
                  <a:lumOff val="60000"/>
                </a:schemeClr>
              </a:gs>
              <a:gs pos="50000">
                <a:srgbClr val="FFC000"/>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try</a:t>
            </a:r>
          </a:p>
          <a:p>
            <a:r>
              <a:rPr lang="en-US" dirty="0">
                <a:solidFill>
                  <a:schemeClr val="tx2"/>
                </a:solidFill>
              </a:rPr>
              <a:t>{ program logic</a:t>
            </a:r>
          </a:p>
          <a:p>
            <a:r>
              <a:rPr lang="en-US" dirty="0">
                <a:solidFill>
                  <a:schemeClr val="tx2"/>
                </a:solidFill>
              </a:rPr>
              <a:t>}</a:t>
            </a:r>
          </a:p>
          <a:p>
            <a:r>
              <a:rPr lang="en-US" dirty="0">
                <a:solidFill>
                  <a:schemeClr val="tx2"/>
                </a:solidFill>
              </a:rPr>
              <a:t>catch(Exception e)</a:t>
            </a:r>
          </a:p>
          <a:p>
            <a:r>
              <a:rPr lang="en-US" dirty="0">
                <a:solidFill>
                  <a:schemeClr val="tx2"/>
                </a:solidFill>
              </a:rPr>
              <a:t>{</a:t>
            </a:r>
          </a:p>
          <a:p>
            <a:r>
              <a:rPr lang="en-US" dirty="0">
                <a:solidFill>
                  <a:schemeClr val="tx2"/>
                </a:solidFill>
              </a:rPr>
              <a:t>Exception message</a:t>
            </a:r>
          </a:p>
          <a:p>
            <a:r>
              <a:rPr lang="en-US" dirty="0">
                <a:solidFill>
                  <a:schemeClr val="tx2"/>
                </a:solidFill>
              </a:rPr>
              <a:t>}</a:t>
            </a:r>
          </a:p>
          <a:p>
            <a:r>
              <a:rPr lang="en-US" dirty="0">
                <a:solidFill>
                  <a:schemeClr val="tx2"/>
                </a:solidFill>
              </a:rPr>
              <a:t>finally</a:t>
            </a:r>
          </a:p>
          <a:p>
            <a:r>
              <a:rPr lang="en-US" dirty="0">
                <a:solidFill>
                  <a:schemeClr val="tx2"/>
                </a:solidFill>
              </a:rPr>
              <a:t>{   release resources</a:t>
            </a:r>
          </a:p>
          <a:p>
            <a:r>
              <a:rPr lang="en-US" dirty="0">
                <a:solidFill>
                  <a:schemeClr val="tx2"/>
                </a:solidFill>
              </a:rPr>
              <a: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800600" y="2895600"/>
            <a:ext cx="3276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Exception Classes :-</a:t>
            </a:r>
          </a:p>
        </p:txBody>
      </p:sp>
      <p:sp>
        <p:nvSpPr>
          <p:cNvPr id="4" name="TextBox 3"/>
          <p:cNvSpPr txBox="1"/>
          <p:nvPr/>
        </p:nvSpPr>
        <p:spPr>
          <a:xfrm>
            <a:off x="914400" y="3352800"/>
            <a:ext cx="2450286" cy="369332"/>
          </a:xfrm>
          <a:prstGeom prst="rect">
            <a:avLst/>
          </a:prstGeom>
          <a:noFill/>
        </p:spPr>
        <p:txBody>
          <a:bodyPr wrap="none" rtlCol="0">
            <a:spAutoFit/>
          </a:bodyPr>
          <a:lstStyle/>
          <a:p>
            <a:r>
              <a:rPr lang="en-US" dirty="0" err="1">
                <a:solidFill>
                  <a:schemeClr val="accent3">
                    <a:lumMod val="50000"/>
                  </a:schemeClr>
                </a:solidFill>
              </a:rPr>
              <a:t>System.Exception</a:t>
            </a:r>
            <a:r>
              <a:rPr lang="en-US" dirty="0">
                <a:solidFill>
                  <a:schemeClr val="accent3">
                    <a:lumMod val="50000"/>
                  </a:schemeClr>
                </a:solidFill>
              </a:rPr>
              <a:t> class</a:t>
            </a:r>
          </a:p>
        </p:txBody>
      </p:sp>
      <p:sp>
        <p:nvSpPr>
          <p:cNvPr id="5" name="TextBox 4"/>
          <p:cNvSpPr txBox="1"/>
          <p:nvPr/>
        </p:nvSpPr>
        <p:spPr>
          <a:xfrm>
            <a:off x="914400" y="4114800"/>
            <a:ext cx="2909001" cy="369332"/>
          </a:xfrm>
          <a:prstGeom prst="rect">
            <a:avLst/>
          </a:prstGeom>
          <a:noFill/>
        </p:spPr>
        <p:txBody>
          <a:bodyPr wrap="none" rtlCol="0">
            <a:spAutoFit/>
          </a:bodyPr>
          <a:lstStyle/>
          <a:p>
            <a:r>
              <a:rPr lang="en-US" dirty="0" err="1">
                <a:solidFill>
                  <a:schemeClr val="accent3">
                    <a:lumMod val="50000"/>
                  </a:schemeClr>
                </a:solidFill>
              </a:rPr>
              <a:t>ApplicationException</a:t>
            </a:r>
            <a:r>
              <a:rPr lang="en-US" dirty="0">
                <a:solidFill>
                  <a:schemeClr val="accent3">
                    <a:lumMod val="50000"/>
                  </a:schemeClr>
                </a:solidFill>
              </a:rPr>
              <a:t> class</a:t>
            </a:r>
          </a:p>
        </p:txBody>
      </p:sp>
      <p:sp>
        <p:nvSpPr>
          <p:cNvPr id="6" name="TextBox 5"/>
          <p:cNvSpPr txBox="1"/>
          <p:nvPr/>
        </p:nvSpPr>
        <p:spPr>
          <a:xfrm>
            <a:off x="4724400" y="3429000"/>
            <a:ext cx="3428374" cy="1200329"/>
          </a:xfrm>
          <a:prstGeom prst="rect">
            <a:avLst/>
          </a:prstGeom>
          <a:noFill/>
        </p:spPr>
        <p:txBody>
          <a:bodyPr wrap="square" rtlCol="0">
            <a:spAutoFit/>
          </a:bodyPr>
          <a:lstStyle/>
          <a:p>
            <a:r>
              <a:rPr lang="en-US" dirty="0">
                <a:solidFill>
                  <a:schemeClr val="bg1"/>
                </a:solidFill>
              </a:rPr>
              <a:t>All predefined Exception classes </a:t>
            </a:r>
          </a:p>
          <a:p>
            <a:r>
              <a:rPr lang="en-US" dirty="0">
                <a:solidFill>
                  <a:schemeClr val="bg1"/>
                </a:solidFill>
              </a:rPr>
              <a:t>are derived from this class</a:t>
            </a:r>
          </a:p>
          <a:p>
            <a:pPr algn="ctr"/>
            <a:r>
              <a:rPr lang="en-US" dirty="0">
                <a:solidFill>
                  <a:schemeClr val="bg1"/>
                </a:solidFill>
              </a:rPr>
              <a:t>Exception object is thrown by CLR</a:t>
            </a:r>
          </a:p>
        </p:txBody>
      </p:sp>
      <p:cxnSp>
        <p:nvCxnSpPr>
          <p:cNvPr id="8" name="Straight Arrow Connector 7"/>
          <p:cNvCxnSpPr>
            <a:stCxn id="4" idx="3"/>
          </p:cNvCxnSpPr>
          <p:nvPr/>
        </p:nvCxnSpPr>
        <p:spPr>
          <a:xfrm>
            <a:off x="3364686" y="3537466"/>
            <a:ext cx="1359714"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2057400" y="4648200"/>
            <a:ext cx="23622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800600" y="4572000"/>
            <a:ext cx="3276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defined Exception class is derived from this class </a:t>
            </a:r>
          </a:p>
        </p:txBody>
      </p:sp>
      <p:sp>
        <p:nvSpPr>
          <p:cNvPr id="10" name="Footer Placeholder 9"/>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914400"/>
            <a:ext cx="4648200" cy="1143000"/>
          </a:xfrm>
        </p:spPr>
        <p:txBody>
          <a:bodyPr/>
          <a:lstStyle/>
          <a:p>
            <a:r>
              <a:rPr lang="en-US" dirty="0"/>
              <a:t>Exception classes</a:t>
            </a:r>
          </a:p>
        </p:txBody>
      </p:sp>
      <p:sp>
        <p:nvSpPr>
          <p:cNvPr id="4" name="TextBox 3"/>
          <p:cNvSpPr txBox="1"/>
          <p:nvPr/>
        </p:nvSpPr>
        <p:spPr>
          <a:xfrm flipH="1">
            <a:off x="1493517" y="2438400"/>
            <a:ext cx="3459482" cy="3970318"/>
          </a:xfrm>
          <a:prstGeom prst="rect">
            <a:avLst/>
          </a:prstGeom>
          <a:noFill/>
        </p:spPr>
        <p:txBody>
          <a:bodyPr wrap="square" rtlCol="0">
            <a:spAutoFit/>
          </a:bodyPr>
          <a:lstStyle/>
          <a:p>
            <a:pPr>
              <a:buFont typeface="Arial" pitchFamily="34" charset="0"/>
              <a:buChar char="•"/>
            </a:pPr>
            <a:r>
              <a:rPr lang="en-US" dirty="0">
                <a:solidFill>
                  <a:schemeClr val="accent3">
                    <a:lumMod val="50000"/>
                  </a:schemeClr>
                </a:solidFill>
              </a:rPr>
              <a:t>System Exception</a:t>
            </a:r>
          </a:p>
          <a:p>
            <a:pPr>
              <a:buFont typeface="Arial" pitchFamily="34" charset="0"/>
              <a:buChar char="•"/>
            </a:pPr>
            <a:r>
              <a:rPr lang="en-US" dirty="0">
                <a:solidFill>
                  <a:schemeClr val="accent3">
                    <a:lumMod val="50000"/>
                  </a:schemeClr>
                </a:solidFill>
              </a:rPr>
              <a:t>Argument Exception</a:t>
            </a:r>
          </a:p>
          <a:p>
            <a:pPr>
              <a:buFont typeface="Arial" pitchFamily="34" charset="0"/>
              <a:buChar char="•"/>
            </a:pPr>
            <a:r>
              <a:rPr lang="en-US" dirty="0" err="1">
                <a:solidFill>
                  <a:schemeClr val="accent3">
                    <a:lumMod val="50000"/>
                  </a:schemeClr>
                </a:solidFill>
              </a:rPr>
              <a:t>ArgumentNullException</a:t>
            </a:r>
            <a:endParaRPr lang="en-US" dirty="0">
              <a:solidFill>
                <a:schemeClr val="accent3">
                  <a:lumMod val="50000"/>
                </a:schemeClr>
              </a:solidFill>
            </a:endParaRPr>
          </a:p>
          <a:p>
            <a:pPr>
              <a:buFont typeface="Arial" pitchFamily="34" charset="0"/>
              <a:buChar char="•"/>
            </a:pPr>
            <a:r>
              <a:rPr lang="en-US" dirty="0">
                <a:solidFill>
                  <a:schemeClr val="accent3">
                    <a:lumMod val="50000"/>
                  </a:schemeClr>
                </a:solidFill>
              </a:rPr>
              <a:t>Arithmetic Exception</a:t>
            </a:r>
          </a:p>
          <a:p>
            <a:pPr>
              <a:buFont typeface="Arial" pitchFamily="34" charset="0"/>
              <a:buChar char="•"/>
            </a:pPr>
            <a:r>
              <a:rPr lang="en-US" dirty="0" err="1">
                <a:solidFill>
                  <a:schemeClr val="accent3">
                    <a:lumMod val="50000"/>
                  </a:schemeClr>
                </a:solidFill>
              </a:rPr>
              <a:t>ArrayTypeMismatchException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CoreException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DivideByZeroException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FormatException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IndexOutofRangeException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InvalidCastException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InvalidOperationException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NullReference</a:t>
            </a:r>
            <a:r>
              <a:rPr lang="en-US" dirty="0">
                <a:solidFill>
                  <a:schemeClr val="accent3">
                    <a:lumMod val="50000"/>
                  </a:schemeClr>
                </a:solidFill>
              </a:rPr>
              <a:t> Exception</a:t>
            </a:r>
          </a:p>
          <a:p>
            <a:pPr>
              <a:buFont typeface="Arial" pitchFamily="34" charset="0"/>
              <a:buChar char="•"/>
            </a:pPr>
            <a:r>
              <a:rPr lang="en-US" dirty="0" err="1">
                <a:solidFill>
                  <a:schemeClr val="accent3">
                    <a:lumMod val="50000"/>
                  </a:schemeClr>
                </a:solidFill>
              </a:rPr>
              <a:t>OutofMemory</a:t>
            </a:r>
            <a:r>
              <a:rPr lang="en-US" dirty="0">
                <a:solidFill>
                  <a:schemeClr val="accent3">
                    <a:lumMod val="50000"/>
                  </a:schemeClr>
                </a:solidFill>
              </a:rPr>
              <a:t> Exception</a:t>
            </a:r>
          </a:p>
          <a:p>
            <a:pPr>
              <a:buFont typeface="Arial" pitchFamily="34" charset="0"/>
              <a:buChar char="•"/>
            </a:pPr>
            <a:r>
              <a:rPr lang="en-US" dirty="0" err="1">
                <a:solidFill>
                  <a:schemeClr val="accent3">
                    <a:lumMod val="50000"/>
                  </a:schemeClr>
                </a:solidFill>
              </a:rPr>
              <a:t>StackOverflow</a:t>
            </a:r>
            <a:r>
              <a:rPr lang="en-US" dirty="0">
                <a:solidFill>
                  <a:schemeClr val="accent3">
                    <a:lumMod val="50000"/>
                  </a:schemeClr>
                </a:solidFill>
              </a:rPr>
              <a:t> Exception</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05800" cy="475488"/>
          </a:xfrm>
        </p:spPr>
        <p:txBody>
          <a:bodyPr>
            <a:normAutofit fontScale="90000"/>
          </a:bodyPr>
          <a:lstStyle/>
          <a:p>
            <a:r>
              <a:rPr lang="en-US" sz="3200" b="1" dirty="0"/>
              <a:t>The hierarchy of exceptions in C#</a:t>
            </a:r>
            <a:endParaRPr lang="en-US" sz="3200"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5" name="Rectangle 4"/>
          <p:cNvSpPr/>
          <p:nvPr/>
        </p:nvSpPr>
        <p:spPr>
          <a:xfrm>
            <a:off x="1143000" y="1066800"/>
            <a:ext cx="4572000" cy="4801314"/>
          </a:xfrm>
          <a:prstGeom prst="rect">
            <a:avLst/>
          </a:prstGeom>
        </p:spPr>
        <p:txBody>
          <a:bodyPr>
            <a:spAutoFit/>
          </a:bodyPr>
          <a:lstStyle/>
          <a:p>
            <a:r>
              <a:rPr lang="en-US" dirty="0"/>
              <a:t>Exception</a:t>
            </a:r>
          </a:p>
          <a:p>
            <a:pPr lvl="1"/>
            <a:r>
              <a:rPr lang="en-US" dirty="0" err="1"/>
              <a:t>ApplicationException</a:t>
            </a:r>
            <a:endParaRPr lang="en-US" dirty="0"/>
          </a:p>
          <a:p>
            <a:pPr lvl="2"/>
            <a:r>
              <a:rPr lang="en-US" i="1" dirty="0"/>
              <a:t>Your own exception types</a:t>
            </a:r>
            <a:endParaRPr lang="en-US" dirty="0"/>
          </a:p>
          <a:p>
            <a:pPr lvl="1"/>
            <a:r>
              <a:rPr lang="en-US" dirty="0" err="1"/>
              <a:t>SystemException</a:t>
            </a:r>
            <a:endParaRPr lang="en-US" dirty="0"/>
          </a:p>
          <a:p>
            <a:pPr lvl="2"/>
            <a:r>
              <a:rPr lang="en-US" dirty="0" err="1"/>
              <a:t>ArgumentException</a:t>
            </a:r>
            <a:endParaRPr lang="en-US" dirty="0"/>
          </a:p>
          <a:p>
            <a:pPr lvl="3"/>
            <a:r>
              <a:rPr lang="en-US" dirty="0" err="1"/>
              <a:t>ArgumentNullException</a:t>
            </a:r>
            <a:endParaRPr lang="en-US" dirty="0"/>
          </a:p>
          <a:p>
            <a:pPr lvl="3"/>
            <a:r>
              <a:rPr lang="en-US" dirty="0" err="1"/>
              <a:t>ArgumentOutOfRangeException</a:t>
            </a:r>
            <a:endParaRPr lang="en-US" dirty="0"/>
          </a:p>
          <a:p>
            <a:pPr lvl="2"/>
            <a:r>
              <a:rPr lang="en-US" dirty="0" err="1"/>
              <a:t>DivideByZeroException</a:t>
            </a:r>
            <a:endParaRPr lang="en-US" dirty="0"/>
          </a:p>
          <a:p>
            <a:pPr lvl="2"/>
            <a:r>
              <a:rPr lang="en-US" dirty="0" err="1"/>
              <a:t>IndexOutOfRangeException</a:t>
            </a:r>
            <a:endParaRPr lang="en-US" dirty="0"/>
          </a:p>
          <a:p>
            <a:pPr lvl="2"/>
            <a:r>
              <a:rPr lang="en-US" dirty="0" err="1"/>
              <a:t>NullReferenceException</a:t>
            </a:r>
            <a:endParaRPr lang="en-US" dirty="0"/>
          </a:p>
          <a:p>
            <a:pPr lvl="2"/>
            <a:r>
              <a:rPr lang="en-US" dirty="0" err="1"/>
              <a:t>RankException</a:t>
            </a:r>
            <a:endParaRPr lang="en-US" dirty="0"/>
          </a:p>
          <a:p>
            <a:pPr lvl="2"/>
            <a:r>
              <a:rPr lang="en-US" dirty="0" err="1"/>
              <a:t>StackOverflowException</a:t>
            </a:r>
            <a:endParaRPr lang="en-US" dirty="0"/>
          </a:p>
          <a:p>
            <a:pPr lvl="2"/>
            <a:r>
              <a:rPr lang="en-US" dirty="0" err="1"/>
              <a:t>IOException</a:t>
            </a:r>
            <a:endParaRPr lang="en-US" dirty="0"/>
          </a:p>
          <a:p>
            <a:pPr lvl="3"/>
            <a:r>
              <a:rPr lang="en-US" dirty="0" err="1"/>
              <a:t>EndOfStreamException</a:t>
            </a:r>
            <a:endParaRPr lang="en-US" dirty="0"/>
          </a:p>
          <a:p>
            <a:pPr lvl="3"/>
            <a:r>
              <a:rPr lang="en-US" dirty="0" err="1"/>
              <a:t>FileNotFoundException</a:t>
            </a:r>
            <a:endParaRPr lang="en-US" dirty="0"/>
          </a:p>
          <a:p>
            <a:pPr lvl="3"/>
            <a:r>
              <a:rPr lang="en-US" dirty="0" err="1"/>
              <a:t>FileLoadException</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Mechanism to detect and handle run time error:</a:t>
            </a:r>
          </a:p>
        </p:txBody>
      </p:sp>
      <p:sp>
        <p:nvSpPr>
          <p:cNvPr id="3" name="Rectangle 2"/>
          <p:cNvSpPr/>
          <p:nvPr/>
        </p:nvSpPr>
        <p:spPr>
          <a:xfrm>
            <a:off x="533400" y="2057400"/>
            <a:ext cx="2667000" cy="44958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38200" y="2362200"/>
            <a:ext cx="16764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914400" y="4343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14400" y="5486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24400" y="2057400"/>
            <a:ext cx="2667000" cy="46482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14400" y="26670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9" name="Rectangle 8"/>
          <p:cNvSpPr/>
          <p:nvPr/>
        </p:nvSpPr>
        <p:spPr>
          <a:xfrm>
            <a:off x="4876800" y="2743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0" name="Rectangle 9"/>
          <p:cNvSpPr/>
          <p:nvPr/>
        </p:nvSpPr>
        <p:spPr>
          <a:xfrm>
            <a:off x="4724400" y="34290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 w Exception</a:t>
            </a:r>
          </a:p>
        </p:txBody>
      </p:sp>
      <p:sp>
        <p:nvSpPr>
          <p:cNvPr id="11" name="Rectangle 10"/>
          <p:cNvSpPr/>
          <p:nvPr/>
        </p:nvSpPr>
        <p:spPr>
          <a:xfrm>
            <a:off x="4953000" y="4343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3" name="Rectangle 12"/>
          <p:cNvSpPr/>
          <p:nvPr/>
        </p:nvSpPr>
        <p:spPr>
          <a:xfrm>
            <a:off x="4953000" y="2286000"/>
            <a:ext cx="1447800" cy="228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Method2</a:t>
            </a:r>
          </a:p>
        </p:txBody>
      </p:sp>
      <p:sp>
        <p:nvSpPr>
          <p:cNvPr id="14" name="Rectangle 13"/>
          <p:cNvSpPr/>
          <p:nvPr/>
        </p:nvSpPr>
        <p:spPr>
          <a:xfrm>
            <a:off x="1066800" y="2057400"/>
            <a:ext cx="1447800" cy="228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Method1</a:t>
            </a:r>
          </a:p>
        </p:txBody>
      </p:sp>
      <p:sp>
        <p:nvSpPr>
          <p:cNvPr id="15" name="Rectangle 14"/>
          <p:cNvSpPr/>
          <p:nvPr/>
        </p:nvSpPr>
        <p:spPr>
          <a:xfrm>
            <a:off x="914400" y="3200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Calling Statement</a:t>
            </a:r>
            <a:endParaRPr lang="en-US" dirty="0"/>
          </a:p>
        </p:txBody>
      </p:sp>
      <p:sp>
        <p:nvSpPr>
          <p:cNvPr id="16" name="Rectangle 15"/>
          <p:cNvSpPr/>
          <p:nvPr/>
        </p:nvSpPr>
        <p:spPr>
          <a:xfrm>
            <a:off x="914400" y="3733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7" name="Rectangle 16"/>
          <p:cNvSpPr/>
          <p:nvPr/>
        </p:nvSpPr>
        <p:spPr>
          <a:xfrm>
            <a:off x="1295400" y="2438400"/>
            <a:ext cx="533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try</a:t>
            </a:r>
          </a:p>
        </p:txBody>
      </p:sp>
      <p:sp>
        <p:nvSpPr>
          <p:cNvPr id="18" name="Rectangle 17"/>
          <p:cNvSpPr/>
          <p:nvPr/>
        </p:nvSpPr>
        <p:spPr>
          <a:xfrm>
            <a:off x="1219200" y="4419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catch</a:t>
            </a:r>
          </a:p>
        </p:txBody>
      </p:sp>
      <p:sp>
        <p:nvSpPr>
          <p:cNvPr id="19" name="Rectangle 18"/>
          <p:cNvSpPr/>
          <p:nvPr/>
        </p:nvSpPr>
        <p:spPr>
          <a:xfrm>
            <a:off x="1295400" y="5715000"/>
            <a:ext cx="914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20" name="Rectangle 19"/>
          <p:cNvSpPr/>
          <p:nvPr/>
        </p:nvSpPr>
        <p:spPr>
          <a:xfrm>
            <a:off x="1066800" y="48006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Handles Exception</a:t>
            </a:r>
          </a:p>
        </p:txBody>
      </p:sp>
      <p:sp>
        <p:nvSpPr>
          <p:cNvPr id="25" name="Rectangle 24"/>
          <p:cNvSpPr/>
          <p:nvPr/>
        </p:nvSpPr>
        <p:spPr>
          <a:xfrm>
            <a:off x="3352800" y="2057400"/>
            <a:ext cx="1295400" cy="4572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p:cNvCxnSpPr>
            <a:endCxn id="9" idx="1"/>
          </p:cNvCxnSpPr>
          <p:nvPr/>
        </p:nvCxnSpPr>
        <p:spPr>
          <a:xfrm flipV="1">
            <a:off x="2590800" y="2857500"/>
            <a:ext cx="2286000" cy="647700"/>
          </a:xfrm>
          <a:prstGeom prst="bentConnector3">
            <a:avLst>
              <a:gd name="adj1" fmla="val 50000"/>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p:cNvCxnSpPr>
          <p:nvPr/>
        </p:nvCxnSpPr>
        <p:spPr>
          <a:xfrm rot="10800000" flipV="1">
            <a:off x="2438400" y="3581400"/>
            <a:ext cx="2286000" cy="1295400"/>
          </a:xfrm>
          <a:prstGeom prst="straightConnector1">
            <a:avLst/>
          </a:prstGeom>
          <a:ln w="25400" cmpd="thickThi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9" name="Oval Callout 28"/>
          <p:cNvSpPr/>
          <p:nvPr/>
        </p:nvSpPr>
        <p:spPr>
          <a:xfrm>
            <a:off x="4267200" y="4876800"/>
            <a:ext cx="2514600" cy="1295400"/>
          </a:xfrm>
          <a:prstGeom prst="wedgeEllipseCallout">
            <a:avLst>
              <a:gd name="adj1" fmla="val -123106"/>
              <a:gd name="adj2" fmla="val 32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Executed irrespective of exception thrown</a:t>
            </a:r>
          </a:p>
        </p:txBody>
      </p:sp>
      <p:sp>
        <p:nvSpPr>
          <p:cNvPr id="26" name="Footer Placeholder 2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704088"/>
            <a:ext cx="8229600" cy="1143000"/>
          </a:xfrm>
        </p:spPr>
        <p:txBody>
          <a:bodyPr/>
          <a:lstStyle/>
          <a:p>
            <a:pPr algn="ctr"/>
            <a:r>
              <a:rPr lang="en-US" dirty="0"/>
              <a:t>Encapsulation:</a:t>
            </a:r>
          </a:p>
        </p:txBody>
      </p:sp>
      <p:sp>
        <p:nvSpPr>
          <p:cNvPr id="8" name="TextBox 7"/>
          <p:cNvSpPr txBox="1"/>
          <p:nvPr/>
        </p:nvSpPr>
        <p:spPr>
          <a:xfrm>
            <a:off x="228600" y="1905000"/>
            <a:ext cx="8778557" cy="646331"/>
          </a:xfrm>
          <a:prstGeom prst="rect">
            <a:avLst/>
          </a:prstGeom>
          <a:noFill/>
        </p:spPr>
        <p:txBody>
          <a:bodyPr wrap="none" rtlCol="0">
            <a:spAutoFit/>
          </a:bodyPr>
          <a:lstStyle/>
          <a:p>
            <a:r>
              <a:rPr lang="en-US" dirty="0">
                <a:solidFill>
                  <a:schemeClr val="accent2">
                    <a:lumMod val="50000"/>
                  </a:schemeClr>
                </a:solidFill>
              </a:rPr>
              <a:t>Encapsulation essentially deals with data hiding and providing the interface to the user</a:t>
            </a:r>
          </a:p>
          <a:p>
            <a:r>
              <a:rPr lang="en-US" dirty="0">
                <a:solidFill>
                  <a:schemeClr val="accent2">
                    <a:lumMod val="50000"/>
                  </a:schemeClr>
                </a:solidFill>
              </a:rPr>
              <a:t>Complexity of System is encapsulated from end user .</a:t>
            </a:r>
          </a:p>
        </p:txBody>
      </p:sp>
      <p:sp>
        <p:nvSpPr>
          <p:cNvPr id="9" name="TextBox 8"/>
          <p:cNvSpPr txBox="1"/>
          <p:nvPr/>
        </p:nvSpPr>
        <p:spPr>
          <a:xfrm>
            <a:off x="457200" y="3048000"/>
            <a:ext cx="6477000" cy="646331"/>
          </a:xfrm>
          <a:prstGeom prst="rect">
            <a:avLst/>
          </a:prstGeom>
          <a:noFill/>
        </p:spPr>
        <p:txBody>
          <a:bodyPr wrap="square" rtlCol="0">
            <a:spAutoFit/>
          </a:bodyPr>
          <a:lstStyle/>
          <a:p>
            <a:r>
              <a:rPr lang="en-US" dirty="0">
                <a:solidFill>
                  <a:schemeClr val="accent2">
                    <a:lumMod val="50000"/>
                  </a:schemeClr>
                </a:solidFill>
              </a:rPr>
              <a:t>Some Data members  are hidden from users and some are open , </a:t>
            </a:r>
          </a:p>
          <a:p>
            <a:r>
              <a:rPr lang="en-US" dirty="0">
                <a:solidFill>
                  <a:schemeClr val="accent2">
                    <a:lumMod val="50000"/>
                  </a:schemeClr>
                </a:solidFill>
              </a:rPr>
              <a:t>some member functions are hidden  from user</a:t>
            </a:r>
          </a:p>
        </p:txBody>
      </p:sp>
      <p:sp>
        <p:nvSpPr>
          <p:cNvPr id="5" name="Footer Placeholder 4"/>
          <p:cNvSpPr>
            <a:spLocks noGrp="1"/>
          </p:cNvSpPr>
          <p:nvPr>
            <p:ph type="ftr" sz="quarter" idx="11"/>
          </p:nvPr>
        </p:nvSpPr>
        <p:spPr>
          <a:xfrm>
            <a:off x="1371600" y="6356350"/>
            <a:ext cx="5638800" cy="365125"/>
          </a:xfrm>
        </p:spPr>
        <p:txBody>
          <a:bodyPr/>
          <a:lstStyle/>
          <a:p>
            <a:r>
              <a:rPr lang="it-IT" dirty="0"/>
              <a:t>ABC Computers,Congress Nagar Square Nagpur,Sarita Lad SME .Net,9823405709</a:t>
            </a:r>
            <a:endParaRPr lang="en-US" dirty="0"/>
          </a:p>
        </p:txBody>
      </p:sp>
      <p:sp>
        <p:nvSpPr>
          <p:cNvPr id="2" name="Rectangle 1"/>
          <p:cNvSpPr/>
          <p:nvPr/>
        </p:nvSpPr>
        <p:spPr>
          <a:xfrm>
            <a:off x="845978" y="4047442"/>
            <a:ext cx="7543800" cy="923330"/>
          </a:xfrm>
          <a:prstGeom prst="rect">
            <a:avLst/>
          </a:prstGeom>
        </p:spPr>
        <p:txBody>
          <a:bodyPr wrap="square">
            <a:spAutoFit/>
          </a:bodyPr>
          <a:lstStyle/>
          <a:p>
            <a:r>
              <a:rPr lang="en-US" dirty="0">
                <a:solidFill>
                  <a:schemeClr val="accent2">
                    <a:lumMod val="50000"/>
                  </a:schemeClr>
                </a:solidFill>
              </a:rPr>
              <a:t>Encapsulation is one of the fundamental </a:t>
            </a:r>
            <a:r>
              <a:rPr lang="en-US" dirty="0">
                <a:solidFill>
                  <a:schemeClr val="accent2">
                    <a:lumMod val="50000"/>
                  </a:schemeClr>
                </a:solidFill>
                <a:hlinkClick r:id="rId3"/>
              </a:rPr>
              <a:t>concepts in object-oriented programming</a:t>
            </a:r>
            <a:r>
              <a:rPr lang="en-US" dirty="0">
                <a:solidFill>
                  <a:schemeClr val="accent2">
                    <a:lumMod val="50000"/>
                  </a:schemeClr>
                </a:solidFill>
              </a:rPr>
              <a:t>(OOP). It describes the idea of bundling data and methods that work on that data within one unit,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Indexers</a:t>
            </a:r>
            <a:br>
              <a:rPr lang="en-IN"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1"/>
          <p:cNvSpPr>
            <a:spLocks noChangeArrowheads="1"/>
          </p:cNvSpPr>
          <p:nvPr/>
        </p:nvSpPr>
        <p:spPr bwMode="auto">
          <a:xfrm>
            <a:off x="457200" y="1219200"/>
            <a:ext cx="8077200" cy="1938992"/>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Verdana" pitchFamily="34" charset="0"/>
                <a:cs typeface="Arial" pitchFamily="34" charset="0"/>
              </a:rPr>
              <a:t>An indexer is a special type of property that allows a class or a structure to be accessed like an array for its internal collection. C# allows us to define custom indexers, generic indexers, and also overload indexers.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Verdana" pitchFamily="34" charset="0"/>
                <a:cs typeface="Arial" pitchFamily="34" charset="0"/>
              </a:rPr>
              <a:t>An indexer can be defined the same way as property with </a:t>
            </a:r>
            <a:r>
              <a:rPr kumimoji="0" lang="en-US" sz="2000" b="0" i="0" u="none" strike="noStrike" cap="none" normalizeH="0" baseline="0" dirty="0">
                <a:ln>
                  <a:noFill/>
                </a:ln>
                <a:solidFill>
                  <a:srgbClr val="000000"/>
                </a:solidFill>
                <a:effectLst/>
                <a:latin typeface="SFMono-Regular"/>
                <a:cs typeface="Arial" pitchFamily="34" charset="0"/>
              </a:rPr>
              <a:t>this</a:t>
            </a:r>
            <a:r>
              <a:rPr kumimoji="0" lang="en-US" sz="2000" b="0" i="0" u="none" strike="noStrike" cap="none" normalizeH="0" baseline="0" dirty="0">
                <a:ln>
                  <a:noFill/>
                </a:ln>
                <a:solidFill>
                  <a:srgbClr val="181717"/>
                </a:solidFill>
                <a:effectLst/>
                <a:latin typeface="Verdana" pitchFamily="34" charset="0"/>
                <a:cs typeface="Arial" pitchFamily="34" charset="0"/>
              </a:rPr>
              <a:t> keyword and square brackets </a:t>
            </a:r>
            <a:r>
              <a:rPr kumimoji="0" lang="en-US" sz="2000" b="0" i="0" u="none" strike="noStrike" cap="none" normalizeH="0" baseline="0" dirty="0">
                <a:ln>
                  <a:noFill/>
                </a:ln>
                <a:solidFill>
                  <a:srgbClr val="000000"/>
                </a:solidFill>
                <a:effectLst/>
                <a:latin typeface="SFMono-Regular"/>
                <a:cs typeface="Arial" pitchFamily="34" charset="0"/>
              </a:rPr>
              <a:t>[]</a:t>
            </a:r>
            <a:r>
              <a:rPr kumimoji="0" lang="en-US" sz="2000" b="0" i="0" u="none" strike="noStrike" cap="none" normalizeH="0" baseline="0" dirty="0">
                <a:ln>
                  <a:noFill/>
                </a:ln>
                <a:solidFill>
                  <a:srgbClr val="181717"/>
                </a:solidFill>
                <a:effectLst/>
                <a:latin typeface="Verdana" pitchFamily="34" charset="0"/>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495300" y="2877120"/>
            <a:ext cx="8001000" cy="184665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Arial" pitchFamily="34" charset="0"/>
                <a:cs typeface="Arial" pitchFamily="34" charset="0"/>
              </a:rPr>
              <a:t>Syntax</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&lt;return type&gt; this[&lt;parameter type&gt;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rgbClr val="212529"/>
                </a:solidFill>
                <a:latin typeface="SFMono-Regular"/>
                <a:cs typeface="Arial" pitchFamily="34" charset="0"/>
              </a:rPr>
              <a:t>[</a:t>
            </a:r>
            <a:r>
              <a:rPr kumimoji="0" lang="en-US" sz="2000" b="0" i="0" u="none" strike="noStrike" cap="none" normalizeH="0" baseline="0" dirty="0">
                <a:ln>
                  <a:noFill/>
                </a:ln>
                <a:solidFill>
                  <a:srgbClr val="212529"/>
                </a:solidFill>
                <a:effectLst/>
                <a:latin typeface="SFMono-Regular"/>
                <a:cs typeface="Arial" pitchFamily="34" charset="0"/>
              </a:rPr>
              <a:t>index] { get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 // return the value from the specified index of an internal collection } set{ // set values at the specified index in an internal collection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77340081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457" y="0"/>
            <a:ext cx="8305800" cy="1143000"/>
          </a:xfrm>
        </p:spPr>
        <p:txBody>
          <a:bodyPr/>
          <a:lstStyle/>
          <a:p>
            <a:r>
              <a:rPr lang="en-IN" dirty="0"/>
              <a:t>Example: Indexer</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2"/>
          <p:cNvSpPr>
            <a:spLocks noChangeArrowheads="1"/>
          </p:cNvSpPr>
          <p:nvPr/>
        </p:nvSpPr>
        <p:spPr bwMode="auto">
          <a:xfrm>
            <a:off x="319702" y="1866528"/>
            <a:ext cx="7565571"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class</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2B91AF"/>
                </a:solidFill>
                <a:effectLst/>
                <a:latin typeface="Consolas" pitchFamily="49" charset="0"/>
                <a:cs typeface="Arial" pitchFamily="34" charset="0"/>
              </a:rPr>
              <a:t>StringDataStore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private</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 = </a:t>
            </a:r>
            <a:r>
              <a:rPr kumimoji="0" lang="en-US" b="0" i="0" u="none" strike="noStrike" cap="none" normalizeH="0" baseline="0" dirty="0">
                <a:ln>
                  <a:noFill/>
                </a:ln>
                <a:solidFill>
                  <a:srgbClr val="0000FF"/>
                </a:solidFill>
                <a:effectLst/>
                <a:latin typeface="Consolas" pitchFamily="49" charset="0"/>
                <a:cs typeface="Arial" pitchFamily="34" charset="0"/>
              </a:rPr>
              <a:t>new</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[10]; </a:t>
            </a:r>
            <a:r>
              <a:rPr kumimoji="0" lang="en-US" b="0" i="0" u="none" strike="noStrike" cap="none" normalizeH="0" baseline="0" dirty="0">
                <a:ln>
                  <a:noFill/>
                </a:ln>
                <a:solidFill>
                  <a:srgbClr val="008000"/>
                </a:solidFill>
                <a:effectLst/>
                <a:latin typeface="Consolas" pitchFamily="49" charset="0"/>
                <a:cs typeface="Arial" pitchFamily="34" charset="0"/>
              </a:rPr>
              <a:t>// internal data storage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public</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this</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err="1">
                <a:ln>
                  <a:noFill/>
                </a:ln>
                <a:solidFill>
                  <a:srgbClr val="0000FF"/>
                </a:solidFill>
                <a:effectLst/>
                <a:latin typeface="Consolas" pitchFamily="49" charset="0"/>
                <a:cs typeface="Arial" pitchFamily="34" charset="0"/>
              </a:rPr>
              <a:t>int</a:t>
            </a:r>
            <a:r>
              <a:rPr kumimoji="0" lang="en-US" b="0" i="0" u="none" strike="noStrike" cap="none" normalizeH="0" baseline="0" dirty="0">
                <a:ln>
                  <a:noFill/>
                </a:ln>
                <a:solidFill>
                  <a:srgbClr val="000000"/>
                </a:solidFill>
                <a:effectLst/>
                <a:latin typeface="Consolas" pitchFamily="49" charset="0"/>
                <a:cs typeface="Arial" pitchFamily="34" charset="0"/>
              </a:rPr>
              <a:t> index]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get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(index&lt;0||index&gt;=</a:t>
            </a:r>
            <a:r>
              <a:rPr kumimoji="0" lang="en-US" b="0" i="0" u="none" strike="noStrike" cap="none" normalizeH="0" baseline="0" dirty="0" err="1">
                <a:ln>
                  <a:noFill/>
                </a:ln>
                <a:solidFill>
                  <a:srgbClr val="000000"/>
                </a:solidFill>
                <a:effectLst/>
                <a:latin typeface="Consolas" pitchFamily="49" charset="0"/>
                <a:cs typeface="Arial" pitchFamily="34" charset="0"/>
              </a:rPr>
              <a:t>strArr.Length</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throw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new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err="1">
                <a:ln>
                  <a:noFill/>
                </a:ln>
                <a:solidFill>
                  <a:srgbClr val="000000"/>
                </a:solidFill>
                <a:effectLst/>
                <a:latin typeface="Consolas" pitchFamily="49" charset="0"/>
                <a:cs typeface="Arial" pitchFamily="34" charset="0"/>
              </a:rPr>
              <a:t>IndexOutOfRangeException</a:t>
            </a:r>
            <a:r>
              <a:rPr kumimoji="0" lang="en-US" sz="1200" b="0" i="0" u="none" strike="noStrike" cap="none" normalizeH="0" baseline="0" dirty="0">
                <a:ln>
                  <a:noFill/>
                </a:ln>
                <a:solidFill>
                  <a:srgbClr val="000000"/>
                </a:solidFill>
                <a:effectLst/>
                <a:latin typeface="Consolas" pitchFamily="49" charset="0"/>
                <a:cs typeface="Arial" pitchFamily="34" charset="0"/>
              </a:rPr>
              <a:t>(</a:t>
            </a:r>
            <a:r>
              <a:rPr kumimoji="0" lang="en-US" sz="1200" b="0" i="0" u="none" strike="noStrike" cap="none" normalizeH="0" baseline="0" dirty="0">
                <a:ln>
                  <a:noFill/>
                </a:ln>
                <a:solidFill>
                  <a:srgbClr val="A31515"/>
                </a:solidFill>
                <a:effectLst/>
                <a:latin typeface="Consolas" pitchFamily="49" charset="0"/>
                <a:cs typeface="Arial" pitchFamily="34" charset="0"/>
              </a:rPr>
              <a:t>"Index out of range"</a:t>
            </a:r>
            <a:r>
              <a:rPr kumimoji="0" lang="en-US" sz="1200"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return</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[index];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set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(index&lt;0||index&gt;=</a:t>
            </a:r>
            <a:r>
              <a:rPr kumimoji="0" lang="en-US" b="0" i="0" u="none" strike="noStrike" cap="none" normalizeH="0" baseline="0" dirty="0" err="1">
                <a:ln>
                  <a:noFill/>
                </a:ln>
                <a:solidFill>
                  <a:srgbClr val="000000"/>
                </a:solidFill>
                <a:effectLst/>
                <a:latin typeface="Consolas" pitchFamily="49" charset="0"/>
                <a:cs typeface="Arial" pitchFamily="34" charset="0"/>
              </a:rPr>
              <a:t>strArr.Length</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throw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new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err="1">
                <a:ln>
                  <a:noFill/>
                </a:ln>
                <a:solidFill>
                  <a:srgbClr val="000000"/>
                </a:solidFill>
                <a:effectLst/>
                <a:latin typeface="Consolas" pitchFamily="49" charset="0"/>
                <a:cs typeface="Arial" pitchFamily="34" charset="0"/>
              </a:rPr>
              <a:t>IndexOutOfRangeException</a:t>
            </a:r>
            <a:r>
              <a:rPr kumimoji="0" lang="en-US" sz="1200" b="0" i="0" u="none" strike="noStrike" cap="none" normalizeH="0" baseline="0" dirty="0">
                <a:ln>
                  <a:noFill/>
                </a:ln>
                <a:solidFill>
                  <a:srgbClr val="000000"/>
                </a:solidFill>
                <a:effectLst/>
                <a:latin typeface="Consolas" pitchFamily="49" charset="0"/>
                <a:cs typeface="Arial" pitchFamily="34" charset="0"/>
              </a:rPr>
              <a:t>(</a:t>
            </a:r>
            <a:r>
              <a:rPr kumimoji="0" lang="en-US" sz="1200" b="0" i="0" u="none" strike="noStrike" cap="none" normalizeH="0" baseline="0" dirty="0">
                <a:ln>
                  <a:noFill/>
                </a:ln>
                <a:solidFill>
                  <a:srgbClr val="A31515"/>
                </a:solidFill>
                <a:effectLst/>
                <a:latin typeface="Consolas" pitchFamily="49" charset="0"/>
                <a:cs typeface="Arial" pitchFamily="34" charset="0"/>
              </a:rPr>
              <a:t>"Index out of range"</a:t>
            </a:r>
            <a:r>
              <a:rPr kumimoji="0" lang="en-US" sz="1200"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[index] = </a:t>
            </a:r>
            <a:r>
              <a:rPr kumimoji="0" lang="en-US" b="0" i="0" u="none" strike="noStrike" cap="none" normalizeH="0" baseline="0" dirty="0">
                <a:ln>
                  <a:noFill/>
                </a:ln>
                <a:solidFill>
                  <a:srgbClr val="0000FF"/>
                </a:solidFill>
                <a:effectLst/>
                <a:latin typeface="Consolas" pitchFamily="49" charset="0"/>
                <a:cs typeface="Arial" pitchFamily="34" charset="0"/>
              </a:rPr>
              <a:t>value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5401683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3" name="Table 2"/>
          <p:cNvGraphicFramePr>
            <a:graphicFrameLocks noGrp="1"/>
          </p:cNvGraphicFramePr>
          <p:nvPr>
            <p:extLst>
              <p:ext uri="{D42A27DB-BD31-4B8C-83A1-F6EECF244321}">
                <p14:modId xmlns="" xmlns:p14="http://schemas.microsoft.com/office/powerpoint/2010/main" val="3842481298"/>
              </p:ext>
            </p:extLst>
          </p:nvPr>
        </p:nvGraphicFramePr>
        <p:xfrm>
          <a:off x="609600" y="1676400"/>
          <a:ext cx="7900986" cy="4389436"/>
        </p:xfrm>
        <a:graphic>
          <a:graphicData uri="http://schemas.openxmlformats.org/drawingml/2006/table">
            <a:tbl>
              <a:tblPr/>
              <a:tblGrid>
                <a:gridCol w="3950493">
                  <a:extLst>
                    <a:ext uri="{9D8B030D-6E8A-4147-A177-3AD203B41FA5}">
                      <a16:colId xmlns="" xmlns:a16="http://schemas.microsoft.com/office/drawing/2014/main" val="20000"/>
                    </a:ext>
                  </a:extLst>
                </a:gridCol>
                <a:gridCol w="3950493">
                  <a:extLst>
                    <a:ext uri="{9D8B030D-6E8A-4147-A177-3AD203B41FA5}">
                      <a16:colId xmlns="" xmlns:a16="http://schemas.microsoft.com/office/drawing/2014/main" val="20001"/>
                    </a:ext>
                  </a:extLst>
                </a:gridCol>
              </a:tblGrid>
              <a:tr h="351155">
                <a:tc>
                  <a:txBody>
                    <a:bodyPr/>
                    <a:lstStyle/>
                    <a:p>
                      <a:r>
                        <a:rPr lang="en-IN" sz="1700" dirty="0">
                          <a:solidFill>
                            <a:srgbClr val="FFFFFF"/>
                          </a:solidFill>
                          <a:effectLst/>
                        </a:rPr>
                        <a:t>Abstraction</a:t>
                      </a:r>
                      <a:endParaRPr lang="en-IN" sz="1700" dirty="0">
                        <a:effectLst/>
                      </a:endParaRP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700">
                          <a:solidFill>
                            <a:srgbClr val="FFFFFF"/>
                          </a:solidFill>
                          <a:effectLst/>
                        </a:rPr>
                        <a:t>Encapsulation</a:t>
                      </a:r>
                      <a:endParaRPr lang="en-IN" sz="1700">
                        <a:effectLst/>
                      </a:endParaRP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 xmlns:a16="http://schemas.microsoft.com/office/drawing/2014/main" val="10000"/>
                  </a:ext>
                </a:extLst>
              </a:tr>
              <a:tr h="614521">
                <a:tc>
                  <a:txBody>
                    <a:bodyPr/>
                    <a:lstStyle/>
                    <a:p>
                      <a:r>
                        <a:rPr lang="en-US" sz="1700">
                          <a:effectLst/>
                        </a:rPr>
                        <a:t>Abstraction solves the problem in the design level.</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solves the problem in the implementation level.</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r h="877887">
                <a:tc>
                  <a:txBody>
                    <a:bodyPr/>
                    <a:lstStyle/>
                    <a:p>
                      <a:r>
                        <a:rPr lang="en-US" sz="1700" dirty="0">
                          <a:effectLst/>
                        </a:rPr>
                        <a:t>Abstraction is used for hiding the unwanted data and giving only relevant data.</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is hiding the code and data into a single unit to protect the data from outer world.</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2"/>
                  </a:ext>
                </a:extLst>
              </a:tr>
              <a:tr h="877887">
                <a:tc>
                  <a:txBody>
                    <a:bodyPr/>
                    <a:lstStyle/>
                    <a:p>
                      <a:r>
                        <a:rPr lang="en-US" sz="1700">
                          <a:effectLst/>
                        </a:rPr>
                        <a:t>Abstraction is set focus on the object instead of how it does it.</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means hiding the internal details or mechanics of how an object does something.</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3"/>
                  </a:ext>
                </a:extLst>
              </a:tr>
              <a:tr h="1667986">
                <a:tc>
                  <a:txBody>
                    <a:bodyPr/>
                    <a:lstStyle/>
                    <a:p>
                      <a:r>
                        <a:rPr lang="en-US" sz="1700">
                          <a:effectLst/>
                        </a:rPr>
                        <a:t>Abstraction is outer layout in terms of design.</a:t>
                      </a:r>
                      <a:br>
                        <a:rPr lang="en-US" sz="1700">
                          <a:effectLst/>
                        </a:rPr>
                      </a:br>
                      <a:r>
                        <a:rPr lang="en-US" sz="1700">
                          <a:effectLst/>
                        </a:rPr>
                        <a:t>For Example: - Outer Look of a iPhone, like it has a display screen.</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is inner layout in terms of implementation.</a:t>
                      </a:r>
                      <a:br>
                        <a:rPr lang="en-US" sz="1700" dirty="0">
                          <a:effectLst/>
                        </a:rPr>
                      </a:br>
                      <a:r>
                        <a:rPr lang="en-US" sz="1700" dirty="0">
                          <a:effectLst/>
                        </a:rPr>
                        <a:t>For Example: - Inner Implementation detail of a iPhone, how </a:t>
                      </a:r>
                      <a:r>
                        <a:rPr lang="en-US" sz="1700" dirty="0" err="1">
                          <a:effectLst/>
                        </a:rPr>
                        <a:t>DisplayScreen</a:t>
                      </a:r>
                      <a:r>
                        <a:rPr lang="en-US" sz="1700" dirty="0">
                          <a:effectLst/>
                        </a:rPr>
                        <a:t> are connect with each </a:t>
                      </a:r>
                      <a:r>
                        <a:rPr lang="en-US" sz="1700">
                          <a:effectLst/>
                        </a:rPr>
                        <a:t>other  using </a:t>
                      </a:r>
                      <a:r>
                        <a:rPr lang="en-US" sz="1700" dirty="0">
                          <a:effectLst/>
                        </a:rPr>
                        <a:t>circuits</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57847451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1981200"/>
            <a:ext cx="5029200" cy="685800"/>
          </a:xfrm>
        </p:spPr>
        <p:txBody>
          <a:bodyPr>
            <a:normAutofit fontScale="92500" lnSpcReduction="20000"/>
          </a:bodyPr>
          <a:lstStyle/>
          <a:p>
            <a:pPr algn="ctr">
              <a:buNone/>
            </a:pPr>
            <a:r>
              <a:rPr lang="en-US" sz="5000" dirty="0">
                <a:solidFill>
                  <a:schemeClr val="tx2"/>
                </a:solidFill>
                <a:latin typeface="+mj-lt"/>
                <a:ea typeface="+mj-ea"/>
                <a:cs typeface="+mj-cs"/>
              </a:rPr>
              <a:t>Inheritance</a:t>
            </a:r>
          </a:p>
        </p:txBody>
      </p:sp>
      <p:sp>
        <p:nvSpPr>
          <p:cNvPr id="4" name="TextBox 3"/>
          <p:cNvSpPr txBox="1"/>
          <p:nvPr/>
        </p:nvSpPr>
        <p:spPr>
          <a:xfrm>
            <a:off x="1905000" y="2667000"/>
            <a:ext cx="5399235" cy="369332"/>
          </a:xfrm>
          <a:prstGeom prst="rect">
            <a:avLst/>
          </a:prstGeom>
          <a:noFill/>
        </p:spPr>
        <p:txBody>
          <a:bodyPr wrap="none" rtlCol="0">
            <a:spAutoFit/>
          </a:bodyPr>
          <a:lstStyle/>
          <a:p>
            <a:r>
              <a:rPr lang="en-US" dirty="0">
                <a:solidFill>
                  <a:schemeClr val="accent2">
                    <a:lumMod val="50000"/>
                  </a:schemeClr>
                </a:solidFill>
              </a:rPr>
              <a:t>Reusability of code is provided by use of  Inheritance</a:t>
            </a:r>
          </a:p>
        </p:txBody>
      </p:sp>
      <p:sp>
        <p:nvSpPr>
          <p:cNvPr id="5" name="TextBox 4"/>
          <p:cNvSpPr txBox="1"/>
          <p:nvPr/>
        </p:nvSpPr>
        <p:spPr>
          <a:xfrm>
            <a:off x="1981200" y="3124200"/>
            <a:ext cx="5702459" cy="369332"/>
          </a:xfrm>
          <a:prstGeom prst="rect">
            <a:avLst/>
          </a:prstGeom>
          <a:noFill/>
        </p:spPr>
        <p:txBody>
          <a:bodyPr wrap="none" rtlCol="0">
            <a:spAutoFit/>
          </a:bodyPr>
          <a:lstStyle/>
          <a:p>
            <a:r>
              <a:rPr lang="en-US" dirty="0">
                <a:solidFill>
                  <a:schemeClr val="accent2">
                    <a:lumMod val="50000"/>
                  </a:schemeClr>
                </a:solidFill>
              </a:rPr>
              <a:t>The Inheritance is a most important form of Hierarchy .</a:t>
            </a:r>
          </a:p>
        </p:txBody>
      </p:sp>
      <p:graphicFrame>
        <p:nvGraphicFramePr>
          <p:cNvPr id="6" name="Diagram 5"/>
          <p:cNvGraphicFramePr/>
          <p:nvPr/>
        </p:nvGraphicFramePr>
        <p:xfrm>
          <a:off x="4495800" y="3886200"/>
          <a:ext cx="38100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3886200"/>
          <a:ext cx="3810000" cy="2133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hold" nodeType="clickEffect">
                                  <p:stCondLst>
                                    <p:cond delay="0"/>
                                  </p:stCondLst>
                                  <p:childTnLst>
                                    <p:animClr clrSpc="rgb" dir="cw">
                                      <p:cBhvr override="childStyle">
                                        <p:cTn id="6" dur="1000" autoRev="1" fill="hold"/>
                                        <p:tgtEl>
                                          <p:spTgt spid="3">
                                            <p:txEl>
                                              <p:pRg st="0" end="0"/>
                                            </p:txEl>
                                          </p:spTgt>
                                        </p:tgtEl>
                                        <p:attrNameLst>
                                          <p:attrName>style.color</p:attrName>
                                        </p:attrNameLst>
                                      </p:cBhvr>
                                      <p:to>
                                        <a:schemeClr val="bg1"/>
                                      </p:to>
                                    </p:animClr>
                                    <p:animClr clrSpc="rgb" dir="cw">
                                      <p:cBhvr>
                                        <p:cTn id="7" dur="1000" autoRev="1" fill="hold"/>
                                        <p:tgtEl>
                                          <p:spTgt spid="3">
                                            <p:txEl>
                                              <p:pRg st="0" end="0"/>
                                            </p:txEl>
                                          </p:spTgt>
                                        </p:tgtEl>
                                        <p:attrNameLst>
                                          <p:attrName>fillcolor</p:attrName>
                                        </p:attrNameLst>
                                      </p:cBhvr>
                                      <p:to>
                                        <a:schemeClr val="bg1"/>
                                      </p:to>
                                    </p:animClr>
                                    <p:set>
                                      <p:cBhvr>
                                        <p:cTn id="8" dur="1000" autoRev="1" fill="hold"/>
                                        <p:tgtEl>
                                          <p:spTgt spid="3">
                                            <p:txEl>
                                              <p:pRg st="0" end="0"/>
                                            </p:txEl>
                                          </p:spTgt>
                                        </p:tgtEl>
                                        <p:attrNameLst>
                                          <p:attrName>fill.type</p:attrName>
                                        </p:attrNameLst>
                                      </p:cBhvr>
                                      <p:to>
                                        <p:strVal val="solid"/>
                                      </p:to>
                                    </p:set>
                                    <p:set>
                                      <p:cBhvr>
                                        <p:cTn id="9" dur="1000" autoRev="1"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05800" cy="932688"/>
          </a:xfrm>
        </p:spPr>
        <p:txBody>
          <a:bodyPr/>
          <a:lstStyle/>
          <a:p>
            <a:pPr algn="ctr"/>
            <a:r>
              <a:rPr lang="en-US" dirty="0"/>
              <a:t>Polymorphism</a:t>
            </a:r>
          </a:p>
        </p:txBody>
      </p:sp>
      <p:sp>
        <p:nvSpPr>
          <p:cNvPr id="3" name="TextBox 2"/>
          <p:cNvSpPr txBox="1"/>
          <p:nvPr/>
        </p:nvSpPr>
        <p:spPr>
          <a:xfrm>
            <a:off x="1371600" y="2438400"/>
            <a:ext cx="184731" cy="369332"/>
          </a:xfrm>
          <a:prstGeom prst="rect">
            <a:avLst/>
          </a:prstGeom>
          <a:noFill/>
        </p:spPr>
        <p:txBody>
          <a:bodyPr wrap="none" rtlCol="0">
            <a:spAutoFit/>
          </a:bodyPr>
          <a:lstStyle/>
          <a:p>
            <a:endParaRPr lang="en-US"/>
          </a:p>
        </p:txBody>
      </p:sp>
      <p:sp>
        <p:nvSpPr>
          <p:cNvPr id="4" name="TextBox 3"/>
          <p:cNvSpPr txBox="1"/>
          <p:nvPr/>
        </p:nvSpPr>
        <p:spPr>
          <a:xfrm>
            <a:off x="457200" y="2362200"/>
            <a:ext cx="6248400" cy="646331"/>
          </a:xfrm>
          <a:prstGeom prst="rect">
            <a:avLst/>
          </a:prstGeom>
          <a:noFill/>
        </p:spPr>
        <p:txBody>
          <a:bodyPr wrap="square" rtlCol="0">
            <a:spAutoFit/>
          </a:bodyPr>
          <a:lstStyle/>
          <a:p>
            <a:r>
              <a:rPr lang="en-US" dirty="0">
                <a:solidFill>
                  <a:schemeClr val="accent3">
                    <a:lumMod val="50000"/>
                  </a:schemeClr>
                </a:solidFill>
              </a:rPr>
              <a:t>Poly means Many and Morphs means forms: “Many forms”</a:t>
            </a:r>
          </a:p>
          <a:p>
            <a:r>
              <a:rPr lang="en-US" dirty="0">
                <a:solidFill>
                  <a:schemeClr val="accent3">
                    <a:lumMod val="50000"/>
                  </a:schemeClr>
                </a:solidFill>
              </a:rPr>
              <a:t>Ability to take more than one form</a:t>
            </a:r>
          </a:p>
        </p:txBody>
      </p:sp>
      <p:sp>
        <p:nvSpPr>
          <p:cNvPr id="5" name="TextBox 4"/>
          <p:cNvSpPr txBox="1"/>
          <p:nvPr/>
        </p:nvSpPr>
        <p:spPr>
          <a:xfrm>
            <a:off x="609600" y="3149030"/>
            <a:ext cx="6248400" cy="3139321"/>
          </a:xfrm>
          <a:prstGeom prst="rect">
            <a:avLst/>
          </a:prstGeom>
          <a:noFill/>
        </p:spPr>
        <p:txBody>
          <a:bodyPr wrap="square" rtlCol="0">
            <a:spAutoFit/>
          </a:bodyPr>
          <a:lstStyle/>
          <a:p>
            <a:pPr fontAlgn="base"/>
            <a:r>
              <a:rPr lang="en-US" dirty="0">
                <a:solidFill>
                  <a:schemeClr val="accent3">
                    <a:lumMod val="50000"/>
                  </a:schemeClr>
                </a:solidFill>
              </a:rPr>
              <a:t>In polymorphism we will declare methods with same name and different parameters in same class or methods with same name and same parameters in different classes. Polymorphism has ability to provide different implementation of methods that are implemented with same name.</a:t>
            </a:r>
          </a:p>
          <a:p>
            <a:pPr fontAlgn="base"/>
            <a:r>
              <a:rPr lang="en-US" dirty="0">
                <a:solidFill>
                  <a:srgbClr val="660E60"/>
                </a:solidFill>
              </a:rPr>
              <a:t>Two Types of Polymorphism</a:t>
            </a:r>
          </a:p>
          <a:p>
            <a:pPr marL="342900" indent="-342900" fontAlgn="base">
              <a:buFont typeface="+mj-lt"/>
              <a:buAutoNum type="arabicPeriod"/>
            </a:pPr>
            <a:r>
              <a:rPr lang="en-US" dirty="0">
                <a:solidFill>
                  <a:schemeClr val="accent3">
                    <a:lumMod val="50000"/>
                  </a:schemeClr>
                </a:solidFill>
              </a:rPr>
              <a:t>Compile time Polymorphism</a:t>
            </a:r>
          </a:p>
          <a:p>
            <a:pPr marL="342900" indent="-342900" fontAlgn="base">
              <a:buFont typeface="+mj-lt"/>
              <a:buAutoNum type="arabicPeriod"/>
            </a:pPr>
            <a:r>
              <a:rPr lang="en-US" dirty="0">
                <a:solidFill>
                  <a:schemeClr val="accent3">
                    <a:lumMod val="50000"/>
                  </a:schemeClr>
                </a:solidFill>
              </a:rPr>
              <a:t>Run Time Polymorphism</a:t>
            </a:r>
          </a:p>
          <a:p>
            <a:r>
              <a:rPr lang="en-US" dirty="0"/>
              <a:t/>
            </a:r>
            <a:br>
              <a:rPr lang="en-US" dirty="0"/>
            </a:br>
            <a:endParaRPr lang="en-US" dirty="0">
              <a:solidFill>
                <a:schemeClr val="accent3">
                  <a:lumMod val="50000"/>
                </a:schemeClr>
              </a:solidFill>
            </a:endParaRPr>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657600" y="3638550"/>
            <a:ext cx="19812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371600" y="3552825"/>
            <a:ext cx="1905000"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6" name="Rectangle 5"/>
          <p:cNvSpPr/>
          <p:nvPr/>
        </p:nvSpPr>
        <p:spPr>
          <a:xfrm>
            <a:off x="3352800" y="30480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Types</a:t>
            </a:r>
          </a:p>
        </p:txBody>
      </p:sp>
      <p:sp>
        <p:nvSpPr>
          <p:cNvPr id="8" name="Rounded Rectangle 7"/>
          <p:cNvSpPr/>
          <p:nvPr/>
        </p:nvSpPr>
        <p:spPr>
          <a:xfrm>
            <a:off x="5791200" y="990600"/>
            <a:ext cx="19812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reference</a:t>
            </a:r>
          </a:p>
        </p:txBody>
      </p:sp>
      <p:sp>
        <p:nvSpPr>
          <p:cNvPr id="9" name="Rounded Rectangle 8"/>
          <p:cNvSpPr/>
          <p:nvPr/>
        </p:nvSpPr>
        <p:spPr>
          <a:xfrm>
            <a:off x="761999" y="990600"/>
            <a:ext cx="2047875"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Primitive </a:t>
            </a:r>
          </a:p>
        </p:txBody>
      </p:sp>
      <p:sp>
        <p:nvSpPr>
          <p:cNvPr id="10" name="Rectangle 9"/>
          <p:cNvSpPr/>
          <p:nvPr/>
        </p:nvSpPr>
        <p:spPr>
          <a:xfrm>
            <a:off x="2747964" y="1905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numeric</a:t>
            </a:r>
          </a:p>
        </p:txBody>
      </p:sp>
      <p:sp>
        <p:nvSpPr>
          <p:cNvPr id="11" name="Rectangle 10"/>
          <p:cNvSpPr/>
          <p:nvPr/>
        </p:nvSpPr>
        <p:spPr>
          <a:xfrm>
            <a:off x="7086600" y="1905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string</a:t>
            </a:r>
          </a:p>
        </p:txBody>
      </p:sp>
      <p:sp>
        <p:nvSpPr>
          <p:cNvPr id="12" name="Rectangle 11"/>
          <p:cNvSpPr/>
          <p:nvPr/>
        </p:nvSpPr>
        <p:spPr>
          <a:xfrm>
            <a:off x="7086600" y="27051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arrays</a:t>
            </a:r>
          </a:p>
        </p:txBody>
      </p:sp>
      <p:sp>
        <p:nvSpPr>
          <p:cNvPr id="13" name="Rectangle 12"/>
          <p:cNvSpPr/>
          <p:nvPr/>
        </p:nvSpPr>
        <p:spPr>
          <a:xfrm>
            <a:off x="7086600" y="3733800"/>
            <a:ext cx="1600200"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defined class</a:t>
            </a:r>
          </a:p>
        </p:txBody>
      </p:sp>
      <p:sp>
        <p:nvSpPr>
          <p:cNvPr id="14" name="Rectangle 13"/>
          <p:cNvSpPr/>
          <p:nvPr/>
        </p:nvSpPr>
        <p:spPr>
          <a:xfrm>
            <a:off x="2438400" y="4800600"/>
            <a:ext cx="2438400"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 numeric</a:t>
            </a:r>
          </a:p>
        </p:txBody>
      </p:sp>
      <p:sp>
        <p:nvSpPr>
          <p:cNvPr id="15" name="Rounded Rectangle 14"/>
          <p:cNvSpPr/>
          <p:nvPr/>
        </p:nvSpPr>
        <p:spPr>
          <a:xfrm>
            <a:off x="1981200" y="2705100"/>
            <a:ext cx="9144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integer</a:t>
            </a:r>
          </a:p>
        </p:txBody>
      </p:sp>
      <p:sp>
        <p:nvSpPr>
          <p:cNvPr id="16" name="Rounded Rectangle 15"/>
          <p:cNvSpPr/>
          <p:nvPr/>
        </p:nvSpPr>
        <p:spPr>
          <a:xfrm>
            <a:off x="3657600" y="2705100"/>
            <a:ext cx="19812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Floating point</a:t>
            </a:r>
          </a:p>
        </p:txBody>
      </p:sp>
      <p:sp>
        <p:nvSpPr>
          <p:cNvPr id="17" name="Rounded Rectangle 16"/>
          <p:cNvSpPr/>
          <p:nvPr/>
        </p:nvSpPr>
        <p:spPr>
          <a:xfrm>
            <a:off x="1524000" y="358140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byte</a:t>
            </a:r>
          </a:p>
        </p:txBody>
      </p:sp>
      <p:sp>
        <p:nvSpPr>
          <p:cNvPr id="19" name="Rounded Rectangle 18"/>
          <p:cNvSpPr/>
          <p:nvPr/>
        </p:nvSpPr>
        <p:spPr>
          <a:xfrm>
            <a:off x="2457450" y="360045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short</a:t>
            </a:r>
          </a:p>
        </p:txBody>
      </p:sp>
      <p:sp>
        <p:nvSpPr>
          <p:cNvPr id="20" name="Rounded Rectangle 19"/>
          <p:cNvSpPr/>
          <p:nvPr/>
        </p:nvSpPr>
        <p:spPr>
          <a:xfrm>
            <a:off x="1495425" y="398145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int</a:t>
            </a:r>
            <a:endParaRPr lang="en-IN" dirty="0"/>
          </a:p>
        </p:txBody>
      </p:sp>
      <p:sp>
        <p:nvSpPr>
          <p:cNvPr id="21" name="Rounded Rectangle 20"/>
          <p:cNvSpPr/>
          <p:nvPr/>
        </p:nvSpPr>
        <p:spPr>
          <a:xfrm>
            <a:off x="2428875" y="400050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long</a:t>
            </a:r>
          </a:p>
        </p:txBody>
      </p:sp>
      <p:sp>
        <p:nvSpPr>
          <p:cNvPr id="23" name="Rounded Rectangle 22"/>
          <p:cNvSpPr/>
          <p:nvPr/>
        </p:nvSpPr>
        <p:spPr>
          <a:xfrm>
            <a:off x="3812381" y="3819524"/>
            <a:ext cx="985838" cy="20002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double</a:t>
            </a:r>
          </a:p>
        </p:txBody>
      </p:sp>
      <p:sp>
        <p:nvSpPr>
          <p:cNvPr id="24" name="Rounded Rectangle 23"/>
          <p:cNvSpPr/>
          <p:nvPr/>
        </p:nvSpPr>
        <p:spPr>
          <a:xfrm>
            <a:off x="4843462" y="3809999"/>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float</a:t>
            </a:r>
          </a:p>
        </p:txBody>
      </p:sp>
      <p:sp>
        <p:nvSpPr>
          <p:cNvPr id="25" name="Rounded Rectangle 24"/>
          <p:cNvSpPr/>
          <p:nvPr/>
        </p:nvSpPr>
        <p:spPr>
          <a:xfrm>
            <a:off x="2347912" y="5795962"/>
            <a:ext cx="13335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character</a:t>
            </a:r>
          </a:p>
        </p:txBody>
      </p:sp>
      <p:sp>
        <p:nvSpPr>
          <p:cNvPr id="26" name="Rounded Rectangle 25"/>
          <p:cNvSpPr/>
          <p:nvPr/>
        </p:nvSpPr>
        <p:spPr>
          <a:xfrm>
            <a:off x="4040981" y="5815012"/>
            <a:ext cx="1214438" cy="4000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boolean</a:t>
            </a:r>
            <a:endParaRPr lang="en-IN" dirty="0"/>
          </a:p>
        </p:txBody>
      </p:sp>
      <p:cxnSp>
        <p:nvCxnSpPr>
          <p:cNvPr id="28" name="Straight Connector 27"/>
          <p:cNvCxnSpPr>
            <a:stCxn id="6" idx="2"/>
          </p:cNvCxnSpPr>
          <p:nvPr/>
        </p:nvCxnSpPr>
        <p:spPr>
          <a:xfrm>
            <a:off x="4305300" y="838200"/>
            <a:ext cx="0" cy="533400"/>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1066800" y="1600200"/>
            <a:ext cx="0" cy="3452812"/>
          </a:xfrm>
          <a:prstGeom prst="line">
            <a:avLst/>
          </a:prstGeom>
          <a:ln w="38100"/>
        </p:spPr>
        <p:style>
          <a:lnRef idx="3">
            <a:schemeClr val="dk1"/>
          </a:lnRef>
          <a:fillRef idx="0">
            <a:schemeClr val="dk1"/>
          </a:fillRef>
          <a:effectRef idx="2">
            <a:schemeClr val="dk1"/>
          </a:effectRef>
          <a:fontRef idx="minor">
            <a:schemeClr val="tx1"/>
          </a:fontRef>
        </p:style>
      </p:cxnSp>
      <p:cxnSp>
        <p:nvCxnSpPr>
          <p:cNvPr id="1024" name="Straight Connector 1023"/>
          <p:cNvCxnSpPr/>
          <p:nvPr/>
        </p:nvCxnSpPr>
        <p:spPr>
          <a:xfrm>
            <a:off x="1095375" y="5057774"/>
            <a:ext cx="13620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400800" y="1600200"/>
            <a:ext cx="0" cy="2743200"/>
          </a:xfrm>
          <a:prstGeom prst="line">
            <a:avLst/>
          </a:prstGeom>
          <a:ln w="38100"/>
        </p:spPr>
        <p:style>
          <a:lnRef idx="3">
            <a:schemeClr val="dk1"/>
          </a:lnRef>
          <a:fillRef idx="0">
            <a:schemeClr val="dk1"/>
          </a:fillRef>
          <a:effectRef idx="2">
            <a:schemeClr val="dk1"/>
          </a:effectRef>
          <a:fontRef idx="minor">
            <a:schemeClr val="tx1"/>
          </a:fontRef>
        </p:style>
      </p:cxnSp>
      <p:cxnSp>
        <p:nvCxnSpPr>
          <p:cNvPr id="1030" name="Straight Connector 1029"/>
          <p:cNvCxnSpPr/>
          <p:nvPr/>
        </p:nvCxnSpPr>
        <p:spPr>
          <a:xfrm>
            <a:off x="2895600" y="1371600"/>
            <a:ext cx="28956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V="1">
            <a:off x="1095375" y="2009775"/>
            <a:ext cx="1652589" cy="9525"/>
          </a:xfrm>
          <a:prstGeom prst="line">
            <a:avLst/>
          </a:prstGeom>
          <a:ln w="38100"/>
        </p:spPr>
        <p:style>
          <a:lnRef idx="1">
            <a:schemeClr val="dk1"/>
          </a:lnRef>
          <a:fillRef idx="0">
            <a:schemeClr val="dk1"/>
          </a:fillRef>
          <a:effectRef idx="0">
            <a:schemeClr val="dk1"/>
          </a:effectRef>
          <a:fontRef idx="minor">
            <a:schemeClr val="tx1"/>
          </a:fontRef>
        </p:style>
      </p:cxnSp>
      <p:cxnSp>
        <p:nvCxnSpPr>
          <p:cNvPr id="1033" name="Straight Arrow Connector 1032"/>
          <p:cNvCxnSpPr>
            <a:stCxn id="10" idx="2"/>
          </p:cNvCxnSpPr>
          <p:nvPr/>
        </p:nvCxnSpPr>
        <p:spPr>
          <a:xfrm>
            <a:off x="3433764" y="2209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p:nvPr/>
        </p:nvCxnSpPr>
        <p:spPr>
          <a:xfrm>
            <a:off x="2590800" y="2438400"/>
            <a:ext cx="19073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7" name="Straight Arrow Connector 1036"/>
          <p:cNvCxnSpPr/>
          <p:nvPr/>
        </p:nvCxnSpPr>
        <p:spPr>
          <a:xfrm>
            <a:off x="2590800" y="243840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9" name="Straight Arrow Connector 1038"/>
          <p:cNvCxnSpPr/>
          <p:nvPr/>
        </p:nvCxnSpPr>
        <p:spPr>
          <a:xfrm>
            <a:off x="4498181" y="243840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1" name="Straight Connector 1040"/>
          <p:cNvCxnSpPr/>
          <p:nvPr/>
        </p:nvCxnSpPr>
        <p:spPr>
          <a:xfrm>
            <a:off x="2990850" y="5581650"/>
            <a:ext cx="1314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endCxn id="25" idx="0"/>
          </p:cNvCxnSpPr>
          <p:nvPr/>
        </p:nvCxnSpPr>
        <p:spPr>
          <a:xfrm>
            <a:off x="2990850" y="5581650"/>
            <a:ext cx="23812"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5" name="Straight Arrow Connector 1044"/>
          <p:cNvCxnSpPr/>
          <p:nvPr/>
        </p:nvCxnSpPr>
        <p:spPr>
          <a:xfrm>
            <a:off x="4305300" y="5581650"/>
            <a:ext cx="0"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7" name="Straight Arrow Connector 1046"/>
          <p:cNvCxnSpPr>
            <a:stCxn id="14" idx="2"/>
          </p:cNvCxnSpPr>
          <p:nvPr/>
        </p:nvCxnSpPr>
        <p:spPr>
          <a:xfrm>
            <a:off x="3657600" y="5305425"/>
            <a:ext cx="23812" cy="27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2" name="Straight Arrow Connector 1051"/>
          <p:cNvCxnSpPr>
            <a:stCxn id="15" idx="2"/>
          </p:cNvCxnSpPr>
          <p:nvPr/>
        </p:nvCxnSpPr>
        <p:spPr>
          <a:xfrm>
            <a:off x="2438400" y="3086100"/>
            <a:ext cx="190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4" name="Straight Arrow Connector 1053"/>
          <p:cNvCxnSpPr/>
          <p:nvPr/>
        </p:nvCxnSpPr>
        <p:spPr>
          <a:xfrm>
            <a:off x="4498181" y="310515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400800" y="4343400"/>
            <a:ext cx="6858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6400800" y="2093794"/>
            <a:ext cx="8001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6395682" y="2895600"/>
            <a:ext cx="8001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43162408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4356</TotalTime>
  <Words>3236</Words>
  <Application>Microsoft Office PowerPoint</Application>
  <PresentationFormat>On-screen Show (4:3)</PresentationFormat>
  <Paragraphs>698</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Flow</vt:lpstr>
      <vt:lpstr> </vt:lpstr>
      <vt:lpstr>Language Features of C# Object Oriented Language</vt:lpstr>
      <vt:lpstr>Abstraction:</vt:lpstr>
      <vt:lpstr>ABSTRACTION</vt:lpstr>
      <vt:lpstr>Encapsulation:</vt:lpstr>
      <vt:lpstr>Slide 6</vt:lpstr>
      <vt:lpstr>Slide 7</vt:lpstr>
      <vt:lpstr>Polymorphism</vt:lpstr>
      <vt:lpstr>Slide 9</vt:lpstr>
      <vt:lpstr>Data Types</vt:lpstr>
      <vt:lpstr>Slide 11</vt:lpstr>
      <vt:lpstr>C# type Conversion</vt:lpstr>
      <vt:lpstr>C# Type Conversion Methods </vt:lpstr>
      <vt:lpstr>Dynamic Memory Allocation</vt:lpstr>
      <vt:lpstr>Input Output Statements keywords: var ,ref,out,params  </vt:lpstr>
      <vt:lpstr>Types of methods</vt:lpstr>
      <vt:lpstr>Difference between ref and out</vt:lpstr>
      <vt:lpstr>What is an object?</vt:lpstr>
      <vt:lpstr>State of Object</vt:lpstr>
      <vt:lpstr>Accesss Modifiers These are protection levels of data members and member methods</vt:lpstr>
      <vt:lpstr>Practical Aspect</vt:lpstr>
      <vt:lpstr>Constructor function</vt:lpstr>
      <vt:lpstr>Practical Aspect Example parameterised constructor</vt:lpstr>
      <vt:lpstr>object class and object methods</vt:lpstr>
      <vt:lpstr>Static data member,static method Containment</vt:lpstr>
      <vt:lpstr>‘Has a’ Relationship Containment</vt:lpstr>
      <vt:lpstr>Class  :abstract class,static class, abstract class,sealed class</vt:lpstr>
      <vt:lpstr>Class  :Inheritance “Is a “ Relationship</vt:lpstr>
      <vt:lpstr>Types of Inheritance in OOPs</vt:lpstr>
      <vt:lpstr>Types of Inheritance in OOPs</vt:lpstr>
      <vt:lpstr>Interface instead of multiple Inheriatance</vt:lpstr>
      <vt:lpstr>Interface in Collections Namespace  IComparable,IComparer IEnumerable </vt:lpstr>
      <vt:lpstr>C# Properties (Get and Set) </vt:lpstr>
      <vt:lpstr>Automatic Properties (Short Hand) </vt:lpstr>
      <vt:lpstr>Slide 35</vt:lpstr>
      <vt:lpstr>Disadvantage of Array</vt:lpstr>
      <vt:lpstr>Collections</vt:lpstr>
      <vt:lpstr>NonGeneric Collection</vt:lpstr>
      <vt:lpstr>Generic Collections</vt:lpstr>
      <vt:lpstr>Dictionary: in C#</vt:lpstr>
      <vt:lpstr>Slide 41</vt:lpstr>
      <vt:lpstr>Slide 42</vt:lpstr>
      <vt:lpstr>Exception Handling</vt:lpstr>
      <vt:lpstr>Run Time Error is Exception</vt:lpstr>
      <vt:lpstr>OOp’s way of Exception handling</vt:lpstr>
      <vt:lpstr>Exception Classes :-</vt:lpstr>
      <vt:lpstr>Exception classes</vt:lpstr>
      <vt:lpstr>The hierarchy of exceptions in C#</vt:lpstr>
      <vt:lpstr>Mechanism to detect and handle run time error:</vt:lpstr>
      <vt:lpstr>C# Indexers </vt:lpstr>
      <vt:lpstr>Example: Indexer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Microsoft. NET FRAMEWORK 4.0</dc:title>
  <dc:creator>user</dc:creator>
  <cp:lastModifiedBy>HP</cp:lastModifiedBy>
  <cp:revision>202</cp:revision>
  <dcterms:created xsi:type="dcterms:W3CDTF">2015-06-27T12:00:26Z</dcterms:created>
  <dcterms:modified xsi:type="dcterms:W3CDTF">2023-11-02T14:33:30Z</dcterms:modified>
</cp:coreProperties>
</file>