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8/21/2022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8/21/2022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val="256550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val="132386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val="370828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40828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val="187711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br>
              <a:rPr lang="en-US" dirty="0"/>
            </a:br>
            <a:endParaRPr lang="en-IN" dirty="0"/>
          </a:p>
        </p:txBody>
      </p:sp>
      <p:pic>
        <p:nvPicPr>
          <p:cNvPr id="6" name="Picture 5">
            <a:extLst>
              <a:ext uri="{FF2B5EF4-FFF2-40B4-BE49-F238E27FC236}">
                <a16:creationId xmlns:a16="http://schemas.microsoft.com/office/drawing/2014/main"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val="33903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val="65275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27804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val="337038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269065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60321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val="1048224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val="991950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val="87569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val="373057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val="11927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val="6826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val="279930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val="258509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val="320633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val="184856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val="59309764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107</TotalTime>
  <Words>2230</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-apple-system</vt:lpstr>
      <vt:lpstr>Arial</vt:lpstr>
      <vt:lpstr>Arial</vt:lpstr>
      <vt:lpstr>Calibri</vt:lpstr>
      <vt:lpstr>Calibri Light</vt:lpstr>
      <vt:lpstr>Inconsolata</vt:lpstr>
      <vt:lpstr>inherit</vt:lpstr>
      <vt:lpstr>Maax</vt:lpstr>
      <vt:lpstr>Segoe UI</vt:lpstr>
      <vt:lpstr>Trebuchet MS</vt:lpstr>
      <vt:lpstr>2018</vt:lpstr>
      <vt:lpstr>Routing in WebAPI</vt:lpstr>
      <vt:lpstr>What is Routing in ASP.NET Core?</vt:lpstr>
      <vt:lpstr>PowerPoint Presentation</vt:lpstr>
      <vt:lpstr>PowerPoint Presentation</vt:lpstr>
      <vt:lpstr>Configuring the Routing Middlewares in ASP.NET Core: </vt:lpstr>
      <vt:lpstr>PowerPoint Presentation</vt:lpstr>
      <vt:lpstr>PowerPoint Presentation</vt:lpstr>
      <vt:lpstr>Adding Attribute Routing in ASP.NET Core Web Application: </vt:lpstr>
      <vt:lpstr>PowerPoint Presentation</vt:lpstr>
      <vt:lpstr>PowerPoint Presentation</vt:lpstr>
      <vt:lpstr>Working with Variables in ASP.NET Core Web API Routing: </vt:lpstr>
      <vt:lpstr>PowerPoint Presentation</vt:lpstr>
      <vt:lpstr>PowerPoint Presentation</vt:lpstr>
      <vt:lpstr>PowerPoint Presentation</vt:lpstr>
      <vt:lpstr>How to pass Multiple Query Strings in ASP.NET Core Web API? </vt:lpstr>
      <vt:lpstr>Multiple URLs for a Single Resource using Routing </vt:lpstr>
      <vt:lpstr>What are Tokens in ASP.NET Core Attribute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Sarita Lad</cp:lastModifiedBy>
  <cp:revision>12</cp:revision>
  <dcterms:created xsi:type="dcterms:W3CDTF">2022-08-21T13:40:00Z</dcterms:created>
  <dcterms:modified xsi:type="dcterms:W3CDTF">2022-08-21T15:27:48Z</dcterms:modified>
</cp:coreProperties>
</file>