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javascript-tutorial/introduction-to-javascript" TargetMode="External"/><Relationship Id="rId2" Type="http://schemas.openxmlformats.org/officeDocument/2006/relationships/hyperlink" Target="https://www.simplilearn.com/tutorials/html-tutorial/what-is-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Model in ASPNET Core  </a:t>
            </a:r>
            <a:br>
              <a:rPr lang="en-IN" b="1" dirty="0">
                <a:solidFill>
                  <a:srgbClr val="1D1C29"/>
                </a:solidFill>
                <a:latin typeface="Maax"/>
              </a:rPr>
            </a:br>
            <a:r>
              <a:rPr lang="en-IN" b="1" dirty="0">
                <a:solidFill>
                  <a:srgbClr val="1D1C29"/>
                </a:solidFill>
                <a:latin typeface="Maax"/>
              </a:rPr>
              <a:t>Validation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 Do We Need Data Annotation Attributes in ASP.NET MVC?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49" y="1075765"/>
            <a:ext cx="11039452" cy="505338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ASP.NET MVC web applications, we have the three types of data validations: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Client-Side Validation: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HTML"/>
              </a:rPr>
              <a:t>HTML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JavaScript"/>
              </a:rPr>
              <a:t>JavaScript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validation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Server-side Validation:</a:t>
            </a:r>
          </a:p>
          <a:p>
            <a:pPr lvl="1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ASP.NET MVC Model validation </a:t>
            </a:r>
          </a:p>
          <a:p>
            <a:pPr lvl="1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Database validation</a:t>
            </a:r>
          </a:p>
          <a:p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4Remote Validation</a:t>
            </a: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ASP.NET MVC model validation that is a more secure validation where as HTML/JavaScript validation is unsafe and can break after disabling the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while running the application.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1AD5-BCAB-E34A-15A9-2D33DB11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Validation : on  Server side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908C5-BBB0-B4A7-B581-3BE7F2E849EB}"/>
              </a:ext>
            </a:extLst>
          </p:cNvPr>
          <p:cNvSpPr txBox="1"/>
          <p:nvPr/>
        </p:nvSpPr>
        <p:spPr>
          <a:xfrm>
            <a:off x="838200" y="1490527"/>
            <a:ext cx="70288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a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System.ComponentModel.DataAnnotations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assembly which has several built-in validation types of attributes’ properties which we can implement as per the code logic.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6CB59-9EE0-F6D6-1C9D-4F1C962B935D}"/>
              </a:ext>
            </a:extLst>
          </p:cNvPr>
          <p:cNvSpPr txBox="1"/>
          <p:nvPr/>
        </p:nvSpPr>
        <p:spPr>
          <a:xfrm>
            <a:off x="1358653" y="2516611"/>
            <a:ext cx="27694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Required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RegularExpression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StringLength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Credit Card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Currency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Multi-line text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CFE42-D8E2-5E59-A954-74D73A80C9CF}"/>
              </a:ext>
            </a:extLst>
          </p:cNvPr>
          <p:cNvSpPr txBox="1"/>
          <p:nvPr/>
        </p:nvSpPr>
        <p:spPr>
          <a:xfrm>
            <a:off x="4973714" y="2471353"/>
            <a:ext cx="3619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Custom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Date or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DateTime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Email Address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Image URL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Password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Upload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Phone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Postal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5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87BB-37A9-6ACF-AAD3-4DEE00D0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Built-in Validation Attributes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56AF1-5A64-3D01-EB57-FD9DFEB174A5}"/>
              </a:ext>
            </a:extLst>
          </p:cNvPr>
          <p:cNvSpPr txBox="1"/>
          <p:nvPr/>
        </p:nvSpPr>
        <p:spPr>
          <a:xfrm>
            <a:off x="994300" y="1611193"/>
            <a:ext cx="8440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Compare: It validates and matches two fields' properties in a model.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Range: It validates when a certain property value comes into a certain range.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RegularExpression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: It validates when a property value meets a certain regular expression.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Remote: It works on a remote validation; we can call an action method function on the server and validate specific inputs on the client's side.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DevExtremeRequired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: It validates when the certain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property value is true or false.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Custom : It allows you to define a custom validation attribute.</a:t>
            </a:r>
          </a:p>
        </p:txBody>
      </p:sp>
    </p:spTree>
    <p:extLst>
      <p:ext uri="{BB962C8B-B14F-4D97-AF65-F5344CB8AC3E}">
        <p14:creationId xmlns:p14="http://schemas.microsoft.com/office/powerpoint/2010/main" val="341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5415-3DD2-52E9-111C-0A25DFBC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6204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Enabling Client-Side Validation in ASP.NET MVC Application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BFCA5-413E-58A6-33CC-F85C586349A8}"/>
              </a:ext>
            </a:extLst>
          </p:cNvPr>
          <p:cNvSpPr txBox="1"/>
          <p:nvPr/>
        </p:nvSpPr>
        <p:spPr>
          <a:xfrm>
            <a:off x="969885" y="169068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 reference  to  </a:t>
            </a:r>
          </a:p>
          <a:p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jquery.validate.unobtrusive.js</a:t>
            </a:r>
          </a:p>
          <a:p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j</a:t>
            </a: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query.validate.min.js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0EBD3-16E6-63F4-92C1-101AD7A5D69F}"/>
              </a:ext>
            </a:extLst>
          </p:cNvPr>
          <p:cNvSpPr txBox="1"/>
          <p:nvPr/>
        </p:nvSpPr>
        <p:spPr>
          <a:xfrm>
            <a:off x="810088" y="2905217"/>
            <a:ext cx="9789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 these scripts into _</a:t>
            </a:r>
            <a:r>
              <a:rPr lang="en-IN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Layout.csHtml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@Scripts.Render("~/Scripts/jquery.validate.min.js")</a:t>
            </a:r>
          </a:p>
          <a:p>
            <a:pPr algn="l"/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@Scripts.Render("~/Scripts/jquery.validate.unobtrusive.min.js")</a:t>
            </a:r>
          </a:p>
        </p:txBody>
      </p:sp>
    </p:spTree>
    <p:extLst>
      <p:ext uri="{BB962C8B-B14F-4D97-AF65-F5344CB8AC3E}">
        <p14:creationId xmlns:p14="http://schemas.microsoft.com/office/powerpoint/2010/main" val="17854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88</TotalTime>
  <Words>331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Maax</vt:lpstr>
      <vt:lpstr>Roboto</vt:lpstr>
      <vt:lpstr>Segoe UI</vt:lpstr>
      <vt:lpstr>Trebuchet MS</vt:lpstr>
      <vt:lpstr>2018</vt:lpstr>
      <vt:lpstr>Model in ASPNET Core   Validation</vt:lpstr>
      <vt:lpstr>Why Do We Need Data Annotation Attributes in ASP.NET MVC?</vt:lpstr>
      <vt:lpstr>Model Validation : on  Server side </vt:lpstr>
      <vt:lpstr>Built-in Validation Attributes </vt:lpstr>
      <vt:lpstr>Enabling Client-Side Validation in ASP.NET MVC Application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in ASPNET Core </dc:title>
  <dc:creator>Sarita Lad</dc:creator>
  <cp:lastModifiedBy>Sarita Lad</cp:lastModifiedBy>
  <cp:revision>6</cp:revision>
  <dcterms:created xsi:type="dcterms:W3CDTF">2022-06-11T05:57:50Z</dcterms:created>
  <dcterms:modified xsi:type="dcterms:W3CDTF">2022-07-17T09:03:53Z</dcterms:modified>
</cp:coreProperties>
</file>