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301" r:id="rId3"/>
    <p:sldId id="303" r:id="rId4"/>
    <p:sldId id="306" r:id="rId5"/>
    <p:sldId id="283" r:id="rId6"/>
    <p:sldId id="305" r:id="rId7"/>
    <p:sldId id="307"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02" autoAdjust="0"/>
  </p:normalViewPr>
  <p:slideViewPr>
    <p:cSldViewPr snapToGrid="0">
      <p:cViewPr varScale="1">
        <p:scale>
          <a:sx n="48" d="100"/>
          <a:sy n="48" d="100"/>
        </p:scale>
        <p:origin x="67"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BC19B7A1-72A1-432B-8E69-FA039EABB82A}"/>
    <pc:docChg chg="modSld">
      <pc:chgData name="Sarita Lad" userId="0ca18101c1a054c8" providerId="LiveId" clId="{BC19B7A1-72A1-432B-8E69-FA039EABB82A}" dt="2022-06-06T05:59:29.958" v="3" actId="1076"/>
      <pc:docMkLst>
        <pc:docMk/>
      </pc:docMkLst>
      <pc:sldChg chg="addSp modSp mod">
        <pc:chgData name="Sarita Lad" userId="0ca18101c1a054c8" providerId="LiveId" clId="{BC19B7A1-72A1-432B-8E69-FA039EABB82A}" dt="2022-06-06T05:59:29.958" v="3" actId="1076"/>
        <pc:sldMkLst>
          <pc:docMk/>
          <pc:sldMk cId="1416526633" sldId="301"/>
        </pc:sldMkLst>
        <pc:spChg chg="add mod">
          <ac:chgData name="Sarita Lad" userId="0ca18101c1a054c8" providerId="LiveId" clId="{BC19B7A1-72A1-432B-8E69-FA039EABB82A}" dt="2022-06-06T05:59:29.958" v="3" actId="1076"/>
          <ac:spMkLst>
            <pc:docMk/>
            <pc:sldMk cId="1416526633" sldId="301"/>
            <ac:spMk id="5" creationId="{1AA344B2-A761-DE7A-2FF1-52E3D1E2D5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Angular Directives </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DOM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DOM element, you turn to attribute directives. </a:t>
            </a:r>
          </a:p>
          <a:p>
            <a:endParaRPr lang="en-US" dirty="0">
              <a:solidFill>
                <a:schemeClr val="tx1"/>
              </a:solidFill>
            </a:endParaRPr>
          </a:p>
        </p:txBody>
      </p:sp>
      <p:sp>
        <p:nvSpPr>
          <p:cNvPr id="5" name="TextBox 4">
            <a:extLst>
              <a:ext uri="{FF2B5EF4-FFF2-40B4-BE49-F238E27FC236}">
                <a16:creationId xmlns:a16="http://schemas.microsoft.com/office/drawing/2014/main" id="{1AA344B2-A761-DE7A-2FF1-52E3D1E2D5DB}"/>
              </a:ext>
            </a:extLst>
          </p:cNvPr>
          <p:cNvSpPr txBox="1"/>
          <p:nvPr/>
        </p:nvSpPr>
        <p:spPr>
          <a:xfrm>
            <a:off x="425824" y="6122045"/>
            <a:ext cx="10738552" cy="369332"/>
          </a:xfrm>
          <a:prstGeom prst="rect">
            <a:avLst/>
          </a:prstGeom>
          <a:noFill/>
        </p:spPr>
        <p:txBody>
          <a:bodyPr wrap="square">
            <a:spAutoFit/>
          </a:bodyPr>
          <a:lstStyle/>
          <a:p>
            <a:r>
              <a:rPr lang="en-IN" dirty="0"/>
              <a:t>https://www.telerik.com/blogs/angular-basics-data-binding-part-6-input-decorator</a:t>
            </a:r>
          </a:p>
        </p:txBody>
      </p:sp>
    </p:spTree>
    <p:extLst>
      <p:ext uri="{BB962C8B-B14F-4D97-AF65-F5344CB8AC3E}">
        <p14:creationId xmlns:p14="http://schemas.microsoft.com/office/powerpoint/2010/main" val="141652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37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a16="http://schemas.microsoft.com/office/drawing/2014/main"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a16="http://schemas.microsoft.com/office/drawing/2014/main"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a16="http://schemas.microsoft.com/office/drawing/2014/main"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p14="http://schemas.microsoft.com/office/powerpoint/2010/main" val="105612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a16="http://schemas.microsoft.com/office/drawing/2014/main"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a16="http://schemas.microsoft.com/office/drawing/2014/main"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3940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4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406A-7D16-B090-BE93-574EC8B16B98}"/>
              </a:ext>
            </a:extLst>
          </p:cNvPr>
          <p:cNvSpPr>
            <a:spLocks noGrp="1"/>
          </p:cNvSpPr>
          <p:nvPr>
            <p:ph type="title"/>
          </p:nvPr>
        </p:nvSpPr>
        <p:spPr/>
        <p:txBody>
          <a:bodyPr/>
          <a:lstStyle/>
          <a:p>
            <a:r>
              <a:rPr lang="en-IN" dirty="0"/>
              <a:t>*</a:t>
            </a:r>
            <a:r>
              <a:rPr lang="en-IN" dirty="0" err="1"/>
              <a:t>ngIf</a:t>
            </a:r>
            <a:r>
              <a:rPr lang="en-IN" dirty="0"/>
              <a:t> Example</a:t>
            </a:r>
          </a:p>
        </p:txBody>
      </p:sp>
      <p:sp>
        <p:nvSpPr>
          <p:cNvPr id="5" name="TextBox 4">
            <a:extLst>
              <a:ext uri="{FF2B5EF4-FFF2-40B4-BE49-F238E27FC236}">
                <a16:creationId xmlns:a16="http://schemas.microsoft.com/office/drawing/2014/main" id="{1DFD613F-FF73-06CF-5344-1730FC94BE62}"/>
              </a:ext>
            </a:extLst>
          </p:cNvPr>
          <p:cNvSpPr txBox="1"/>
          <p:nvPr/>
        </p:nvSpPr>
        <p:spPr>
          <a:xfrm>
            <a:off x="529389" y="1432900"/>
            <a:ext cx="11662611" cy="1815882"/>
          </a:xfrm>
          <a:prstGeom prst="rect">
            <a:avLst/>
          </a:prstGeom>
          <a:noFill/>
        </p:spPr>
        <p:txBody>
          <a:bodyPr wrap="square">
            <a:spAutoFit/>
          </a:bodyPr>
          <a:lstStyle/>
          <a:p>
            <a:r>
              <a:rPr lang="en-US" sz="2800" dirty="0"/>
              <a:t>&lt;h2&gt;This is the child component&lt;/h2&gt;</a:t>
            </a:r>
          </a:p>
          <a:p>
            <a:r>
              <a:rPr lang="en-US" sz="2800" dirty="0"/>
              <a:t>&lt;p&gt;</a:t>
            </a:r>
            <a:r>
              <a:rPr lang="en-US" sz="2800" dirty="0" err="1"/>
              <a:t>newcomp</a:t>
            </a:r>
            <a:r>
              <a:rPr lang="en-US" sz="2800" dirty="0"/>
              <a:t> works!&lt;/p&gt;</a:t>
            </a:r>
          </a:p>
          <a:p>
            <a:r>
              <a:rPr lang="en-US" sz="2800" dirty="0"/>
              <a:t>&lt;h4 *</a:t>
            </a:r>
            <a:r>
              <a:rPr lang="en-US" sz="2800" dirty="0" err="1"/>
              <a:t>ngIf</a:t>
            </a:r>
            <a:r>
              <a:rPr lang="en-US" sz="2800" dirty="0"/>
              <a:t>='!vegan; else </a:t>
            </a:r>
            <a:r>
              <a:rPr lang="en-US" sz="2800" dirty="0" err="1"/>
              <a:t>elseBlock</a:t>
            </a:r>
            <a:r>
              <a:rPr lang="en-US" sz="2800" dirty="0"/>
              <a:t>'&gt;Here is your Chicken wings and fries&lt;/h4&gt;</a:t>
            </a:r>
          </a:p>
          <a:p>
            <a:r>
              <a:rPr lang="en-US" sz="2800" dirty="0"/>
              <a:t>&lt;ng-template #elseBlock&gt;Here is your Vegan salad&lt;/ng-template&gt;</a:t>
            </a:r>
            <a:endParaRPr lang="en-IN" sz="2800" dirty="0"/>
          </a:p>
        </p:txBody>
      </p:sp>
      <p:sp>
        <p:nvSpPr>
          <p:cNvPr id="7" name="TextBox 6">
            <a:extLst>
              <a:ext uri="{FF2B5EF4-FFF2-40B4-BE49-F238E27FC236}">
                <a16:creationId xmlns:a16="http://schemas.microsoft.com/office/drawing/2014/main" id="{0B0189E6-B05E-1630-174A-433A160577A8}"/>
              </a:ext>
            </a:extLst>
          </p:cNvPr>
          <p:cNvSpPr txBox="1"/>
          <p:nvPr/>
        </p:nvSpPr>
        <p:spPr>
          <a:xfrm>
            <a:off x="529390" y="3609219"/>
            <a:ext cx="11662610" cy="1200329"/>
          </a:xfrm>
          <a:prstGeom prst="rect">
            <a:avLst/>
          </a:prstGeom>
          <a:noFill/>
        </p:spPr>
        <p:txBody>
          <a:bodyPr wrap="square">
            <a:spAutoFit/>
          </a:bodyPr>
          <a:lstStyle/>
          <a:p>
            <a:r>
              <a:rPr lang="en-US" dirty="0"/>
              <a:t>Here we are saying if vegan is true, serve vegan salad, and if vegan is false, serve chicken and chips.</a:t>
            </a:r>
          </a:p>
          <a:p>
            <a:endParaRPr lang="en-US" dirty="0"/>
          </a:p>
          <a:p>
            <a:r>
              <a:rPr lang="en-US" dirty="0"/>
              <a:t>Now we need to initialize the vegan variable in the component file. Navigate to the </a:t>
            </a:r>
            <a:r>
              <a:rPr lang="en-US" dirty="0" err="1"/>
              <a:t>component.ts</a:t>
            </a:r>
            <a:r>
              <a:rPr lang="en-US" dirty="0"/>
              <a:t> file and make sure it looks like this:</a:t>
            </a:r>
            <a:endParaRPr lang="en-IN" dirty="0"/>
          </a:p>
        </p:txBody>
      </p:sp>
      <p:sp>
        <p:nvSpPr>
          <p:cNvPr id="10" name="TextBox 9">
            <a:extLst>
              <a:ext uri="{FF2B5EF4-FFF2-40B4-BE49-F238E27FC236}">
                <a16:creationId xmlns:a16="http://schemas.microsoft.com/office/drawing/2014/main" id="{171F194A-E783-4FAC-76BA-3CC1D8C1400F}"/>
              </a:ext>
            </a:extLst>
          </p:cNvPr>
          <p:cNvSpPr txBox="1"/>
          <p:nvPr/>
        </p:nvSpPr>
        <p:spPr>
          <a:xfrm>
            <a:off x="1042736" y="5015547"/>
            <a:ext cx="10311064" cy="1477328"/>
          </a:xfrm>
          <a:prstGeom prst="rect">
            <a:avLst/>
          </a:prstGeom>
          <a:noFill/>
        </p:spPr>
        <p:txBody>
          <a:bodyPr wrap="square">
            <a:spAutoFit/>
          </a:bodyPr>
          <a:lstStyle/>
          <a:p>
            <a:r>
              <a:rPr lang="en-IN" dirty="0"/>
              <a:t>export class </a:t>
            </a:r>
            <a:r>
              <a:rPr lang="en-IN" dirty="0" err="1"/>
              <a:t>NewcompComponent</a:t>
            </a:r>
            <a:r>
              <a:rPr lang="en-IN" dirty="0"/>
              <a:t> implements </a:t>
            </a:r>
            <a:r>
              <a:rPr lang="en-IN" dirty="0" err="1"/>
              <a:t>OnInit</a:t>
            </a:r>
            <a:r>
              <a:rPr lang="en-IN" dirty="0"/>
              <a:t> {</a:t>
            </a:r>
          </a:p>
          <a:p>
            <a:r>
              <a:rPr lang="en-IN" dirty="0"/>
              <a:t>vegan = true;</a:t>
            </a:r>
          </a:p>
          <a:p>
            <a:r>
              <a:rPr lang="en-IN" dirty="0"/>
              <a:t>  constructor() { }</a:t>
            </a:r>
          </a:p>
          <a:p>
            <a:r>
              <a:rPr lang="en-IN" dirty="0" err="1"/>
              <a:t>ngOnInit</a:t>
            </a:r>
            <a:r>
              <a:rPr lang="en-IN" dirty="0"/>
              <a:t>(): void {</a:t>
            </a:r>
          </a:p>
          <a:p>
            <a:r>
              <a:rPr lang="en-IN" dirty="0"/>
              <a:t>  }</a:t>
            </a:r>
          </a:p>
        </p:txBody>
      </p:sp>
    </p:spTree>
    <p:extLst>
      <p:ext uri="{BB962C8B-B14F-4D97-AF65-F5344CB8AC3E}">
        <p14:creationId xmlns:p14="http://schemas.microsoft.com/office/powerpoint/2010/main" val="422997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712</TotalTime>
  <Words>748</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-apple-system</vt:lpstr>
      <vt:lpstr>Arial</vt:lpstr>
      <vt:lpstr>Calibri</vt:lpstr>
      <vt:lpstr>Calibri Light</vt:lpstr>
      <vt:lpstr>Consolas</vt:lpstr>
      <vt:lpstr>inherit</vt:lpstr>
      <vt:lpstr>Segoe UI</vt:lpstr>
      <vt:lpstr>sofia-pro</vt:lpstr>
      <vt:lpstr>Trebuchet MS</vt:lpstr>
      <vt:lpstr>urw-din</vt:lpstr>
      <vt:lpstr>Verdana</vt:lpstr>
      <vt:lpstr>2018</vt:lpstr>
      <vt:lpstr>Angular Directives </vt:lpstr>
      <vt:lpstr>Directives in Angular:</vt:lpstr>
      <vt:lpstr>Structural Directives in Angular</vt:lpstr>
      <vt:lpstr>Angular ngFor directive</vt:lpstr>
      <vt:lpstr>Nested ngFor Loop Example</vt:lpstr>
      <vt:lpstr>Attribute Directives </vt:lpstr>
      <vt:lpstr>*ngIf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27</cp:revision>
  <dcterms:created xsi:type="dcterms:W3CDTF">2019-03-07T07:10:25Z</dcterms:created>
  <dcterms:modified xsi:type="dcterms:W3CDTF">2022-06-06T05:59:31Z</dcterms:modified>
</cp:coreProperties>
</file>