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263A75F-78DF-42A9-BC21-1C7D5E55C1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F325318-E234-4F36-8B87-16BA513E5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62724" y="5082520"/>
            <a:ext cx="1724772" cy="49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3C151AA-4A07-419B-9ED6-CEF6AC61C1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99516" y="4978669"/>
            <a:ext cx="2166937" cy="704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486D6E-6BA8-4C52-924A-5925326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9CD68B3-2898-4D6B-B5C2-F62D51C485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F9218A-B816-4B5F-A0BE-D0AAD688BCDE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7792D18-2682-4285-9429-837643BCD1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4EBFC2-28E7-4B50-9949-2BDA85E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ACF1E32-F9E6-49E7-B655-4856AC619B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E0FBF31-43A4-4034-8688-BF6697211B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binding in 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Sarita Lad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9260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6EEFDC-790E-4E47-A515-1EBCF1F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0B00F9-9E29-42A4-AEDB-803DFBB2DBCD}"/>
              </a:ext>
            </a:extLst>
          </p:cNvPr>
          <p:cNvSpPr txBox="1"/>
          <p:nvPr/>
        </p:nvSpPr>
        <p:spPr>
          <a:xfrm>
            <a:off x="490491" y="10005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From the Component to the DOM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62237C-C0F8-4FB6-B577-8E22DFDC5879}"/>
              </a:ext>
            </a:extLst>
          </p:cNvPr>
          <p:cNvSpPr txBox="1"/>
          <p:nvPr/>
        </p:nvSpPr>
        <p:spPr>
          <a:xfrm>
            <a:off x="490489" y="1385335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Interpolation: {{ value }}</a:t>
            </a:r>
          </a:p>
          <a:p>
            <a:pPr algn="l"/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This adds the value of a property from the component:</a:t>
            </a:r>
          </a:p>
          <a:p>
            <a:pPr algn="l"/>
            <a:endParaRPr lang="en-US" b="0" i="0" dirty="0">
              <a:solidFill>
                <a:srgbClr val="4D5B7C"/>
              </a:solidFill>
              <a:effectLst/>
              <a:latin typeface="Inte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224ECF-F547-4A9E-81E1-A50C85E78342}"/>
              </a:ext>
            </a:extLst>
          </p:cNvPr>
          <p:cNvSpPr txBox="1"/>
          <p:nvPr/>
        </p:nvSpPr>
        <p:spPr>
          <a:xfrm>
            <a:off x="490489" y="2048594"/>
            <a:ext cx="73129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Property binding: [property]=“value”</a:t>
            </a:r>
          </a:p>
          <a:p>
            <a:pPr algn="l"/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With property binding, the value is passed from the component to the specified property, which can often be a simple html attribute: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[value]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profession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4D5B7C"/>
              </a:solidFill>
              <a:effectLst/>
              <a:latin typeface="Inte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98B9B38-E11C-4653-A604-AFB3BA157AC2}"/>
              </a:ext>
            </a:extLst>
          </p:cNvPr>
          <p:cNvSpPr txBox="1"/>
          <p:nvPr/>
        </p:nvSpPr>
        <p:spPr>
          <a:xfrm>
            <a:off x="490489" y="324433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From the DOM to the Component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2FE4F11-C20B-49CA-889A-309AA46971DC}"/>
              </a:ext>
            </a:extLst>
          </p:cNvPr>
          <p:cNvSpPr txBox="1"/>
          <p:nvPr/>
        </p:nvSpPr>
        <p:spPr>
          <a:xfrm>
            <a:off x="490489" y="3722927"/>
            <a:ext cx="77035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Event binding: (event)=“</a:t>
            </a:r>
            <a:r>
              <a:rPr lang="en-US" b="1" i="0" dirty="0" err="1">
                <a:solidFill>
                  <a:srgbClr val="4D5B7C"/>
                </a:solidFill>
                <a:effectLst/>
                <a:latin typeface="Epilogue"/>
              </a:rPr>
              <a:t>functionNAME</a:t>
            </a:r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()”</a:t>
            </a:r>
          </a:p>
          <a:p>
            <a:pPr algn="l"/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When a specific DOM event happens (</a:t>
            </a:r>
            <a:r>
              <a:rPr lang="en-US" b="0" i="0" dirty="0" err="1">
                <a:solidFill>
                  <a:srgbClr val="4D5B7C"/>
                </a:solidFill>
                <a:effectLst/>
                <a:latin typeface="Inter"/>
              </a:rPr>
              <a:t>eg.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: click, change, </a:t>
            </a:r>
            <a:r>
              <a:rPr lang="en-US" b="0" i="0" dirty="0" err="1">
                <a:solidFill>
                  <a:srgbClr val="4D5B7C"/>
                </a:solidFill>
                <a:effectLst/>
                <a:latin typeface="Inter"/>
              </a:rPr>
              <a:t>keyup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), call the specified </a:t>
            </a:r>
            <a:r>
              <a:rPr lang="en-US" b="0" i="0" dirty="0" err="1">
                <a:solidFill>
                  <a:srgbClr val="4D5B7C"/>
                </a:solidFill>
                <a:effectLst/>
                <a:latin typeface="Inter"/>
              </a:rPr>
              <a:t>specified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 method in the component. In the example below, the </a:t>
            </a:r>
            <a:r>
              <a:rPr lang="en-US" b="0" i="0" dirty="0" err="1">
                <a:solidFill>
                  <a:srgbClr val="4D5B7C"/>
                </a:solidFill>
                <a:effectLst/>
                <a:latin typeface="Inter"/>
              </a:rPr>
              <a:t>cookPotato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() method from the component is called when the button is clicked: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36D234B-CB23-44CA-BA43-6ED0ACB60905}"/>
              </a:ext>
            </a:extLst>
          </p:cNvPr>
          <p:cNvSpPr txBox="1"/>
          <p:nvPr/>
        </p:nvSpPr>
        <p:spPr>
          <a:xfrm>
            <a:off x="490489" y="514949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Two-way</a:t>
            </a:r>
          </a:p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Two-way data binding: [(</a:t>
            </a:r>
            <a:r>
              <a:rPr lang="en-US" b="1" i="0" dirty="0" err="1">
                <a:solidFill>
                  <a:srgbClr val="4D5B7C"/>
                </a:solidFill>
                <a:effectLst/>
                <a:latin typeface="Epilogue"/>
              </a:rPr>
              <a:t>ngModel</a:t>
            </a:r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)]=“value”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xmlns="" id="{E8802001-4710-4022-A060-3E61F7A5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68" y="5942252"/>
            <a:ext cx="5220070" cy="307777"/>
          </a:xfrm>
          <a:prstGeom prst="rect">
            <a:avLst/>
          </a:prstGeom>
          <a:solidFill>
            <a:srgbClr val="081B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3F5F9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A8BFF"/>
                </a:solidFill>
                <a:effectLst/>
                <a:latin typeface="JetBrains Mono"/>
              </a:rPr>
              <a:t>input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29E3AB"/>
                </a:solidFill>
                <a:effectLst/>
                <a:latin typeface="JetBrains Mono"/>
              </a:rPr>
              <a:t>type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3F5F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4084"/>
                </a:solidFill>
                <a:effectLst/>
                <a:latin typeface="JetBrains Mono"/>
              </a:rPr>
              <a:t>email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3F5F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A8BFF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29E3AB"/>
                </a:solidFill>
                <a:effectLst/>
                <a:latin typeface="JetBrains Mono"/>
              </a:rPr>
              <a:t>[(ngModel)]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3F5F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4084"/>
                </a:solidFill>
                <a:effectLst/>
                <a:latin typeface="JetBrains Mono"/>
              </a:rPr>
              <a:t>user.email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3F5F9"/>
                </a:solidFill>
                <a:effectLst/>
                <a:latin typeface="JetBrains Mono"/>
              </a:rPr>
              <a:t>"&gt;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76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 of Property Binding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154098" y="1562470"/>
            <a:ext cx="76791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 Angular,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property binding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allows you to bind values from your component’s class to the HTML element’s properties. It is done using square brackets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where the left side is the property of the HTML element, and the right side is the property of the component class.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216240" y="2858610"/>
            <a:ext cx="820296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1. Component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TypeScript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the component file (e.g.,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app.component.ts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), let's define a class property called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imageUrl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that holds the URL of an image: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4610" y="38994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// </a:t>
            </a:r>
            <a:r>
              <a:rPr lang="en-US" dirty="0" smtClean="0"/>
              <a:t>Component property </a:t>
            </a:r>
            <a:endParaRPr lang="en-US" dirty="0" smtClean="0"/>
          </a:p>
          <a:p>
            <a:r>
              <a:rPr lang="en-US" dirty="0" err="1" smtClean="0"/>
              <a:t>imageUrl</a:t>
            </a:r>
            <a:r>
              <a:rPr lang="en-US" dirty="0" smtClean="0"/>
              <a:t>: string = 'https://example.com/image.png'; </a:t>
            </a:r>
            <a:r>
              <a:rPr lang="en-US" dirty="0" err="1" smtClean="0"/>
              <a:t>buttonDisabled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r>
              <a:rPr lang="en-US" dirty="0" smtClean="0"/>
              <a:t> = true;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646981" y="586596"/>
            <a:ext cx="83848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2. Template (HTML)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 the HTML template file (e.g.,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app.component.html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), you can use property binding to bind the component property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imageUrl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to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src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attribute of the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img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tag, and bind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buttonDisabled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property to the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disabled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attribute of a button.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33245" y="2165229"/>
            <a:ext cx="812306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&lt;h1&gt;Property Binding Example&lt;/h1&gt;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&lt;!-- Image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src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is bound to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imageUrl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property --&gt;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img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src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]="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imageUrl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 alt="Sample Image"&gt;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&lt;!-- Button disabled state is bound to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buttonDisabled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property --&gt;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&lt;button [disabled]="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buttonDisabled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"&gt;Click Me&lt;/button&gt;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6067" y="310399"/>
            <a:ext cx="6984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Basic Example of Event Binding</a:t>
            </a:r>
          </a:p>
          <a:p>
            <a:r>
              <a:rPr lang="en-US" dirty="0" smtClean="0"/>
              <a:t>Let’s create an example where we handle a button click event and display a message.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89804" y="162161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export class </a:t>
            </a:r>
            <a:r>
              <a:rPr lang="en-US" dirty="0" err="1" smtClean="0"/>
              <a:t>AppComponent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{ message: string = </a:t>
            </a:r>
            <a:r>
              <a:rPr lang="en-US" dirty="0" smtClean="0"/>
              <a:t>'';</a:t>
            </a:r>
          </a:p>
          <a:p>
            <a:r>
              <a:rPr lang="en-US" dirty="0" smtClean="0"/>
              <a:t> </a:t>
            </a:r>
            <a:r>
              <a:rPr lang="en-US" dirty="0" smtClean="0"/>
              <a:t>// Method to handle the button click </a:t>
            </a:r>
            <a:r>
              <a:rPr lang="en-US" dirty="0" smtClean="0"/>
              <a:t>event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onButtonClick</a:t>
            </a:r>
            <a:r>
              <a:rPr lang="en-US" dirty="0" smtClean="0"/>
              <a:t>(): void </a:t>
            </a:r>
            <a:endParaRPr lang="en-US" dirty="0" smtClean="0"/>
          </a:p>
          <a:p>
            <a:r>
              <a:rPr lang="en-US" dirty="0" smtClean="0"/>
              <a:t>{ </a:t>
            </a:r>
            <a:r>
              <a:rPr lang="en-US" dirty="0" err="1" smtClean="0"/>
              <a:t>this.message</a:t>
            </a:r>
            <a:r>
              <a:rPr lang="en-US" dirty="0" smtClean="0"/>
              <a:t> = 'Button was clicked!';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104180" y="3752490"/>
            <a:ext cx="648706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2. Template (HTML)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 the HTML template (e.g.,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app.component.html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), bind the button’s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click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event to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onButtonClick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method: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2012" y="1217126"/>
            <a:ext cx="2729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</a:t>
            </a:r>
            <a:r>
              <a:rPr lang="en-US" b="1" dirty="0" smtClean="0"/>
              <a:t>Component (</a:t>
            </a:r>
            <a:r>
              <a:rPr lang="en-US" b="1" dirty="0" err="1" smtClean="0"/>
              <a:t>TypeScript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6068" y="493368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&lt;h1&gt;Event Binding Example&lt;/h1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&lt;!-- Button click event binding --&gt;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smtClean="0"/>
              <a:t>button (click)="</a:t>
            </a:r>
            <a:r>
              <a:rPr lang="en-US" dirty="0" err="1" smtClean="0"/>
              <a:t>onButtonClick</a:t>
            </a:r>
            <a:r>
              <a:rPr lang="en-US" dirty="0" smtClean="0"/>
              <a:t>()"&gt;Click Me&lt;/button&gt; </a:t>
            </a:r>
            <a:endParaRPr lang="en-US" dirty="0" smtClean="0"/>
          </a:p>
          <a:p>
            <a:r>
              <a:rPr lang="en-US" dirty="0" smtClean="0"/>
              <a:t>&lt;!-- </a:t>
            </a:r>
            <a:r>
              <a:rPr lang="en-US" dirty="0" smtClean="0"/>
              <a:t>Display message when button is clicked --&gt;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smtClean="0"/>
              <a:t>p&gt;{{ message }}&lt;/p&gt;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9363430"/>
      </p:ext>
    </p:extLst>
  </p:cSld>
  <p:clrMapOvr>
    <a:masterClrMapping/>
  </p:clrMapOvr>
</p:sld>
</file>

<file path=ppt/theme/theme1.xml><?xml version="1.0" encoding="utf-8"?>
<a:theme xmlns:a="http://schemas.openxmlformats.org/drawingml/2006/main" name="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2018" id="{B0E980CD-A54D-4681-878C-2746A87DC6E5}" vid="{62E40539-E070-47D4-8381-3EBCC8F4FC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</Template>
  <TotalTime>206</TotalTime>
  <Words>461</Words>
  <Application>Microsoft Office PowerPoint</Application>
  <PresentationFormat>Custom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2018</vt:lpstr>
      <vt:lpstr>Data binding in Angular</vt:lpstr>
      <vt:lpstr>Property binding:</vt:lpstr>
      <vt:lpstr>Basic Example of Property Binding</vt:lpstr>
      <vt:lpstr>Slide 4</vt:lpstr>
      <vt:lpstr>Slide 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Campaign</dc:title>
  <dc:creator>Manish Corriea</dc:creator>
  <cp:lastModifiedBy>HP</cp:lastModifiedBy>
  <cp:revision>14</cp:revision>
  <dcterms:created xsi:type="dcterms:W3CDTF">2019-03-07T07:10:25Z</dcterms:created>
  <dcterms:modified xsi:type="dcterms:W3CDTF">2024-10-20T11:32:07Z</dcterms:modified>
</cp:coreProperties>
</file>