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301" r:id="rId3"/>
    <p:sldId id="303" r:id="rId4"/>
    <p:sldId id="306" r:id="rId5"/>
    <p:sldId id="283" r:id="rId6"/>
    <p:sldId id="305"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48" d="100"/>
          <a:sy n="48" d="100"/>
        </p:scale>
        <p:origin x="67"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Angular Directives </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DOM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DOM element, you turn to attribute directives. </a:t>
            </a:r>
          </a:p>
          <a:p>
            <a:endParaRPr lang="en-US" dirty="0">
              <a:solidFill>
                <a:schemeClr val="tx1"/>
              </a:solidFill>
            </a:endParaRPr>
          </a:p>
        </p:txBody>
      </p:sp>
    </p:spTree>
    <p:extLst>
      <p:ext uri="{BB962C8B-B14F-4D97-AF65-F5344CB8AC3E}">
        <p14:creationId xmlns:p14="http://schemas.microsoft.com/office/powerpoint/2010/main" val="141652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7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val="105612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3940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665</TotalTime>
  <Words>609</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-apple-system</vt:lpstr>
      <vt:lpstr>Arial</vt:lpstr>
      <vt:lpstr>Calibri</vt:lpstr>
      <vt:lpstr>Calibri Light</vt:lpstr>
      <vt:lpstr>Consolas</vt:lpstr>
      <vt:lpstr>inherit</vt:lpstr>
      <vt:lpstr>Segoe UI</vt:lpstr>
      <vt:lpstr>sofia-pro</vt:lpstr>
      <vt:lpstr>Trebuchet MS</vt:lpstr>
      <vt:lpstr>urw-din</vt:lpstr>
      <vt:lpstr>Verdana</vt:lpstr>
      <vt:lpstr>2018</vt:lpstr>
      <vt:lpstr>Angular Directives </vt:lpstr>
      <vt:lpstr>Directives in Angular:</vt:lpstr>
      <vt:lpstr>Structural Directives in Angular</vt:lpstr>
      <vt:lpstr>Angular ngFor directive</vt:lpstr>
      <vt:lpstr>Nested ngFor Loop Example</vt:lpstr>
      <vt:lpstr>Attribute Directives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26</cp:revision>
  <dcterms:created xsi:type="dcterms:W3CDTF">2019-03-07T07:10:25Z</dcterms:created>
  <dcterms:modified xsi:type="dcterms:W3CDTF">2022-06-06T05:12:20Z</dcterms:modified>
</cp:coreProperties>
</file>