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0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45BD54-D254-4322-AF58-CAE8257A3F82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0DB2E3-BEBB-417E-9A38-25C15BFBA35A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63A75F-78DF-42A9-BC21-1C7D5E55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B1FEF01-CFDC-4705-BBAE-88BD256BEE1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6D622D-9BE6-4C9D-8064-B078A5E909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9C8AFD-31CF-44B5-815D-F706827DA94E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5F93B-4C98-41CB-94D6-75C066006312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325318-E234-4F36-8B87-16BA513E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724" y="5082520"/>
            <a:ext cx="1724772" cy="496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C151AA-4A07-419B-9ED6-CEF6AC61C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516" y="4978669"/>
            <a:ext cx="2166937" cy="704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F1B1E-B7D1-4F84-BC64-4CE0DB37D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8624" y="1574538"/>
            <a:ext cx="8001000" cy="1701519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86D6E-6BA8-4C52-924A-59253267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8624" y="3602038"/>
            <a:ext cx="8001000" cy="806816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3C5C8-6BE2-42E9-8B5A-2ED21D04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8EDC7-CDC2-4407-9F8F-C0CEAA40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95F3-58FF-4760-B1DC-C5025EA6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565CEE-49E5-468C-A0B4-83E886C61D84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0C7E80-A24C-4396-B051-437EF1D79AB8}"/>
              </a:ext>
            </a:extLst>
          </p:cNvPr>
          <p:cNvSpPr/>
          <p:nvPr/>
        </p:nvSpPr>
        <p:spPr>
          <a:xfrm>
            <a:off x="7968342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52EBDC4-1E90-4F52-92F1-8C4F5999C539}"/>
              </a:ext>
            </a:extLst>
          </p:cNvPr>
          <p:cNvSpPr/>
          <p:nvPr/>
        </p:nvSpPr>
        <p:spPr>
          <a:xfrm rot="10800000">
            <a:off x="5849258" y="4876803"/>
            <a:ext cx="2032000" cy="870858"/>
          </a:xfrm>
          <a:custGeom>
            <a:avLst/>
            <a:gdLst>
              <a:gd name="connsiteX0" fmla="*/ 1959429 w 2032000"/>
              <a:gd name="connsiteY0" fmla="*/ 0 h 870858"/>
              <a:gd name="connsiteX1" fmla="*/ 0 w 2032000"/>
              <a:gd name="connsiteY1" fmla="*/ 0 h 870858"/>
              <a:gd name="connsiteX2" fmla="*/ 0 w 2032000"/>
              <a:gd name="connsiteY2" fmla="*/ 870858 h 870858"/>
              <a:gd name="connsiteX3" fmla="*/ 2032000 w 2032000"/>
              <a:gd name="connsiteY3" fmla="*/ 870858 h 870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2000" h="870858">
                <a:moveTo>
                  <a:pt x="1959429" y="0"/>
                </a:moveTo>
                <a:lnTo>
                  <a:pt x="0" y="0"/>
                </a:lnTo>
                <a:lnTo>
                  <a:pt x="0" y="870858"/>
                </a:lnTo>
                <a:lnTo>
                  <a:pt x="2032000" y="870858"/>
                </a:lnTo>
              </a:path>
            </a:pathLst>
          </a:cu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1346-0FB6-45C7-A96E-DBDDF4C7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9AF55-8DB4-4235-B18B-7CA1658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36DFF-55B4-41FE-BF5D-FC115EC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04A8-2C06-4BAA-A780-6380C576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76E6-F3EA-4F13-B40F-1978B532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55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DEE29A-7B74-4351-AF12-4B1C4A1C76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BD61-8BBB-4413-B521-69C6BA2EB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486CF-3404-43E2-AAB7-B052FC46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AE448-840B-441A-88AC-D0E89CE1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6B10-E457-4193-8E4C-41798145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3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C48660-697D-4BB9-97F6-A5BB6C764668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BE8EE-2EB2-435C-9D5A-AAA15842A36C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355C8-5657-4103-B600-59803F24DBFF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2C038-CD71-4DD5-AD56-49FB9C0E8AF6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26EA1A-6BCF-4846-ABF3-498AD8F1EC8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1F1E9A-33FE-49BA-B69E-30EA3CC61DB9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CD68B3-2898-4D6B-B5C2-F62D51C48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873B59-2742-4F87-99A9-E1AA8FCD8E50}"/>
              </a:ext>
            </a:extLst>
          </p:cNvPr>
          <p:cNvGrpSpPr/>
          <p:nvPr/>
        </p:nvGrpSpPr>
        <p:grpSpPr>
          <a:xfrm>
            <a:off x="9291457" y="4352078"/>
            <a:ext cx="2186521" cy="1954633"/>
            <a:chOff x="10020116" y="4405313"/>
            <a:chExt cx="1958686" cy="175096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89441B2-4EF5-4599-887F-42F7A59A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447" y="4441774"/>
              <a:ext cx="1724025" cy="17145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4F730E1-3FAD-4138-ACCA-276E0BBA031B}"/>
                </a:ext>
              </a:extLst>
            </p:cNvPr>
            <p:cNvSpPr/>
            <p:nvPr/>
          </p:nvSpPr>
          <p:spPr>
            <a:xfrm>
              <a:off x="10020116" y="4405313"/>
              <a:ext cx="1958686" cy="1750961"/>
            </a:xfrm>
            <a:prstGeom prst="rect">
              <a:avLst/>
            </a:prstGeom>
            <a:solidFill>
              <a:srgbClr val="FFFFFF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08D64F-302C-4B73-A9F2-946CA3382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5" y="278160"/>
            <a:ext cx="9438716" cy="79760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B2DC-2ADD-4476-921C-5457C12D1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24" y="1253331"/>
            <a:ext cx="11039452" cy="505338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  <a:lvl2pPr>
              <a:defRPr sz="2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  <a:lvl3pPr>
              <a:defRPr sz="18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3pPr>
            <a:lvl4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4pPr>
            <a:lvl5pPr>
              <a:defRPr sz="16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B0C41-3748-45BA-AC12-3356750D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C5298-80C2-435C-BE19-55A311B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8E2F2-0AF5-4302-9483-8FB2AC4A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1C76EB-EFA3-4D98-BF85-9CBAD51246C3}"/>
              </a:ext>
            </a:extLst>
          </p:cNvPr>
          <p:cNvSpPr/>
          <p:nvPr/>
        </p:nvSpPr>
        <p:spPr>
          <a:xfrm>
            <a:off x="0" y="0"/>
            <a:ext cx="4710545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F9218A-B816-4B5F-A0BE-D0AAD688BCDE}"/>
              </a:ext>
            </a:extLst>
          </p:cNvPr>
          <p:cNvSpPr/>
          <p:nvPr/>
        </p:nvSpPr>
        <p:spPr>
          <a:xfrm>
            <a:off x="3579669" y="198650"/>
            <a:ext cx="8409707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792D18-2682-4285-9429-837643BC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7" y="2435170"/>
            <a:ext cx="2650991" cy="121389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1E5457F-D05E-4FBC-AA16-B4542B83380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20450F-F92F-43A7-B557-0485260B48E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D495CD-0755-4CD0-952C-38FDFD818912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6530E-6471-4A98-9409-D2870263549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16744-0EC5-4409-8030-9D707EE1A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4686" y="1709739"/>
            <a:ext cx="7602764" cy="1892300"/>
          </a:xfrm>
        </p:spPr>
        <p:txBody>
          <a:bodyPr anchor="ctr"/>
          <a:lstStyle>
            <a:lvl1pPr algn="ctr">
              <a:defRPr sz="400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F225-F19A-40FE-9134-ADAC53A2C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44686" y="3649066"/>
            <a:ext cx="7602764" cy="98099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0070C0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52890-A463-40F0-8781-AB9ECF3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EBFC2-28E7-4B50-9949-2BDA85E2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98516-7864-4AE1-84EA-04757DF1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9AA055-0DD5-4F16-B6C2-4900CC928098}"/>
              </a:ext>
            </a:extLst>
          </p:cNvPr>
          <p:cNvCxnSpPr/>
          <p:nvPr/>
        </p:nvCxnSpPr>
        <p:spPr>
          <a:xfrm>
            <a:off x="3778624" y="360203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8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8ED813-B8D0-48D3-B71C-48DF5BDC9A90}"/>
              </a:ext>
            </a:extLst>
          </p:cNvPr>
          <p:cNvSpPr/>
          <p:nvPr/>
        </p:nvSpPr>
        <p:spPr>
          <a:xfrm>
            <a:off x="0" y="0"/>
            <a:ext cx="47171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F0879C-37D2-4E04-A609-4FEBD2EB69A2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C859E1-EF9A-419B-B3AC-AEA4B510D174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4C3DBE-5B2C-4C2D-8079-CF803A046CD5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1258E-5E7B-49D9-AB2A-3FCE6F2AE3D9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2A0B40-AB4B-42CA-AD19-364DF8432A34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CF1E32-F9E6-49E7-B655-4856AC619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55067-D68C-4E9D-814B-94F341AC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56A77-566F-415D-85B3-C170D979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2F81A-5D76-4DBF-9DF9-92CD90E7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F8005-F81C-45EB-B6F5-872E765E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2E53F-F0E3-4A6E-B3B1-F5491F54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69BF3-2B4A-42F7-B934-99F11627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3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94546B-A81A-48D4-B4C5-7E2E6285F424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06CAA-5E4F-43E2-8A98-36361486A3A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E28CB-622A-4807-91B6-87A76E180121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30D63E-AE12-491E-81E4-B3C25BA710AC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A4929A-0E7F-4B2B-81BC-6899210E604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7A026-FFDC-4CB9-9AB8-BB4B31660FD8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0FBF31-43A4-4034-8688-BF669721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67B1EE-D3B9-4A72-BB78-BEAFBE1F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1261F-F460-4F19-99F4-F65B97B6F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84E1E-AD39-414E-A630-BB5F20BC8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A01E5-2430-4A1C-8323-5D191529B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4A9DA-01AC-4343-9532-A824358CD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BA755-AEE2-4001-8DE6-415A8DBF9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3B665F-223D-495A-BDBB-E3363CAF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B297C-3F38-49A1-953B-17E3F6F6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7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856098-1DA3-49E8-91B8-CAA5CDB7382E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2C0DA-73C9-4A83-97A2-EB4541745B64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A0938-3C8A-4ACA-8AD0-352B444392A9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9A254-00DC-4FF4-ABF3-8D548470A82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83A17-368C-4CF3-93EE-956780C13754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DDFCB-6B13-4853-B2B2-7FDD576847E1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8E1E0-E974-41E1-9F43-DEF84D8A1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4473C1-75AC-4CC3-97E1-56E2CDD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7F37E-14E1-44B3-BCD8-AEBD153A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09FB-ACF3-4E2F-B66D-3E13733A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82C6C-9BFE-4C90-A547-8C325C55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6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FA0252-28E1-40E5-ACE6-20D14F5256B9}"/>
              </a:ext>
            </a:extLst>
          </p:cNvPr>
          <p:cNvSpPr/>
          <p:nvPr/>
        </p:nvSpPr>
        <p:spPr>
          <a:xfrm>
            <a:off x="0" y="0"/>
            <a:ext cx="5957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18FD9-31FC-4567-B182-23204706A8B0}"/>
              </a:ext>
            </a:extLst>
          </p:cNvPr>
          <p:cNvSpPr/>
          <p:nvPr/>
        </p:nvSpPr>
        <p:spPr>
          <a:xfrm>
            <a:off x="207818" y="201706"/>
            <a:ext cx="11762508" cy="643380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29B7B4-B37A-4ECF-85D2-5A66AA4D9A3E}"/>
              </a:ext>
            </a:extLst>
          </p:cNvPr>
          <p:cNvSpPr/>
          <p:nvPr/>
        </p:nvSpPr>
        <p:spPr>
          <a:xfrm>
            <a:off x="11194473" y="6359236"/>
            <a:ext cx="775853" cy="249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Manage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F4FB33-76DE-4704-8B1A-C3FE16F507E2}"/>
              </a:ext>
            </a:extLst>
          </p:cNvPr>
          <p:cNvSpPr/>
          <p:nvPr/>
        </p:nvSpPr>
        <p:spPr>
          <a:xfrm>
            <a:off x="10401669" y="6359236"/>
            <a:ext cx="775853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Implement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894C9-4BA3-403A-B5F2-D596A188AF2F}"/>
              </a:ext>
            </a:extLst>
          </p:cNvPr>
          <p:cNvSpPr/>
          <p:nvPr/>
        </p:nvSpPr>
        <p:spPr>
          <a:xfrm>
            <a:off x="9608865" y="6359236"/>
            <a:ext cx="775853" cy="249382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Advise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0B9174-D03E-4D6F-A8E5-B9D3C8C2DB80}"/>
              </a:ext>
            </a:extLst>
          </p:cNvPr>
          <p:cNvSpPr/>
          <p:nvPr/>
        </p:nvSpPr>
        <p:spPr>
          <a:xfrm>
            <a:off x="8816061" y="6359236"/>
            <a:ext cx="775853" cy="2493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Educate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EAC91E-9BE5-4729-AA9E-F5E9394A8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281" y="278160"/>
            <a:ext cx="2153769" cy="41580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39A89A-4F67-468F-80FE-0E3680B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01976-8FCF-4B4F-B90A-B5E7246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AE299-AC97-4CB0-8712-61CB13DA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34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CCC9-CB97-4066-B6DA-4148BB88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ECEE-E57D-455E-A22A-6DE67E6B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2D1F0-214E-43F0-A7BC-42F93E54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25E7-FC1E-4111-8E29-520E9E6A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E390C-8CD6-41DF-B8A7-0EA86E7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1209-8122-481B-93F3-CD9D18358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2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1060-B002-4A29-A677-95E1A92C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A23B8C-6470-4EFE-BA18-C7C748C1C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14D961-FD3B-461E-A88E-64AC4821E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F84C-0554-4D2A-95E2-84C361AAE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C5B5-70F3-4D7C-9421-4846A194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9E27-8F16-42E6-B25A-6357B56B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2EF02-B3FB-409B-B71D-7DB59224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66FC5-8BC1-45FA-8841-F34FA58FD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7B98F-173F-4961-A753-124D5F25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74CCF-98B4-411A-8810-C31E8C29E19B}" type="datetimeFigureOut">
              <a:rPr lang="en-US" smtClean="0"/>
              <a:t>6/6/2022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7A21-CD9E-479E-AAB2-6CC376E9F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C126-58FF-4F4D-A936-FEFCC877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D0E78-183D-4F7D-A18B-8A4BED7B6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2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88C2-D62C-496E-8359-A6E42ABBE5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binding in 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27D2-8B6B-4DCC-9D83-1FA969EFA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Sarita Lad</a:t>
            </a:r>
          </a:p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2609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EFDC-790E-4E47-A515-1EBCF1F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B00F9-9E29-42A4-AEDB-803DFBB2DBCD}"/>
              </a:ext>
            </a:extLst>
          </p:cNvPr>
          <p:cNvSpPr txBox="1"/>
          <p:nvPr/>
        </p:nvSpPr>
        <p:spPr>
          <a:xfrm>
            <a:off x="490491" y="100050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From the Component to the DOM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2237C-C0F8-4FB6-B577-8E22DFDC5879}"/>
              </a:ext>
            </a:extLst>
          </p:cNvPr>
          <p:cNvSpPr txBox="1"/>
          <p:nvPr/>
        </p:nvSpPr>
        <p:spPr>
          <a:xfrm>
            <a:off x="490489" y="138533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Interpolation: {{ value }}</a:t>
            </a:r>
          </a:p>
          <a:p>
            <a:pPr algn="l"/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This adds the value of a property from the component:</a:t>
            </a:r>
          </a:p>
          <a:p>
            <a:pPr algn="l"/>
            <a:endParaRPr lang="en-US" b="0" i="0" dirty="0">
              <a:solidFill>
                <a:srgbClr val="4D5B7C"/>
              </a:solidFill>
              <a:effectLst/>
              <a:latin typeface="Inte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24ECF-F547-4A9E-81E1-A50C85E78342}"/>
              </a:ext>
            </a:extLst>
          </p:cNvPr>
          <p:cNvSpPr txBox="1"/>
          <p:nvPr/>
        </p:nvSpPr>
        <p:spPr>
          <a:xfrm>
            <a:off x="490489" y="2048594"/>
            <a:ext cx="73129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Property binding: [property]=“value”</a:t>
            </a:r>
          </a:p>
          <a:p>
            <a:pPr algn="l"/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With property binding, the value is passed from the component to the specified property, which can often be a simple html attribute:</a:t>
            </a: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[value]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profession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4D5B7C"/>
              </a:solidFill>
              <a:effectLst/>
              <a:latin typeface="Inter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8B9B38-E11C-4653-A604-AFB3BA157AC2}"/>
              </a:ext>
            </a:extLst>
          </p:cNvPr>
          <p:cNvSpPr txBox="1"/>
          <p:nvPr/>
        </p:nvSpPr>
        <p:spPr>
          <a:xfrm>
            <a:off x="490489" y="324433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From the DOM to the Component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FE4F11-C20B-49CA-889A-309AA46971DC}"/>
              </a:ext>
            </a:extLst>
          </p:cNvPr>
          <p:cNvSpPr txBox="1"/>
          <p:nvPr/>
        </p:nvSpPr>
        <p:spPr>
          <a:xfrm>
            <a:off x="490489" y="3722927"/>
            <a:ext cx="77035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Event binding: (event)=“</a:t>
            </a:r>
            <a:r>
              <a:rPr lang="en-US" b="1" i="0" dirty="0" err="1">
                <a:solidFill>
                  <a:srgbClr val="4D5B7C"/>
                </a:solidFill>
                <a:effectLst/>
                <a:latin typeface="Epilogue"/>
              </a:rPr>
              <a:t>functionNAME</a:t>
            </a:r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()”</a:t>
            </a:r>
          </a:p>
          <a:p>
            <a:pPr algn="l"/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When a specific DOM event happens (</a:t>
            </a:r>
            <a:r>
              <a:rPr lang="en-US" b="0" i="0" dirty="0" err="1">
                <a:solidFill>
                  <a:srgbClr val="4D5B7C"/>
                </a:solidFill>
                <a:effectLst/>
                <a:latin typeface="Inter"/>
              </a:rPr>
              <a:t>eg.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: click, change, </a:t>
            </a:r>
            <a:r>
              <a:rPr lang="en-US" b="0" i="0" dirty="0" err="1">
                <a:solidFill>
                  <a:srgbClr val="4D5B7C"/>
                </a:solidFill>
                <a:effectLst/>
                <a:latin typeface="Inter"/>
              </a:rPr>
              <a:t>keyup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), call the specified </a:t>
            </a:r>
            <a:r>
              <a:rPr lang="en-US" b="0" i="0" dirty="0" err="1">
                <a:solidFill>
                  <a:srgbClr val="4D5B7C"/>
                </a:solidFill>
                <a:effectLst/>
                <a:latin typeface="Inter"/>
              </a:rPr>
              <a:t>specified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 method in the component. In the example below, the </a:t>
            </a:r>
            <a:r>
              <a:rPr lang="en-US" b="0" i="0" dirty="0" err="1">
                <a:solidFill>
                  <a:srgbClr val="4D5B7C"/>
                </a:solidFill>
                <a:effectLst/>
                <a:latin typeface="Inter"/>
              </a:rPr>
              <a:t>cookPotato</a:t>
            </a:r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() method from the component is called when the button is clicked: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6D234B-CB23-44CA-BA43-6ED0ACB60905}"/>
              </a:ext>
            </a:extLst>
          </p:cNvPr>
          <p:cNvSpPr txBox="1"/>
          <p:nvPr/>
        </p:nvSpPr>
        <p:spPr>
          <a:xfrm>
            <a:off x="490489" y="514949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Two-way</a:t>
            </a:r>
          </a:p>
          <a:p>
            <a:pPr algn="l"/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Two-way data binding: [(</a:t>
            </a:r>
            <a:r>
              <a:rPr lang="en-US" b="1" i="0" dirty="0" err="1">
                <a:solidFill>
                  <a:srgbClr val="4D5B7C"/>
                </a:solidFill>
                <a:effectLst/>
                <a:latin typeface="Epilogue"/>
              </a:rPr>
              <a:t>ngModel</a:t>
            </a:r>
            <a:r>
              <a:rPr lang="en-US" b="1" i="0" dirty="0">
                <a:solidFill>
                  <a:srgbClr val="4D5B7C"/>
                </a:solidFill>
                <a:effectLst/>
                <a:latin typeface="Epilogue"/>
              </a:rPr>
              <a:t>)]=“value”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8802001-4710-4022-A060-3E61F7A5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68" y="5942252"/>
            <a:ext cx="5220070" cy="307777"/>
          </a:xfrm>
          <a:prstGeom prst="rect">
            <a:avLst/>
          </a:prstGeom>
          <a:solidFill>
            <a:srgbClr val="081B4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3F5F9"/>
                </a:solidFill>
                <a:effectLst/>
                <a:latin typeface="JetBrains Mono"/>
              </a:rPr>
              <a:t>&lt;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A8BFF"/>
                </a:solidFill>
                <a:effectLst/>
                <a:latin typeface="JetBrains Mono"/>
              </a:rPr>
              <a:t>input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29E3AB"/>
                </a:solidFill>
                <a:effectLst/>
                <a:latin typeface="JetBrains Mono"/>
              </a:rPr>
              <a:t>type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3F5F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4084"/>
                </a:solidFill>
                <a:effectLst/>
                <a:latin typeface="JetBrains Mono"/>
              </a:rPr>
              <a:t>email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3F5F9"/>
                </a:solidFill>
                <a:effectLst/>
                <a:latin typeface="JetBrains Mono"/>
              </a:rPr>
              <a:t>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A8BFF"/>
                </a:solidFill>
                <a:effectLst/>
                <a:latin typeface="JetBrains Mono"/>
              </a:rPr>
              <a:t>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29E3AB"/>
                </a:solidFill>
                <a:effectLst/>
                <a:latin typeface="JetBrains Mono"/>
              </a:rPr>
              <a:t>[(ngModel)]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3F5F9"/>
                </a:solidFill>
                <a:effectLst/>
                <a:latin typeface="JetBrains Mono"/>
              </a:rPr>
              <a:t>="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4084"/>
                </a:solidFill>
                <a:effectLst/>
                <a:latin typeface="JetBrains Mono"/>
              </a:rPr>
              <a:t>user.email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3F5F9"/>
                </a:solidFill>
                <a:effectLst/>
                <a:latin typeface="JetBrains Mono"/>
              </a:rPr>
              <a:t>"&gt;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7E5E61-13E2-4755-865D-C70C8D05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8CE66-7498-4D1A-B413-025DF799C0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63430"/>
      </p:ext>
    </p:extLst>
  </p:cSld>
  <p:clrMapOvr>
    <a:masterClrMapping/>
  </p:clrMapOvr>
</p:sld>
</file>

<file path=ppt/theme/theme1.xml><?xml version="1.0" encoding="utf-8"?>
<a:theme xmlns:a="http://schemas.openxmlformats.org/drawingml/2006/main" name="201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" id="{B0E980CD-A54D-4681-878C-2746A87DC6E5}" vid="{62E40539-E070-47D4-8381-3EBCC8F4FC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2018</Template>
  <TotalTime>174</TotalTime>
  <Words>159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Epilogue</vt:lpstr>
      <vt:lpstr>Inter</vt:lpstr>
      <vt:lpstr>JetBrains Mono</vt:lpstr>
      <vt:lpstr>Segoe UI</vt:lpstr>
      <vt:lpstr>Trebuchet MS</vt:lpstr>
      <vt:lpstr>2018</vt:lpstr>
      <vt:lpstr>Data binding in Angular</vt:lpstr>
      <vt:lpstr>Property binding: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Campaign</dc:title>
  <dc:creator>Manish Corriea</dc:creator>
  <cp:lastModifiedBy>Sarita Lad</cp:lastModifiedBy>
  <cp:revision>9</cp:revision>
  <dcterms:created xsi:type="dcterms:W3CDTF">2019-03-07T07:10:25Z</dcterms:created>
  <dcterms:modified xsi:type="dcterms:W3CDTF">2022-06-06T04:51:07Z</dcterms:modified>
</cp:coreProperties>
</file>