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@ViewChild and @Viewchildren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@ViewChild()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10FDCF-2EC3-46D4-A98B-824D5883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74" y="902310"/>
            <a:ext cx="11039452" cy="2409061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Parent uses a to get reference to the Child Component</a:t>
            </a:r>
          </a:p>
          <a:p>
            <a:pPr marL="0" indent="0">
              <a:buNone/>
            </a:pPr>
            <a:r>
              <a:rPr lang="en-US" b="1" dirty="0">
                <a:latin typeface="-apple-system"/>
              </a:rPr>
              <a:t>@ViewChild()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-apple-system"/>
              </a:rPr>
              <a:t>Injecting an instance of the child component into the parent as a @ViewChild is the another technique used by the parent to access the property and method of the child component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The @ViewChild decorator takes the name of the component/directive as its input. It is then used to decorate a property. The Angular then injects the reference of the component to the Property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-apple-system"/>
              </a:rPr>
              <a:t>Example: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858AB-9B39-4ADE-B194-EA71304AAFD9}"/>
              </a:ext>
            </a:extLst>
          </p:cNvPr>
          <p:cNvSpPr txBox="1"/>
          <p:nvPr/>
        </p:nvSpPr>
        <p:spPr>
          <a:xfrm>
            <a:off x="1831018" y="3670918"/>
            <a:ext cx="7623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ViewChild</a:t>
            </a: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ContentProjectionComponent</a:t>
            </a: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I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</a:t>
            </a:r>
            <a:r>
              <a:rPr lang="en-IN" sz="1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I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ContentProjectionComponent</a:t>
            </a: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highlight>
                <a:srgbClr val="000000"/>
              </a:highlight>
              <a:latin typeface="-apple-system"/>
            </a:endParaRPr>
          </a:p>
          <a:p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</a:t>
            </a:r>
            <a:r>
              <a:rPr lang="en-IN" sz="1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ViewChildren</a:t>
            </a: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ContentProjectionComponent</a:t>
            </a: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IN" sz="18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//@ViewChildren()  h2 tag?</a:t>
            </a:r>
            <a:endParaRPr lang="en-IN" sz="1800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</a:t>
            </a:r>
            <a:r>
              <a:rPr lang="en-IN" sz="18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contentProjectList</a:t>
            </a:r>
            <a:r>
              <a:rPr lang="en-IN" sz="1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I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QueryList</a:t>
            </a: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IN" sz="18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ContentProjectionComponent</a:t>
            </a:r>
            <a:r>
              <a:rPr lang="en-IN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  <a:latin typeface="-apple-system"/>
              </a:rPr>
              <a:t>@ViewChildren()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A853F-4525-46A1-B4A1-F2FED1D163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7075" y="1252538"/>
            <a:ext cx="11039475" cy="50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ngAfterViewInit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():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IsUserSuperAdmin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variable from child component is available here </a:t>
            </a:r>
            <a:endParaRPr lang="en-IN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headline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nativeElement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"count of children"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contentProjectList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"first of children"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contentProjectList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first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IsUserSuperAdmin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673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7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135</TotalTime>
  <Words>196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Consolas</vt:lpstr>
      <vt:lpstr>Segoe UI</vt:lpstr>
      <vt:lpstr>Trebuchet MS</vt:lpstr>
      <vt:lpstr>2018</vt:lpstr>
      <vt:lpstr>@ViewChild and @Viewchildren</vt:lpstr>
      <vt:lpstr>@ViewChild()</vt:lpstr>
      <vt:lpstr>@ViewChildren()</vt:lpstr>
      <vt:lpstr>Slides</vt:lpstr>
      <vt:lpstr>Slides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Sarita Lad</cp:lastModifiedBy>
  <cp:revision>7</cp:revision>
  <dcterms:created xsi:type="dcterms:W3CDTF">2019-03-07T07:10:25Z</dcterms:created>
  <dcterms:modified xsi:type="dcterms:W3CDTF">2022-03-31T12:27:50Z</dcterms:modified>
</cp:coreProperties>
</file>