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60" r:id="rId5"/>
    <p:sldId id="26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486D6E-6BA8-4C52-924A-59253267AF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Microsoft Technology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Sarita</a:t>
            </a:r>
            <a:r>
              <a:rPr lang="en-IN" dirty="0" smtClean="0"/>
              <a:t> Lad Corporate Trainer for CG,LTI,HCL, DXC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12-08-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1723" y="1902950"/>
            <a:ext cx="1456944" cy="18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01200" y="321046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F9218A-B816-4B5F-A0BE-D0AAD688BCDE}"/>
              </a:ext>
            </a:extLst>
          </p:cNvPr>
          <p:cNvSpPr/>
          <p:nvPr userDrawn="1"/>
        </p:nvSpPr>
        <p:spPr>
          <a:xfrm>
            <a:off x="3782293" y="111095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12-08-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1902" y="2108049"/>
            <a:ext cx="1456944" cy="1804416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318EDC7-CDC2-4407-9F8F-C0CEAA400966}"/>
              </a:ext>
            </a:extLst>
          </p:cNvPr>
          <p:cNvSpPr txBox="1">
            <a:spLocks/>
          </p:cNvSpPr>
          <p:nvPr userDrawn="1"/>
        </p:nvSpPr>
        <p:spPr>
          <a:xfrm>
            <a:off x="4002992" y="61412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Sarita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Lad Corporate Trainer for CG,LTI,HCL, DXC Technology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01200" y="133039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2241" y="141584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01200" y="209951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01200" y="141585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0" i="0" dirty="0" err="1" smtClean="0">
                <a:effectLst/>
                <a:latin typeface="-apple-system"/>
              </a:rPr>
              <a:t>IComparable</a:t>
            </a:r>
            <a:r>
              <a:rPr lang="en-IN" b="0" i="0" dirty="0" smtClean="0">
                <a:effectLst/>
                <a:latin typeface="-apple-system"/>
              </a:rPr>
              <a:t> Interface</a:t>
            </a:r>
            <a:endParaRPr lang="en-IN" b="0" i="0" dirty="0">
              <a:effectLst/>
              <a:latin typeface="-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? Why ? How ? Let us see the answers: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0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1325563"/>
          </a:xfrm>
        </p:spPr>
        <p:txBody>
          <a:bodyPr/>
          <a:lstStyle/>
          <a:p>
            <a:r>
              <a:rPr lang="en-IN" dirty="0" smtClean="0"/>
              <a:t>What is </a:t>
            </a:r>
            <a:r>
              <a:rPr lang="en-IN" dirty="0" smtClean="0"/>
              <a:t>an interface</a:t>
            </a:r>
            <a:r>
              <a:rPr lang="en-IN" dirty="0" smtClean="0"/>
              <a:t>?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726723" y="1253330"/>
            <a:ext cx="11255367" cy="50266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800" dirty="0" smtClean="0"/>
              <a:t>In C# language multiple inheritance is not allowed , so if we want to add some common functionalities to a concrete class after inheriting from a base class , </a:t>
            </a:r>
            <a:r>
              <a:rPr lang="en-IN" sz="2800" smtClean="0"/>
              <a:t>we </a:t>
            </a:r>
            <a:r>
              <a:rPr lang="en-IN" sz="2800" smtClean="0"/>
              <a:t>have to </a:t>
            </a:r>
            <a:r>
              <a:rPr lang="en-IN" sz="2800" dirty="0" smtClean="0"/>
              <a:t>use interface.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800" dirty="0" smtClean="0"/>
              <a:t>Interface is a special type of a class.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800" dirty="0" smtClean="0"/>
              <a:t>Interface is </a:t>
            </a:r>
            <a:r>
              <a:rPr lang="en-IN" sz="2800" b="1" dirty="0" smtClean="0"/>
              <a:t>a provider </a:t>
            </a:r>
            <a:r>
              <a:rPr lang="en-IN" sz="2800" dirty="0" smtClean="0"/>
              <a:t>of abstract methods with predefined signatures of functions :it provides flexibility of logic depending upon the entity.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800" dirty="0" smtClean="0"/>
              <a:t>Concrete class is </a:t>
            </a:r>
            <a:r>
              <a:rPr lang="en-IN" sz="2800" b="1" dirty="0" smtClean="0"/>
              <a:t>a consumer </a:t>
            </a:r>
            <a:r>
              <a:rPr lang="en-IN" sz="2800" dirty="0" smtClean="0"/>
              <a:t>which has to well implement these abstract methods by writing appropriate logic in these methods.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800" dirty="0" smtClean="0"/>
              <a:t>Interfaces can be user defined or system defined.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800" dirty="0" smtClean="0"/>
              <a:t>Collections Namespace have popular interfaces like </a:t>
            </a:r>
            <a:r>
              <a:rPr lang="en-IN" sz="2800" dirty="0" err="1" smtClean="0"/>
              <a:t>IComparable,IEnumerable,IClonable</a:t>
            </a:r>
            <a:r>
              <a:rPr lang="en-IN" sz="2800" dirty="0" smtClean="0"/>
              <a:t> ,</a:t>
            </a:r>
            <a:r>
              <a:rPr lang="en-IN" sz="2800" dirty="0" err="1" smtClean="0"/>
              <a:t>ICollection</a:t>
            </a:r>
            <a:r>
              <a:rPr lang="en-IN" sz="2800" dirty="0" smtClean="0"/>
              <a:t>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Life mapping: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4322" y="1773538"/>
            <a:ext cx="68103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 dirty="0" smtClean="0">
                <a:effectLst/>
                <a:latin typeface="-apple-system"/>
              </a:rPr>
              <a:t>Why we need </a:t>
            </a:r>
            <a:r>
              <a:rPr lang="en-IN" b="1" i="0" dirty="0" err="1" smtClean="0">
                <a:effectLst/>
                <a:latin typeface="-apple-system"/>
              </a:rPr>
              <a:t>IComparable</a:t>
            </a:r>
            <a:r>
              <a:rPr lang="en-IN" b="1" i="0" dirty="0" smtClean="0">
                <a:effectLst/>
                <a:latin typeface="-apple-system"/>
              </a:rPr>
              <a:t> interface ?</a:t>
            </a:r>
            <a:endParaRPr lang="en-IN" b="1" i="0" dirty="0">
              <a:effectLst/>
              <a:latin typeface="-apple-system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6723" y="1253331"/>
            <a:ext cx="11255367" cy="40950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use Generic  Collection classes better than Arrays in C# to store multiple data items </a:t>
            </a:r>
            <a:r>
              <a:rPr lang="en-US" dirty="0" err="1" smtClean="0"/>
              <a:t>ex:List</a:t>
            </a:r>
            <a:r>
              <a:rPr lang="en-US" dirty="0" smtClean="0"/>
              <a:t> Stack , Queue etc.</a:t>
            </a:r>
          </a:p>
          <a:p>
            <a:r>
              <a:rPr lang="en-US" dirty="0" smtClean="0"/>
              <a:t>In these Collections , we can store complex data like objects of different entities Like Book, Student, Product etc.</a:t>
            </a:r>
          </a:p>
          <a:p>
            <a:r>
              <a:rPr lang="en-US" dirty="0" smtClean="0"/>
              <a:t>All these Collections Classes have inbuilt methods like </a:t>
            </a:r>
            <a:r>
              <a:rPr lang="en-US" dirty="0" err="1" smtClean="0"/>
              <a:t>Sort,Add,Remove</a:t>
            </a:r>
            <a:r>
              <a:rPr lang="en-US" dirty="0" smtClean="0"/>
              <a:t> etc</a:t>
            </a:r>
            <a:endParaRPr lang="en-IN" dirty="0" smtClean="0"/>
          </a:p>
          <a:p>
            <a:r>
              <a:rPr lang="en-IN" dirty="0" smtClean="0"/>
              <a:t>But if we use </a:t>
            </a:r>
            <a:r>
              <a:rPr lang="en-IN" b="1" dirty="0" smtClean="0"/>
              <a:t>the sort </a:t>
            </a:r>
            <a:r>
              <a:rPr lang="en-IN" dirty="0" smtClean="0"/>
              <a:t>method on list of objects like books or students </a:t>
            </a:r>
          </a:p>
          <a:p>
            <a:r>
              <a:rPr lang="en-IN" dirty="0" smtClean="0"/>
              <a:t>It will not work and will throw </a:t>
            </a:r>
            <a:r>
              <a:rPr lang="en-IN" dirty="0" err="1" smtClean="0"/>
              <a:t>InvalidOperation</a:t>
            </a:r>
            <a:r>
              <a:rPr lang="en-IN" dirty="0" smtClean="0"/>
              <a:t> Exception</a:t>
            </a:r>
          </a:p>
          <a:p>
            <a:r>
              <a:rPr lang="en-IN" dirty="0" smtClean="0"/>
              <a:t>Why?</a:t>
            </a:r>
          </a:p>
          <a:p>
            <a:r>
              <a:rPr lang="en-IN" dirty="0" smtClean="0"/>
              <a:t>Because system will get confused on which property of Item of the Array ,sorting to be done.</a:t>
            </a:r>
          </a:p>
          <a:p>
            <a:r>
              <a:rPr lang="en-IN" dirty="0" smtClean="0"/>
              <a:t>So we need to implement </a:t>
            </a:r>
            <a:r>
              <a:rPr lang="en-IN" dirty="0" err="1" smtClean="0"/>
              <a:t>IComparable</a:t>
            </a:r>
            <a:r>
              <a:rPr lang="en-IN" dirty="0" smtClean="0"/>
              <a:t> interface by defining the logic of </a:t>
            </a:r>
            <a:r>
              <a:rPr lang="en-IN" dirty="0" err="1" smtClean="0"/>
              <a:t>CompareTo</a:t>
            </a:r>
            <a:r>
              <a:rPr lang="en-IN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01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8713" y="0"/>
            <a:ext cx="5300931" cy="823912"/>
          </a:xfrm>
        </p:spPr>
        <p:txBody>
          <a:bodyPr/>
          <a:lstStyle/>
          <a:p>
            <a:r>
              <a:rPr lang="en-IN" dirty="0" smtClean="0"/>
              <a:t>How to Implement </a:t>
            </a:r>
            <a:r>
              <a:rPr lang="en-IN" dirty="0" err="1" smtClean="0"/>
              <a:t>IComparable</a:t>
            </a:r>
            <a:r>
              <a:rPr lang="en-IN" dirty="0" smtClean="0"/>
              <a:t> 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796" y="931653"/>
            <a:ext cx="726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 the class Student we should implement </a:t>
            </a:r>
            <a:r>
              <a:rPr lang="en-IN" dirty="0" err="1" smtClean="0"/>
              <a:t>IComparable</a:t>
            </a:r>
            <a:r>
              <a:rPr lang="en-IN" dirty="0" smtClean="0"/>
              <a:t> interface as follows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9839" y="1313013"/>
            <a:ext cx="588959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SaritaCorporateTrai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SaritaCorporateTrainer</Template>
  <TotalTime>259</TotalTime>
  <Words>271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SaritaCorporateTrainer</vt:lpstr>
      <vt:lpstr>IComparable Interface</vt:lpstr>
      <vt:lpstr>What is an interface?</vt:lpstr>
      <vt:lpstr>Real Life mapping:</vt:lpstr>
      <vt:lpstr>Why we need IComparable interface ?</vt:lpstr>
      <vt:lpstr>Slide 5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IComparable Interface</dc:title>
  <dc:creator>HP</dc:creator>
  <cp:lastModifiedBy>HP</cp:lastModifiedBy>
  <cp:revision>19</cp:revision>
  <dcterms:created xsi:type="dcterms:W3CDTF">2024-04-05T07:25:22Z</dcterms:created>
  <dcterms:modified xsi:type="dcterms:W3CDTF">2024-04-06T06:58:52Z</dcterms:modified>
</cp:coreProperties>
</file>