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62" r:id="rId3"/>
    <p:sldId id="265" r:id="rId4"/>
    <p:sldId id="266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ita Lad" userId="0ca18101c1a054c8" providerId="LiveId" clId="{0D1F92A7-CBE2-4D6F-BC42-750670082F4C}"/>
    <pc:docChg chg="custSel addSld modSld sldOrd">
      <pc:chgData name="Sarita Lad" userId="0ca18101c1a054c8" providerId="LiveId" clId="{0D1F92A7-CBE2-4D6F-BC42-750670082F4C}" dt="2022-06-28T15:26:17.897" v="103" actId="732"/>
      <pc:docMkLst>
        <pc:docMk/>
      </pc:docMkLst>
      <pc:sldChg chg="modSp mod">
        <pc:chgData name="Sarita Lad" userId="0ca18101c1a054c8" providerId="LiveId" clId="{0D1F92A7-CBE2-4D6F-BC42-750670082F4C}" dt="2022-06-28T12:21:49.087" v="86" actId="20577"/>
        <pc:sldMkLst>
          <pc:docMk/>
          <pc:sldMk cId="926091206" sldId="256"/>
        </pc:sldMkLst>
        <pc:spChg chg="mod">
          <ac:chgData name="Sarita Lad" userId="0ca18101c1a054c8" providerId="LiveId" clId="{0D1F92A7-CBE2-4D6F-BC42-750670082F4C}" dt="2022-06-28T12:21:49.087" v="86" actId="20577"/>
          <ac:spMkLst>
            <pc:docMk/>
            <pc:sldMk cId="926091206" sldId="256"/>
            <ac:spMk id="2" creationId="{C70F88C2-D62C-496E-8359-A6E42ABBE5C2}"/>
          </ac:spMkLst>
        </pc:spChg>
      </pc:sldChg>
      <pc:sldChg chg="addSp modSp new mod">
        <pc:chgData name="Sarita Lad" userId="0ca18101c1a054c8" providerId="LiveId" clId="{0D1F92A7-CBE2-4D6F-BC42-750670082F4C}" dt="2022-06-20T06:31:13.045" v="63" actId="1076"/>
        <pc:sldMkLst>
          <pc:docMk/>
          <pc:sldMk cId="2383075124" sldId="263"/>
        </pc:sldMkLst>
        <pc:spChg chg="add mod">
          <ac:chgData name="Sarita Lad" userId="0ca18101c1a054c8" providerId="LiveId" clId="{0D1F92A7-CBE2-4D6F-BC42-750670082F4C}" dt="2022-06-20T06:25:19.277" v="56" actId="20577"/>
          <ac:spMkLst>
            <pc:docMk/>
            <pc:sldMk cId="2383075124" sldId="263"/>
            <ac:spMk id="3" creationId="{267403CC-9FDF-9D56-F5AD-0C01D15E5236}"/>
          </ac:spMkLst>
        </pc:spChg>
        <pc:spChg chg="add mod">
          <ac:chgData name="Sarita Lad" userId="0ca18101c1a054c8" providerId="LiveId" clId="{0D1F92A7-CBE2-4D6F-BC42-750670082F4C}" dt="2022-06-20T06:25:32.581" v="58" actId="1076"/>
          <ac:spMkLst>
            <pc:docMk/>
            <pc:sldMk cId="2383075124" sldId="263"/>
            <ac:spMk id="5" creationId="{4F4977EC-64C0-C2F0-7E4D-C88985D75B7B}"/>
          </ac:spMkLst>
        </pc:spChg>
        <pc:picChg chg="add mod modCrop">
          <ac:chgData name="Sarita Lad" userId="0ca18101c1a054c8" providerId="LiveId" clId="{0D1F92A7-CBE2-4D6F-BC42-750670082F4C}" dt="2022-06-20T06:31:13.045" v="63" actId="1076"/>
          <ac:picMkLst>
            <pc:docMk/>
            <pc:sldMk cId="2383075124" sldId="263"/>
            <ac:picMk id="7" creationId="{D7D6087B-C7CF-8326-F2E9-39360E698CC0}"/>
          </ac:picMkLst>
        </pc:picChg>
      </pc:sldChg>
      <pc:sldChg chg="addSp modSp new mod">
        <pc:chgData name="Sarita Lad" userId="0ca18101c1a054c8" providerId="LiveId" clId="{0D1F92A7-CBE2-4D6F-BC42-750670082F4C}" dt="2022-06-20T06:31:43.541" v="70" actId="1076"/>
        <pc:sldMkLst>
          <pc:docMk/>
          <pc:sldMk cId="2052187803" sldId="264"/>
        </pc:sldMkLst>
        <pc:picChg chg="add mod modCrop">
          <ac:chgData name="Sarita Lad" userId="0ca18101c1a054c8" providerId="LiveId" clId="{0D1F92A7-CBE2-4D6F-BC42-750670082F4C}" dt="2022-06-20T06:31:43.541" v="70" actId="1076"/>
          <ac:picMkLst>
            <pc:docMk/>
            <pc:sldMk cId="2052187803" sldId="264"/>
            <ac:picMk id="3" creationId="{9725EAA3-81B9-70A7-F835-B80E8BDB6E91}"/>
          </ac:picMkLst>
        </pc:picChg>
      </pc:sldChg>
      <pc:sldChg chg="addSp modSp new mod ord">
        <pc:chgData name="Sarita Lad" userId="0ca18101c1a054c8" providerId="LiveId" clId="{0D1F92A7-CBE2-4D6F-BC42-750670082F4C}" dt="2022-06-28T15:25:54.817" v="99" actId="14100"/>
        <pc:sldMkLst>
          <pc:docMk/>
          <pc:sldMk cId="2361266413" sldId="265"/>
        </pc:sldMkLst>
        <pc:picChg chg="add mod modCrop">
          <ac:chgData name="Sarita Lad" userId="0ca18101c1a054c8" providerId="LiveId" clId="{0D1F92A7-CBE2-4D6F-BC42-750670082F4C}" dt="2022-06-28T15:25:54.817" v="99" actId="14100"/>
          <ac:picMkLst>
            <pc:docMk/>
            <pc:sldMk cId="2361266413" sldId="265"/>
            <ac:picMk id="3" creationId="{AC92A5ED-EABD-4869-754F-3902C90B6E82}"/>
          </ac:picMkLst>
        </pc:picChg>
      </pc:sldChg>
      <pc:sldChg chg="addSp modSp new mod ord">
        <pc:chgData name="Sarita Lad" userId="0ca18101c1a054c8" providerId="LiveId" clId="{0D1F92A7-CBE2-4D6F-BC42-750670082F4C}" dt="2022-06-28T15:26:17.897" v="103" actId="732"/>
        <pc:sldMkLst>
          <pc:docMk/>
          <pc:sldMk cId="2965484740" sldId="266"/>
        </pc:sldMkLst>
        <pc:picChg chg="add mod modCrop">
          <ac:chgData name="Sarita Lad" userId="0ca18101c1a054c8" providerId="LiveId" clId="{0D1F92A7-CBE2-4D6F-BC42-750670082F4C}" dt="2022-06-28T15:26:17.897" v="103" actId="732"/>
          <ac:picMkLst>
            <pc:docMk/>
            <pc:sldMk cId="2965484740" sldId="266"/>
            <ac:picMk id="3" creationId="{DC58D1CF-E1E4-4337-FEBD-EF2BFA9F4A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3A75F-78DF-42A9-BC21-1C7D5E55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325318-E234-4F36-8B87-16BA513E5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24" y="5082520"/>
            <a:ext cx="1724772" cy="496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151AA-4A07-419B-9ED6-CEF6AC61C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16" y="4978669"/>
            <a:ext cx="2166937" cy="704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86D6E-6BA8-4C52-924A-59253267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CD68B3-2898-4D6B-B5C2-F62D51C4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F9218A-B816-4B5F-A0BE-D0AAD688BCDE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92D18-2682-4285-9429-837643BC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BFC2-28E7-4B50-9949-2BDA85E2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CF1E32-F9E6-49E7-B655-4856AC61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0FBF31-43A4-4034-8688-BF6697211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8E1E0-E974-41E1-9F43-DEF84D8A1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AC91E-9BE5-4729-AA9E-F5E9394A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4CCF-98B4-411A-8810-C31E8C29E19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IN" b="1" dirty="0">
                <a:solidFill>
                  <a:srgbClr val="1D1C29"/>
                </a:solidFill>
                <a:latin typeface="Maax"/>
              </a:rPr>
              <a:t>Assemblies in C#</a:t>
            </a:r>
            <a:endParaRPr lang="en-IN" b="1" i="0" dirty="0">
              <a:solidFill>
                <a:srgbClr val="1D1C29"/>
              </a:solidFill>
              <a:effectLst/>
              <a:latin typeface="Maax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Sarita Lad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260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3AFC-C220-4038-ACF0-E5D4B3B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Assemblies: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C97F1-3533-46B9-CDCE-6113E0768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3" t="24078" r="46699" b="36440"/>
          <a:stretch/>
        </p:blipFill>
        <p:spPr>
          <a:xfrm>
            <a:off x="1091953" y="1225118"/>
            <a:ext cx="9170633" cy="46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7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92A5ED-EABD-4869-754F-3902C90B6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01" t="59456" r="14592"/>
          <a:stretch/>
        </p:blipFill>
        <p:spPr>
          <a:xfrm>
            <a:off x="821094" y="1362270"/>
            <a:ext cx="9741159" cy="47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6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58D1CF-E1E4-4337-FEBD-EF2BFA9F4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06" r="12394"/>
          <a:stretch/>
        </p:blipFill>
        <p:spPr>
          <a:xfrm>
            <a:off x="167018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8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7403CC-9FDF-9D56-F5AD-0C01D15E5236}"/>
              </a:ext>
            </a:extLst>
          </p:cNvPr>
          <p:cNvSpPr txBox="1"/>
          <p:nvPr/>
        </p:nvSpPr>
        <p:spPr>
          <a:xfrm>
            <a:off x="3048778" y="3244334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Open visual studion as administrator:</a:t>
            </a:r>
          </a:p>
          <a:p>
            <a:endParaRPr lang="it-IT" dirty="0"/>
          </a:p>
          <a:p>
            <a:r>
              <a:rPr lang="it-IT" dirty="0"/>
              <a:t>sn -k "D:\sarita.snk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977EC-64C0-C2F0-7E4D-C88985D75B7B}"/>
              </a:ext>
            </a:extLst>
          </p:cNvPr>
          <p:cNvSpPr txBox="1"/>
          <p:nvPr/>
        </p:nvSpPr>
        <p:spPr>
          <a:xfrm>
            <a:off x="3207398" y="431735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Drive path \&gt;</a:t>
            </a:r>
            <a:r>
              <a:rPr lang="en-IN" dirty="0" err="1"/>
              <a:t>gacutil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mydll.dll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D6087B-C7CF-8326-F2E9-39360E698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r="28445" b="32789"/>
          <a:stretch/>
        </p:blipFill>
        <p:spPr>
          <a:xfrm>
            <a:off x="1038030" y="606490"/>
            <a:ext cx="8266922" cy="46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7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25EAA3-81B9-70A7-F835-B80E8BDB6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" r="23449" b="30558"/>
          <a:stretch/>
        </p:blipFill>
        <p:spPr>
          <a:xfrm>
            <a:off x="970384" y="1299288"/>
            <a:ext cx="9333139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8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3430"/>
      </p:ext>
    </p:extLst>
  </p:cSld>
  <p:clrMapOvr>
    <a:masterClrMapping/>
  </p:clrMapOvr>
</p:sld>
</file>

<file path=ppt/theme/theme1.xml><?xml version="1.0" encoding="utf-8"?>
<a:theme xmlns:a="http://schemas.openxmlformats.org/drawingml/2006/main" name="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format" id="{8A50584D-2DEE-47F4-8FEB-3F8557BFAA88}" vid="{CCFC1CB6-16DE-4034-A851-EBB2E5D2C3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format</Template>
  <TotalTime>197</TotalTime>
  <Words>36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Maax</vt:lpstr>
      <vt:lpstr>Segoe UI</vt:lpstr>
      <vt:lpstr>Trebuchet MS</vt:lpstr>
      <vt:lpstr>2018</vt:lpstr>
      <vt:lpstr>Assemblies in C#</vt:lpstr>
      <vt:lpstr>Shared Assemblies: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fff</dc:title>
  <dc:creator>Sarita Lad</dc:creator>
  <cp:lastModifiedBy>Sarita Lad</cp:lastModifiedBy>
  <cp:revision>1</cp:revision>
  <dcterms:created xsi:type="dcterms:W3CDTF">2022-06-20T05:55:07Z</dcterms:created>
  <dcterms:modified xsi:type="dcterms:W3CDTF">2022-06-28T15:26:21Z</dcterms:modified>
</cp:coreProperties>
</file>