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2" r:id="rId3"/>
    <p:sldId id="263" r:id="rId4"/>
    <p:sldId id="264" r:id="rId5"/>
    <p:sldId id="265" r:id="rId6"/>
    <p:sldId id="266"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4381A-EFCF-4039-BA4A-55826B3C3690}" v="7" dt="2022-06-23T06:13:53.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Lad" userId="0ca18101c1a054c8" providerId="LiveId" clId="{81C4381A-EFCF-4039-BA4A-55826B3C3690}"/>
    <pc:docChg chg="custSel addSld modSld">
      <pc:chgData name="Sarita Lad" userId="0ca18101c1a054c8" providerId="LiveId" clId="{81C4381A-EFCF-4039-BA4A-55826B3C3690}" dt="2022-06-28T12:08:56.032" v="119" actId="20577"/>
      <pc:docMkLst>
        <pc:docMk/>
      </pc:docMkLst>
      <pc:sldChg chg="modSp mod">
        <pc:chgData name="Sarita Lad" userId="0ca18101c1a054c8" providerId="LiveId" clId="{81C4381A-EFCF-4039-BA4A-55826B3C3690}" dt="2022-06-23T05:24:21.685" v="29" actId="20577"/>
        <pc:sldMkLst>
          <pc:docMk/>
          <pc:sldMk cId="926091206" sldId="256"/>
        </pc:sldMkLst>
        <pc:spChg chg="mod">
          <ac:chgData name="Sarita Lad" userId="0ca18101c1a054c8" providerId="LiveId" clId="{81C4381A-EFCF-4039-BA4A-55826B3C3690}" dt="2022-06-23T05:24:21.685" v="29" actId="20577"/>
          <ac:spMkLst>
            <pc:docMk/>
            <pc:sldMk cId="926091206" sldId="256"/>
            <ac:spMk id="2" creationId="{C70F88C2-D62C-496E-8359-A6E42ABBE5C2}"/>
          </ac:spMkLst>
        </pc:spChg>
      </pc:sldChg>
      <pc:sldChg chg="modSp mod">
        <pc:chgData name="Sarita Lad" userId="0ca18101c1a054c8" providerId="LiveId" clId="{81C4381A-EFCF-4039-BA4A-55826B3C3690}" dt="2022-06-28T12:08:56.032" v="119" actId="20577"/>
        <pc:sldMkLst>
          <pc:docMk/>
          <pc:sldMk cId="3749363430" sldId="259"/>
        </pc:sldMkLst>
        <pc:spChg chg="mod">
          <ac:chgData name="Sarita Lad" userId="0ca18101c1a054c8" providerId="LiveId" clId="{81C4381A-EFCF-4039-BA4A-55826B3C3690}" dt="2022-06-28T12:08:56.032" v="119" actId="20577"/>
          <ac:spMkLst>
            <pc:docMk/>
            <pc:sldMk cId="3749363430" sldId="259"/>
            <ac:spMk id="5" creationId="{FEA8CE66-7498-4D1A-B413-025DF799C0EE}"/>
          </ac:spMkLst>
        </pc:spChg>
      </pc:sldChg>
      <pc:sldChg chg="addSp delSp modSp mod">
        <pc:chgData name="Sarita Lad" userId="0ca18101c1a054c8" providerId="LiveId" clId="{81C4381A-EFCF-4039-BA4A-55826B3C3690}" dt="2022-06-23T05:25:12.929" v="36" actId="27636"/>
        <pc:sldMkLst>
          <pc:docMk/>
          <pc:sldMk cId="1071779574" sldId="262"/>
        </pc:sldMkLst>
        <pc:spChg chg="mod">
          <ac:chgData name="Sarita Lad" userId="0ca18101c1a054c8" providerId="LiveId" clId="{81C4381A-EFCF-4039-BA4A-55826B3C3690}" dt="2022-06-23T05:24:46.975" v="30"/>
          <ac:spMkLst>
            <pc:docMk/>
            <pc:sldMk cId="1071779574" sldId="262"/>
            <ac:spMk id="2" creationId="{45F33AFC-C220-4038-ACF0-E5D4B3B57FD0}"/>
          </ac:spMkLst>
        </pc:spChg>
        <pc:spChg chg="add del mod">
          <ac:chgData name="Sarita Lad" userId="0ca18101c1a054c8" providerId="LiveId" clId="{81C4381A-EFCF-4039-BA4A-55826B3C3690}" dt="2022-06-23T05:25:10.429" v="33"/>
          <ac:spMkLst>
            <pc:docMk/>
            <pc:sldMk cId="1071779574" sldId="262"/>
            <ac:spMk id="3" creationId="{9597AC5D-6E13-EF5F-8FD6-1605E1A24C73}"/>
          </ac:spMkLst>
        </pc:spChg>
        <pc:spChg chg="add del mod">
          <ac:chgData name="Sarita Lad" userId="0ca18101c1a054c8" providerId="LiveId" clId="{81C4381A-EFCF-4039-BA4A-55826B3C3690}" dt="2022-06-23T05:25:12.929" v="36" actId="27636"/>
          <ac:spMkLst>
            <pc:docMk/>
            <pc:sldMk cId="1071779574" sldId="262"/>
            <ac:spMk id="4" creationId="{0146DD26-E59E-4BAA-A74F-05E44312CC29}"/>
          </ac:spMkLst>
        </pc:spChg>
      </pc:sldChg>
      <pc:sldChg chg="addSp delSp modSp new mod">
        <pc:chgData name="Sarita Lad" userId="0ca18101c1a054c8" providerId="LiveId" clId="{81C4381A-EFCF-4039-BA4A-55826B3C3690}" dt="2022-06-23T05:27:44.244" v="57" actId="1076"/>
        <pc:sldMkLst>
          <pc:docMk/>
          <pc:sldMk cId="2531780443" sldId="263"/>
        </pc:sldMkLst>
        <pc:spChg chg="del mod">
          <ac:chgData name="Sarita Lad" userId="0ca18101c1a054c8" providerId="LiveId" clId="{81C4381A-EFCF-4039-BA4A-55826B3C3690}" dt="2022-06-23T05:26:28.131" v="45" actId="478"/>
          <ac:spMkLst>
            <pc:docMk/>
            <pc:sldMk cId="2531780443" sldId="263"/>
            <ac:spMk id="2" creationId="{C62E5E52-4EB6-84D1-66A3-178A379EDCA4}"/>
          </ac:spMkLst>
        </pc:spChg>
        <pc:spChg chg="add del">
          <ac:chgData name="Sarita Lad" userId="0ca18101c1a054c8" providerId="LiveId" clId="{81C4381A-EFCF-4039-BA4A-55826B3C3690}" dt="2022-06-23T05:26:19.892" v="39"/>
          <ac:spMkLst>
            <pc:docMk/>
            <pc:sldMk cId="2531780443" sldId="263"/>
            <ac:spMk id="3" creationId="{645A107D-532E-4F35-33A8-5E287AE62E8E}"/>
          </ac:spMkLst>
        </pc:spChg>
        <pc:spChg chg="add mod">
          <ac:chgData name="Sarita Lad" userId="0ca18101c1a054c8" providerId="LiveId" clId="{81C4381A-EFCF-4039-BA4A-55826B3C3690}" dt="2022-06-23T05:26:33.533" v="46" actId="1076"/>
          <ac:spMkLst>
            <pc:docMk/>
            <pc:sldMk cId="2531780443" sldId="263"/>
            <ac:spMk id="5" creationId="{23AEA875-46B6-639E-3B76-6FB1B9CECFD9}"/>
          </ac:spMkLst>
        </pc:spChg>
        <pc:spChg chg="add mod">
          <ac:chgData name="Sarita Lad" userId="0ca18101c1a054c8" providerId="LiveId" clId="{81C4381A-EFCF-4039-BA4A-55826B3C3690}" dt="2022-06-23T05:27:17.676" v="53" actId="1076"/>
          <ac:spMkLst>
            <pc:docMk/>
            <pc:sldMk cId="2531780443" sldId="263"/>
            <ac:spMk id="7" creationId="{C2065BAE-4FE3-3BE4-5B3F-E242E740B90D}"/>
          </ac:spMkLst>
        </pc:spChg>
        <pc:spChg chg="add mod">
          <ac:chgData name="Sarita Lad" userId="0ca18101c1a054c8" providerId="LiveId" clId="{81C4381A-EFCF-4039-BA4A-55826B3C3690}" dt="2022-06-23T05:27:44.244" v="57" actId="1076"/>
          <ac:spMkLst>
            <pc:docMk/>
            <pc:sldMk cId="2531780443" sldId="263"/>
            <ac:spMk id="9" creationId="{B724BA7C-5B5C-2966-D30F-DB81288AC885}"/>
          </ac:spMkLst>
        </pc:spChg>
      </pc:sldChg>
      <pc:sldChg chg="addSp modSp new mod">
        <pc:chgData name="Sarita Lad" userId="0ca18101c1a054c8" providerId="LiveId" clId="{81C4381A-EFCF-4039-BA4A-55826B3C3690}" dt="2022-06-23T05:40:43.053" v="64" actId="1076"/>
        <pc:sldMkLst>
          <pc:docMk/>
          <pc:sldMk cId="2247549425" sldId="264"/>
        </pc:sldMkLst>
        <pc:spChg chg="add mod">
          <ac:chgData name="Sarita Lad" userId="0ca18101c1a054c8" providerId="LiveId" clId="{81C4381A-EFCF-4039-BA4A-55826B3C3690}" dt="2022-06-23T05:40:22.078" v="61" actId="1076"/>
          <ac:spMkLst>
            <pc:docMk/>
            <pc:sldMk cId="2247549425" sldId="264"/>
            <ac:spMk id="3" creationId="{7C7F2FE8-5491-1625-9945-12D6F3E346F4}"/>
          </ac:spMkLst>
        </pc:spChg>
        <pc:spChg chg="add mod">
          <ac:chgData name="Sarita Lad" userId="0ca18101c1a054c8" providerId="LiveId" clId="{81C4381A-EFCF-4039-BA4A-55826B3C3690}" dt="2022-06-23T05:40:43.053" v="64" actId="1076"/>
          <ac:spMkLst>
            <pc:docMk/>
            <pc:sldMk cId="2247549425" sldId="264"/>
            <ac:spMk id="5" creationId="{CF5FF098-9669-535D-778F-A092236EA2C3}"/>
          </ac:spMkLst>
        </pc:spChg>
      </pc:sldChg>
      <pc:sldChg chg="addSp modSp new mod">
        <pc:chgData name="Sarita Lad" userId="0ca18101c1a054c8" providerId="LiveId" clId="{81C4381A-EFCF-4039-BA4A-55826B3C3690}" dt="2022-06-23T05:53:01.981" v="79" actId="14100"/>
        <pc:sldMkLst>
          <pc:docMk/>
          <pc:sldMk cId="3284679828" sldId="265"/>
        </pc:sldMkLst>
        <pc:spChg chg="add mod">
          <ac:chgData name="Sarita Lad" userId="0ca18101c1a054c8" providerId="LiveId" clId="{81C4381A-EFCF-4039-BA4A-55826B3C3690}" dt="2022-06-23T05:52:56.923" v="78" actId="1076"/>
          <ac:spMkLst>
            <pc:docMk/>
            <pc:sldMk cId="3284679828" sldId="265"/>
            <ac:spMk id="3" creationId="{DE51BBB6-ABA9-ACF9-2A8D-CE314608319E}"/>
          </ac:spMkLst>
        </pc:spChg>
        <pc:spChg chg="add mod">
          <ac:chgData name="Sarita Lad" userId="0ca18101c1a054c8" providerId="LiveId" clId="{81C4381A-EFCF-4039-BA4A-55826B3C3690}" dt="2022-06-23T05:53:01.981" v="79" actId="14100"/>
          <ac:spMkLst>
            <pc:docMk/>
            <pc:sldMk cId="3284679828" sldId="265"/>
            <ac:spMk id="5" creationId="{2E239426-0B2F-A930-0577-C34521E076DB}"/>
          </ac:spMkLst>
        </pc:spChg>
      </pc:sldChg>
      <pc:sldChg chg="addSp delSp modSp new mod setBg">
        <pc:chgData name="Sarita Lad" userId="0ca18101c1a054c8" providerId="LiveId" clId="{81C4381A-EFCF-4039-BA4A-55826B3C3690}" dt="2022-06-23T06:17:39.835" v="102" actId="1076"/>
        <pc:sldMkLst>
          <pc:docMk/>
          <pc:sldMk cId="4105926668" sldId="266"/>
        </pc:sldMkLst>
        <pc:spChg chg="mod">
          <ac:chgData name="Sarita Lad" userId="0ca18101c1a054c8" providerId="LiveId" clId="{81C4381A-EFCF-4039-BA4A-55826B3C3690}" dt="2022-06-23T06:13:16.991" v="81"/>
          <ac:spMkLst>
            <pc:docMk/>
            <pc:sldMk cId="4105926668" sldId="266"/>
            <ac:spMk id="2" creationId="{DAEAF17D-3DB4-7294-7D4B-DAF3FBD5F3A7}"/>
          </ac:spMkLst>
        </pc:spChg>
        <pc:spChg chg="add mod">
          <ac:chgData name="Sarita Lad" userId="0ca18101c1a054c8" providerId="LiveId" clId="{81C4381A-EFCF-4039-BA4A-55826B3C3690}" dt="2022-06-23T06:17:17.175" v="97" actId="14100"/>
          <ac:spMkLst>
            <pc:docMk/>
            <pc:sldMk cId="4105926668" sldId="266"/>
            <ac:spMk id="4" creationId="{C393C658-E4DE-D292-363C-9CCA4397D5B1}"/>
          </ac:spMkLst>
        </pc:spChg>
        <pc:spChg chg="add del">
          <ac:chgData name="Sarita Lad" userId="0ca18101c1a054c8" providerId="LiveId" clId="{81C4381A-EFCF-4039-BA4A-55826B3C3690}" dt="2022-06-23T06:13:53.702" v="86"/>
          <ac:spMkLst>
            <pc:docMk/>
            <pc:sldMk cId="4105926668" sldId="266"/>
            <ac:spMk id="5" creationId="{2893C442-96FB-3EA2-8F80-C38997075A7C}"/>
          </ac:spMkLst>
        </pc:spChg>
        <pc:spChg chg="add mod">
          <ac:chgData name="Sarita Lad" userId="0ca18101c1a054c8" providerId="LiveId" clId="{81C4381A-EFCF-4039-BA4A-55826B3C3690}" dt="2022-06-23T06:17:20.922" v="98" actId="1076"/>
          <ac:spMkLst>
            <pc:docMk/>
            <pc:sldMk cId="4105926668" sldId="266"/>
            <ac:spMk id="7" creationId="{8116E24C-0C4D-E975-3ABB-6D7E056F063C}"/>
          </ac:spMkLst>
        </pc:spChg>
        <pc:spChg chg="add mod">
          <ac:chgData name="Sarita Lad" userId="0ca18101c1a054c8" providerId="LiveId" clId="{81C4381A-EFCF-4039-BA4A-55826B3C3690}" dt="2022-06-23T06:17:23.842" v="99" actId="1076"/>
          <ac:spMkLst>
            <pc:docMk/>
            <pc:sldMk cId="4105926668" sldId="266"/>
            <ac:spMk id="9" creationId="{68FDB9AC-13D2-E7DA-2C95-E3FB5016571D}"/>
          </ac:spMkLst>
        </pc:spChg>
        <pc:spChg chg="add mod">
          <ac:chgData name="Sarita Lad" userId="0ca18101c1a054c8" providerId="LiveId" clId="{81C4381A-EFCF-4039-BA4A-55826B3C3690}" dt="2022-06-23T06:17:39.835" v="102" actId="1076"/>
          <ac:spMkLst>
            <pc:docMk/>
            <pc:sldMk cId="4105926668" sldId="266"/>
            <ac:spMk id="11" creationId="{45268DFC-7F9D-FC0F-1CC8-41A621CA3D98}"/>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6/28/2022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6/28/2022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teacher.com/csharp/csharp-var-implicit-typed-local-variable" TargetMode="External"/><Relationship Id="rId2" Type="http://schemas.openxmlformats.org/officeDocument/2006/relationships/hyperlink" Target="https://www.tutorialsteacher.com/csharp/csharp-object-initialize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fontAlgn="base"/>
            <a:r>
              <a:rPr lang="en-IN" b="1" dirty="0">
                <a:solidFill>
                  <a:srgbClr val="1D1C29"/>
                </a:solidFill>
                <a:latin typeface="Maax"/>
              </a:rPr>
              <a:t>Array , Var –Ref –Out Basics</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a:solidFill>
                  <a:srgbClr val="273239"/>
                </a:solidFill>
                <a:effectLst/>
                <a:latin typeface="sofia-pro"/>
              </a:rPr>
              <a:t>C# | Jagged Arrays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26724" y="1253331"/>
            <a:ext cx="11039452" cy="4438342"/>
          </a:xfrm>
        </p:spPr>
        <p:txBody>
          <a:bodyPr>
            <a:normAutofit fontScale="92500" lnSpcReduction="20000"/>
          </a:bodyPr>
          <a:lstStyle/>
          <a:p>
            <a:r>
              <a:rPr lang="en-US" dirty="0"/>
              <a:t>Jagged array is a array of arrays such that member arrays can be of different sizes. In other words, the length of each array index can differ. The elements of Jagged Array are reference types and initialized to null by default. Jagged Array can also be mixed with multidimensional arrays. Here, the number of rows will be fixed at the declaration time, but you can vary the number of columns.</a:t>
            </a:r>
          </a:p>
          <a:p>
            <a:endParaRPr lang="en-US" dirty="0"/>
          </a:p>
          <a:p>
            <a:r>
              <a:rPr lang="en-US" dirty="0"/>
              <a:t>Declaration</a:t>
            </a:r>
          </a:p>
          <a:p>
            <a:r>
              <a:rPr lang="en-US" dirty="0"/>
              <a:t>In Jagged arrays, user has to provide the number of rows only. If the user is also going to provide the number of columns, then this array will be no more Jagged Array.</a:t>
            </a:r>
          </a:p>
          <a:p>
            <a:endParaRPr lang="en-US" dirty="0"/>
          </a:p>
          <a:p>
            <a:r>
              <a:rPr lang="en-US" dirty="0"/>
              <a:t>Syntax:</a:t>
            </a:r>
          </a:p>
          <a:p>
            <a:endParaRPr lang="en-US" dirty="0"/>
          </a:p>
          <a:p>
            <a:r>
              <a:rPr lang="en-US" dirty="0" err="1"/>
              <a:t>data_type</a:t>
            </a:r>
            <a:r>
              <a:rPr lang="en-US" dirty="0"/>
              <a:t>[][] </a:t>
            </a:r>
            <a:r>
              <a:rPr lang="en-US" dirty="0" err="1"/>
              <a:t>name_of_array</a:t>
            </a:r>
            <a:r>
              <a:rPr lang="en-US" dirty="0"/>
              <a:t> = new </a:t>
            </a:r>
            <a:r>
              <a:rPr lang="en-US" dirty="0" err="1"/>
              <a:t>data_type</a:t>
            </a:r>
            <a:r>
              <a:rPr lang="en-US" dirty="0"/>
              <a:t>[rows][]</a:t>
            </a:r>
            <a:endParaRPr lang="en-IN" dirty="0"/>
          </a:p>
        </p:txBody>
      </p:sp>
    </p:spTree>
    <p:extLst>
      <p:ext uri="{BB962C8B-B14F-4D97-AF65-F5344CB8AC3E}">
        <p14:creationId xmlns:p14="http://schemas.microsoft.com/office/powerpoint/2010/main" val="107177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AEA875-46B6-639E-3B76-6FB1B9CECFD9}"/>
              </a:ext>
            </a:extLst>
          </p:cNvPr>
          <p:cNvSpPr txBox="1"/>
          <p:nvPr/>
        </p:nvSpPr>
        <p:spPr>
          <a:xfrm>
            <a:off x="737118" y="237845"/>
            <a:ext cx="7550797" cy="1477328"/>
          </a:xfrm>
          <a:prstGeom prst="rect">
            <a:avLst/>
          </a:prstGeom>
          <a:noFill/>
        </p:spPr>
        <p:txBody>
          <a:bodyPr wrap="square">
            <a:spAutoFit/>
          </a:bodyPr>
          <a:lstStyle/>
          <a:p>
            <a:r>
              <a:rPr lang="en-US" dirty="0"/>
              <a:t>Example:</a:t>
            </a:r>
          </a:p>
          <a:p>
            <a:endParaRPr lang="en-US" dirty="0"/>
          </a:p>
          <a:p>
            <a:r>
              <a:rPr lang="en-US" dirty="0"/>
              <a:t>int[][] </a:t>
            </a:r>
            <a:r>
              <a:rPr lang="en-US" dirty="0" err="1"/>
              <a:t>jagged_arr</a:t>
            </a:r>
            <a:r>
              <a:rPr lang="en-US" dirty="0"/>
              <a:t> = new int[4][]</a:t>
            </a:r>
          </a:p>
          <a:p>
            <a:r>
              <a:rPr lang="en-US" dirty="0"/>
              <a:t>In the above example, a single-dimensional array is declared that has 4 elements(rows), each of which is a 1-D array of integers.</a:t>
            </a:r>
            <a:endParaRPr lang="en-IN" dirty="0"/>
          </a:p>
        </p:txBody>
      </p:sp>
      <p:sp>
        <p:nvSpPr>
          <p:cNvPr id="7" name="TextBox 6">
            <a:extLst>
              <a:ext uri="{FF2B5EF4-FFF2-40B4-BE49-F238E27FC236}">
                <a16:creationId xmlns:a16="http://schemas.microsoft.com/office/drawing/2014/main" id="{C2065BAE-4FE3-3BE4-5B3F-E242E740B90D}"/>
              </a:ext>
            </a:extLst>
          </p:cNvPr>
          <p:cNvSpPr txBox="1"/>
          <p:nvPr/>
        </p:nvSpPr>
        <p:spPr>
          <a:xfrm>
            <a:off x="454868" y="1843598"/>
            <a:ext cx="6097554" cy="3693319"/>
          </a:xfrm>
          <a:prstGeom prst="rect">
            <a:avLst/>
          </a:prstGeom>
          <a:noFill/>
        </p:spPr>
        <p:txBody>
          <a:bodyPr wrap="square">
            <a:spAutoFit/>
          </a:bodyPr>
          <a:lstStyle/>
          <a:p>
            <a:pPr algn="ctr"/>
            <a:r>
              <a:rPr lang="en-US" b="1" dirty="0"/>
              <a:t>Initialization</a:t>
            </a:r>
          </a:p>
          <a:p>
            <a:r>
              <a:rPr lang="en-US" dirty="0"/>
              <a:t>The elements of Jagged Array must be initialized before its use. You can separately initialize each array element. There are many ways to initialize the Jagged array’s element.</a:t>
            </a:r>
          </a:p>
          <a:p>
            <a:endParaRPr lang="en-US" dirty="0"/>
          </a:p>
          <a:p>
            <a:r>
              <a:rPr lang="en-US" dirty="0"/>
              <a:t>Example 1: Providing the size of each array elements separately. Here each of the elements is a 1-D array of integers where:</a:t>
            </a:r>
          </a:p>
          <a:p>
            <a:endParaRPr lang="en-US" dirty="0"/>
          </a:p>
          <a:p>
            <a:r>
              <a:rPr lang="en-US" dirty="0"/>
              <a:t>The first row or element is an array of 2 integers.</a:t>
            </a:r>
          </a:p>
          <a:p>
            <a:r>
              <a:rPr lang="en-US" dirty="0"/>
              <a:t>The second row or element is an array of 4 integers.</a:t>
            </a:r>
          </a:p>
          <a:p>
            <a:r>
              <a:rPr lang="en-US" dirty="0"/>
              <a:t>The third row or element is an array of 6 integers.</a:t>
            </a:r>
          </a:p>
          <a:p>
            <a:r>
              <a:rPr lang="en-US" dirty="0"/>
              <a:t>The fourth row or element is an array of 7 integers.</a:t>
            </a:r>
            <a:endParaRPr lang="en-IN" dirty="0"/>
          </a:p>
        </p:txBody>
      </p:sp>
      <p:sp>
        <p:nvSpPr>
          <p:cNvPr id="9" name="TextBox 8">
            <a:extLst>
              <a:ext uri="{FF2B5EF4-FFF2-40B4-BE49-F238E27FC236}">
                <a16:creationId xmlns:a16="http://schemas.microsoft.com/office/drawing/2014/main" id="{B724BA7C-5B5C-2966-D30F-DB81288AC885}"/>
              </a:ext>
            </a:extLst>
          </p:cNvPr>
          <p:cNvSpPr txBox="1"/>
          <p:nvPr/>
        </p:nvSpPr>
        <p:spPr>
          <a:xfrm>
            <a:off x="7518141" y="4336588"/>
            <a:ext cx="3827883" cy="1200329"/>
          </a:xfrm>
          <a:prstGeom prst="rect">
            <a:avLst/>
          </a:prstGeom>
          <a:noFill/>
        </p:spPr>
        <p:txBody>
          <a:bodyPr wrap="square">
            <a:spAutoFit/>
          </a:bodyPr>
          <a:lstStyle/>
          <a:p>
            <a:r>
              <a:rPr lang="en-US" dirty="0" err="1"/>
              <a:t>jagged_arr</a:t>
            </a:r>
            <a:r>
              <a:rPr lang="en-US" dirty="0"/>
              <a:t>[0] = new int[2];</a:t>
            </a:r>
          </a:p>
          <a:p>
            <a:r>
              <a:rPr lang="en-US" dirty="0" err="1"/>
              <a:t>jagged_arr</a:t>
            </a:r>
            <a:r>
              <a:rPr lang="en-US" dirty="0"/>
              <a:t>[1] = new int[4];</a:t>
            </a:r>
          </a:p>
          <a:p>
            <a:r>
              <a:rPr lang="en-US" dirty="0" err="1"/>
              <a:t>jagged_arr</a:t>
            </a:r>
            <a:r>
              <a:rPr lang="en-US" dirty="0"/>
              <a:t>[2] = new int[6];</a:t>
            </a:r>
          </a:p>
          <a:p>
            <a:r>
              <a:rPr lang="en-US" dirty="0" err="1"/>
              <a:t>jagged_arr</a:t>
            </a:r>
            <a:r>
              <a:rPr lang="en-US" dirty="0"/>
              <a:t>[3] = new int[7];</a:t>
            </a:r>
            <a:endParaRPr lang="en-IN" dirty="0"/>
          </a:p>
        </p:txBody>
      </p:sp>
    </p:spTree>
    <p:extLst>
      <p:ext uri="{BB962C8B-B14F-4D97-AF65-F5344CB8AC3E}">
        <p14:creationId xmlns:p14="http://schemas.microsoft.com/office/powerpoint/2010/main" val="253178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7F2FE8-5491-1625-9945-12D6F3E346F4}"/>
              </a:ext>
            </a:extLst>
          </p:cNvPr>
          <p:cNvSpPr txBox="1"/>
          <p:nvPr/>
        </p:nvSpPr>
        <p:spPr>
          <a:xfrm>
            <a:off x="604158" y="463240"/>
            <a:ext cx="6097554" cy="2031325"/>
          </a:xfrm>
          <a:prstGeom prst="rect">
            <a:avLst/>
          </a:prstGeom>
          <a:noFill/>
        </p:spPr>
        <p:txBody>
          <a:bodyPr wrap="square">
            <a:spAutoFit/>
          </a:bodyPr>
          <a:lstStyle/>
          <a:p>
            <a:r>
              <a:rPr lang="en-US" dirty="0"/>
              <a:t>Example 2: When the array size is not needed then its elements can be initialized with direct values as follows:</a:t>
            </a:r>
          </a:p>
          <a:p>
            <a:endParaRPr lang="en-US" dirty="0"/>
          </a:p>
          <a:p>
            <a:r>
              <a:rPr lang="en-US" dirty="0" err="1"/>
              <a:t>jagged_arr</a:t>
            </a:r>
            <a:r>
              <a:rPr lang="en-US" dirty="0"/>
              <a:t>[0] = new int[] {1, 2, 3, 4};</a:t>
            </a:r>
          </a:p>
          <a:p>
            <a:r>
              <a:rPr lang="en-US" dirty="0" err="1"/>
              <a:t>jagged_arr</a:t>
            </a:r>
            <a:r>
              <a:rPr lang="en-US" dirty="0"/>
              <a:t>[1] = new int[] {11, 34, 67};</a:t>
            </a:r>
          </a:p>
          <a:p>
            <a:r>
              <a:rPr lang="en-US" dirty="0" err="1"/>
              <a:t>jagged_arr</a:t>
            </a:r>
            <a:r>
              <a:rPr lang="en-US" dirty="0"/>
              <a:t>[2] = new int[] {89, 23};</a:t>
            </a:r>
          </a:p>
          <a:p>
            <a:r>
              <a:rPr lang="en-US" dirty="0" err="1"/>
              <a:t>jagged_arr</a:t>
            </a:r>
            <a:r>
              <a:rPr lang="en-US" dirty="0"/>
              <a:t>[3] = new int[] {0, 45, 78, 53, 99};</a:t>
            </a:r>
            <a:endParaRPr lang="en-IN" dirty="0"/>
          </a:p>
        </p:txBody>
      </p:sp>
      <p:sp>
        <p:nvSpPr>
          <p:cNvPr id="5" name="TextBox 4">
            <a:extLst>
              <a:ext uri="{FF2B5EF4-FFF2-40B4-BE49-F238E27FC236}">
                <a16:creationId xmlns:a16="http://schemas.microsoft.com/office/drawing/2014/main" id="{CF5FF098-9669-535D-778F-A092236EA2C3}"/>
              </a:ext>
            </a:extLst>
          </p:cNvPr>
          <p:cNvSpPr txBox="1"/>
          <p:nvPr/>
        </p:nvSpPr>
        <p:spPr>
          <a:xfrm>
            <a:off x="604158" y="2790941"/>
            <a:ext cx="6097554" cy="2862322"/>
          </a:xfrm>
          <a:prstGeom prst="rect">
            <a:avLst/>
          </a:prstGeom>
          <a:noFill/>
        </p:spPr>
        <p:txBody>
          <a:bodyPr wrap="square">
            <a:spAutoFit/>
          </a:bodyPr>
          <a:lstStyle/>
          <a:p>
            <a:r>
              <a:rPr lang="en-US" dirty="0"/>
              <a:t>Declaration as well as Initialization</a:t>
            </a:r>
          </a:p>
          <a:p>
            <a:r>
              <a:rPr lang="en-US" dirty="0"/>
              <a:t>Example 1: Using the Direct Method</a:t>
            </a:r>
          </a:p>
          <a:p>
            <a:endParaRPr lang="en-US" dirty="0"/>
          </a:p>
          <a:p>
            <a:r>
              <a:rPr lang="en-US" dirty="0"/>
              <a:t>int[][] </a:t>
            </a:r>
            <a:r>
              <a:rPr lang="en-US" dirty="0" err="1"/>
              <a:t>jagged_arr</a:t>
            </a:r>
            <a:r>
              <a:rPr lang="en-US" dirty="0"/>
              <a:t> = new int[][] </a:t>
            </a:r>
          </a:p>
          <a:p>
            <a:r>
              <a:rPr lang="en-US" dirty="0"/>
              <a:t>{</a:t>
            </a:r>
          </a:p>
          <a:p>
            <a:r>
              <a:rPr lang="en-US" dirty="0"/>
              <a:t>    new int[] {1, 2, 3, 4},</a:t>
            </a:r>
          </a:p>
          <a:p>
            <a:r>
              <a:rPr lang="en-US" dirty="0"/>
              <a:t>    new int[] {11, 34, 67},</a:t>
            </a:r>
          </a:p>
          <a:p>
            <a:r>
              <a:rPr lang="en-US" dirty="0"/>
              <a:t>    new int[] {89, 23},</a:t>
            </a:r>
          </a:p>
          <a:p>
            <a:r>
              <a:rPr lang="en-US" dirty="0"/>
              <a:t>    new int[] {0, 45, 78, 53, 99}</a:t>
            </a:r>
          </a:p>
          <a:p>
            <a:r>
              <a:rPr lang="en-US" dirty="0"/>
              <a:t>};</a:t>
            </a:r>
            <a:endParaRPr lang="en-IN" dirty="0"/>
          </a:p>
        </p:txBody>
      </p:sp>
    </p:spTree>
    <p:extLst>
      <p:ext uri="{BB962C8B-B14F-4D97-AF65-F5344CB8AC3E}">
        <p14:creationId xmlns:p14="http://schemas.microsoft.com/office/powerpoint/2010/main" val="224754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51BBB6-ABA9-ACF9-2A8D-CE314608319E}"/>
              </a:ext>
            </a:extLst>
          </p:cNvPr>
          <p:cNvSpPr txBox="1"/>
          <p:nvPr/>
        </p:nvSpPr>
        <p:spPr>
          <a:xfrm>
            <a:off x="800101" y="65745"/>
            <a:ext cx="8269254" cy="2862322"/>
          </a:xfrm>
          <a:prstGeom prst="rect">
            <a:avLst/>
          </a:prstGeom>
          <a:noFill/>
        </p:spPr>
        <p:txBody>
          <a:bodyPr wrap="square">
            <a:spAutoFit/>
          </a:bodyPr>
          <a:lstStyle/>
          <a:p>
            <a:r>
              <a:rPr lang="en-US" b="1" dirty="0"/>
              <a:t>Example 2: </a:t>
            </a:r>
            <a:r>
              <a:rPr lang="en-US" dirty="0"/>
              <a:t>Using Short-hand Method. There is no default initialization for the elements so a user cannot omit the new operator from the elements initialization.</a:t>
            </a:r>
          </a:p>
          <a:p>
            <a:endParaRPr lang="en-US" dirty="0"/>
          </a:p>
          <a:p>
            <a:r>
              <a:rPr lang="en-US" dirty="0"/>
              <a:t>int[][] </a:t>
            </a:r>
            <a:r>
              <a:rPr lang="en-US" dirty="0" err="1"/>
              <a:t>jagged_arr</a:t>
            </a:r>
            <a:r>
              <a:rPr lang="en-US" dirty="0"/>
              <a:t> = </a:t>
            </a:r>
          </a:p>
          <a:p>
            <a:r>
              <a:rPr lang="en-US" dirty="0"/>
              <a:t>{</a:t>
            </a:r>
          </a:p>
          <a:p>
            <a:r>
              <a:rPr lang="en-US" dirty="0"/>
              <a:t>    new int[] {1, 2, 3, 4},</a:t>
            </a:r>
          </a:p>
          <a:p>
            <a:r>
              <a:rPr lang="en-US" dirty="0"/>
              <a:t>    new int[] {11, 34, 67},</a:t>
            </a:r>
          </a:p>
          <a:p>
            <a:r>
              <a:rPr lang="en-US" dirty="0"/>
              <a:t>    new int[] {89, 23},</a:t>
            </a:r>
          </a:p>
          <a:p>
            <a:r>
              <a:rPr lang="en-US" dirty="0"/>
              <a:t>    new int[] {0, 45, 78, 53, 99}</a:t>
            </a:r>
          </a:p>
          <a:p>
            <a:r>
              <a:rPr lang="en-US" dirty="0"/>
              <a:t>};</a:t>
            </a:r>
            <a:endParaRPr lang="en-IN" dirty="0"/>
          </a:p>
        </p:txBody>
      </p:sp>
      <p:sp>
        <p:nvSpPr>
          <p:cNvPr id="5" name="TextBox 4">
            <a:extLst>
              <a:ext uri="{FF2B5EF4-FFF2-40B4-BE49-F238E27FC236}">
                <a16:creationId xmlns:a16="http://schemas.microsoft.com/office/drawing/2014/main" id="{2E239426-0B2F-A930-0577-C34521E076DB}"/>
              </a:ext>
            </a:extLst>
          </p:cNvPr>
          <p:cNvSpPr txBox="1"/>
          <p:nvPr/>
        </p:nvSpPr>
        <p:spPr>
          <a:xfrm>
            <a:off x="1005372" y="2928067"/>
            <a:ext cx="8894407" cy="3139321"/>
          </a:xfrm>
          <a:prstGeom prst="rect">
            <a:avLst/>
          </a:prstGeom>
          <a:noFill/>
        </p:spPr>
        <p:txBody>
          <a:bodyPr wrap="square">
            <a:spAutoFit/>
          </a:bodyPr>
          <a:lstStyle/>
          <a:p>
            <a:r>
              <a:rPr lang="en-US" b="1" dirty="0"/>
              <a:t>Accessing the Elements</a:t>
            </a:r>
          </a:p>
          <a:p>
            <a:r>
              <a:rPr lang="en-US" dirty="0"/>
              <a:t>To access the elements of the Jagged array user has to specify the row and column with the array name.</a:t>
            </a:r>
          </a:p>
          <a:p>
            <a:endParaRPr lang="en-US" dirty="0"/>
          </a:p>
          <a:p>
            <a:r>
              <a:rPr lang="en-US" dirty="0"/>
              <a:t>Example:</a:t>
            </a:r>
          </a:p>
          <a:p>
            <a:endParaRPr lang="en-US" dirty="0"/>
          </a:p>
          <a:p>
            <a:r>
              <a:rPr lang="en-US" dirty="0"/>
              <a:t>// Accessing &amp; Assigning 99 to the third element ([2]) of the second array ([1])</a:t>
            </a:r>
          </a:p>
          <a:p>
            <a:r>
              <a:rPr lang="en-US" dirty="0" err="1"/>
              <a:t>jagged_arr</a:t>
            </a:r>
            <a:r>
              <a:rPr lang="en-US" dirty="0"/>
              <a:t>[1][2] = 99;</a:t>
            </a:r>
          </a:p>
          <a:p>
            <a:endParaRPr lang="en-US" dirty="0"/>
          </a:p>
          <a:p>
            <a:r>
              <a:rPr lang="en-US" dirty="0"/>
              <a:t>// Accessing &amp; Assigning 47 to the first element ([0]) of the fourth array ([3]):</a:t>
            </a:r>
          </a:p>
          <a:p>
            <a:r>
              <a:rPr lang="en-US" dirty="0" err="1"/>
              <a:t>jagged_arr</a:t>
            </a:r>
            <a:r>
              <a:rPr lang="en-US" dirty="0"/>
              <a:t>[3][0] = 47;</a:t>
            </a:r>
            <a:endParaRPr lang="en-IN" dirty="0"/>
          </a:p>
        </p:txBody>
      </p:sp>
    </p:spTree>
    <p:extLst>
      <p:ext uri="{BB962C8B-B14F-4D97-AF65-F5344CB8AC3E}">
        <p14:creationId xmlns:p14="http://schemas.microsoft.com/office/powerpoint/2010/main" val="328467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F17D-3DB4-7294-7D4B-DAF3FBD5F3A7}"/>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C# - Anonymous Type</a:t>
            </a:r>
            <a:br>
              <a:rPr lang="en-IN" b="0" i="0" dirty="0">
                <a:solidFill>
                  <a:srgbClr val="18171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id="{C393C658-E4DE-D292-363C-9CCA4397D5B1}"/>
              </a:ext>
            </a:extLst>
          </p:cNvPr>
          <p:cNvSpPr txBox="1"/>
          <p:nvPr/>
        </p:nvSpPr>
        <p:spPr>
          <a:xfrm>
            <a:off x="838198" y="1211148"/>
            <a:ext cx="10834397" cy="1200329"/>
          </a:xfrm>
          <a:prstGeom prst="rect">
            <a:avLst/>
          </a:prstGeom>
          <a:noFill/>
        </p:spPr>
        <p:txBody>
          <a:bodyPr wrap="square">
            <a:spAutoFit/>
          </a:bodyPr>
          <a:lstStyle/>
          <a:p>
            <a:pPr algn="just"/>
            <a:r>
              <a:rPr lang="en-US" b="0" i="0" dirty="0">
                <a:solidFill>
                  <a:srgbClr val="181717"/>
                </a:solidFill>
                <a:effectLst/>
                <a:latin typeface="Verdana" panose="020B0604030504040204" pitchFamily="34" charset="0"/>
              </a:rPr>
              <a:t>In C#, an anonymous type is a type (class) without any name that can contain public read-only properties only. It cannot contain other members, such as fields, methods, events, etc.</a:t>
            </a:r>
          </a:p>
          <a:p>
            <a:pPr algn="just"/>
            <a:r>
              <a:rPr lang="en-US" b="0" i="0" dirty="0">
                <a:solidFill>
                  <a:srgbClr val="181717"/>
                </a:solidFill>
                <a:effectLst/>
                <a:latin typeface="Verdana" panose="020B0604030504040204" pitchFamily="34" charset="0"/>
              </a:rPr>
              <a:t>You create an anonymous type using the </a:t>
            </a:r>
            <a:r>
              <a:rPr lang="en-US" b="0" i="1" dirty="0">
                <a:solidFill>
                  <a:srgbClr val="181717"/>
                </a:solidFill>
                <a:effectLst/>
                <a:latin typeface="Verdana" panose="020B0604030504040204" pitchFamily="34" charset="0"/>
              </a:rPr>
              <a:t>new</a:t>
            </a:r>
            <a:r>
              <a:rPr lang="en-US" b="0" i="0" dirty="0">
                <a:solidFill>
                  <a:srgbClr val="181717"/>
                </a:solidFill>
                <a:effectLst/>
                <a:latin typeface="Verdana" panose="020B0604030504040204" pitchFamily="34" charset="0"/>
              </a:rPr>
              <a:t> operator with an </a:t>
            </a:r>
            <a:r>
              <a:rPr lang="en-US" b="0" i="0" u="sng" dirty="0">
                <a:solidFill>
                  <a:srgbClr val="007BFF"/>
                </a:solidFill>
                <a:effectLst/>
                <a:latin typeface="Verdana" panose="020B0604030504040204" pitchFamily="34" charset="0"/>
                <a:hlinkClick r:id="rId2"/>
              </a:rPr>
              <a:t>object initializer</a:t>
            </a:r>
            <a:r>
              <a:rPr lang="en-US" b="0" i="0" dirty="0">
                <a:solidFill>
                  <a:srgbClr val="181717"/>
                </a:solidFill>
                <a:effectLst/>
                <a:latin typeface="Verdana" panose="020B0604030504040204" pitchFamily="34" charset="0"/>
              </a:rPr>
              <a:t> syntax. The </a:t>
            </a:r>
            <a:r>
              <a:rPr lang="en-US" b="0" i="0" u="sng" dirty="0">
                <a:solidFill>
                  <a:srgbClr val="007BFF"/>
                </a:solidFill>
                <a:effectLst/>
                <a:latin typeface="Verdana" panose="020B0604030504040204" pitchFamily="34" charset="0"/>
                <a:hlinkClick r:id="rId3"/>
              </a:rPr>
              <a:t>implicitly typed variable- var</a:t>
            </a:r>
            <a:r>
              <a:rPr lang="en-US" b="0" i="0" dirty="0">
                <a:solidFill>
                  <a:srgbClr val="181717"/>
                </a:solidFill>
                <a:effectLst/>
                <a:latin typeface="Verdana" panose="020B0604030504040204" pitchFamily="34" charset="0"/>
              </a:rPr>
              <a:t> is used to hold the reference of anonymous types.</a:t>
            </a:r>
          </a:p>
        </p:txBody>
      </p:sp>
      <p:sp>
        <p:nvSpPr>
          <p:cNvPr id="7" name="TextBox 6">
            <a:extLst>
              <a:ext uri="{FF2B5EF4-FFF2-40B4-BE49-F238E27FC236}">
                <a16:creationId xmlns:a16="http://schemas.microsoft.com/office/drawing/2014/main" id="{8116E24C-0C4D-E975-3ABB-6D7E056F063C}"/>
              </a:ext>
            </a:extLst>
          </p:cNvPr>
          <p:cNvSpPr txBox="1"/>
          <p:nvPr/>
        </p:nvSpPr>
        <p:spPr>
          <a:xfrm>
            <a:off x="838198" y="2536711"/>
            <a:ext cx="9426251" cy="1477328"/>
          </a:xfrm>
          <a:prstGeom prst="rect">
            <a:avLst/>
          </a:prstGeom>
          <a:noFill/>
        </p:spPr>
        <p:txBody>
          <a:bodyPr wrap="square">
            <a:spAutoFit/>
          </a:bodyPr>
          <a:lstStyle/>
          <a:p>
            <a:r>
              <a:rPr lang="en-US" dirty="0"/>
              <a:t>The following example demonstrates creating an anonymous type variable student that contains three properties named Id, FirstName, and </a:t>
            </a:r>
            <a:r>
              <a:rPr lang="en-US" dirty="0" err="1"/>
              <a:t>LastName</a:t>
            </a:r>
            <a:r>
              <a:rPr lang="en-US" dirty="0"/>
              <a:t>.</a:t>
            </a:r>
          </a:p>
          <a:p>
            <a:endParaRPr lang="en-US" dirty="0"/>
          </a:p>
          <a:p>
            <a:r>
              <a:rPr lang="en-US" dirty="0"/>
              <a:t>Example: Anonymous Type</a:t>
            </a:r>
          </a:p>
          <a:p>
            <a:r>
              <a:rPr lang="en-US" dirty="0"/>
              <a:t>var student = new { Id = 1, FirstName = "James", </a:t>
            </a:r>
            <a:r>
              <a:rPr lang="en-US" dirty="0" err="1"/>
              <a:t>LastName</a:t>
            </a:r>
            <a:r>
              <a:rPr lang="en-US" dirty="0"/>
              <a:t> = "Bond" };</a:t>
            </a:r>
            <a:endParaRPr lang="en-IN" dirty="0"/>
          </a:p>
        </p:txBody>
      </p:sp>
      <p:sp>
        <p:nvSpPr>
          <p:cNvPr id="9" name="TextBox 8">
            <a:extLst>
              <a:ext uri="{FF2B5EF4-FFF2-40B4-BE49-F238E27FC236}">
                <a16:creationId xmlns:a16="http://schemas.microsoft.com/office/drawing/2014/main" id="{68FDB9AC-13D2-E7DA-2C95-E3FB5016571D}"/>
              </a:ext>
            </a:extLst>
          </p:cNvPr>
          <p:cNvSpPr txBox="1"/>
          <p:nvPr/>
        </p:nvSpPr>
        <p:spPr>
          <a:xfrm>
            <a:off x="838198" y="4139273"/>
            <a:ext cx="8902959" cy="1200329"/>
          </a:xfrm>
          <a:prstGeom prst="rect">
            <a:avLst/>
          </a:prstGeom>
          <a:noFill/>
        </p:spPr>
        <p:txBody>
          <a:bodyPr wrap="square">
            <a:spAutoFit/>
          </a:bodyPr>
          <a:lstStyle/>
          <a:p>
            <a:r>
              <a:rPr lang="en-US" dirty="0"/>
              <a:t>Internally, all the anonymous types are directly derived from the </a:t>
            </a:r>
            <a:r>
              <a:rPr lang="en-US" dirty="0" err="1"/>
              <a:t>System.Object</a:t>
            </a:r>
            <a:r>
              <a:rPr lang="en-US" dirty="0"/>
              <a:t> class. The compiler generates a class with some auto-generated name and applies the appropriate type to each property based on the value expression. Although your code cannot access it. Use </a:t>
            </a:r>
            <a:r>
              <a:rPr lang="en-US" dirty="0" err="1"/>
              <a:t>GetType</a:t>
            </a:r>
            <a:r>
              <a:rPr lang="en-US" dirty="0"/>
              <a:t>() method to see the name.</a:t>
            </a:r>
            <a:endParaRPr lang="en-IN" dirty="0"/>
          </a:p>
        </p:txBody>
      </p:sp>
      <p:sp>
        <p:nvSpPr>
          <p:cNvPr id="11" name="TextBox 10">
            <a:extLst>
              <a:ext uri="{FF2B5EF4-FFF2-40B4-BE49-F238E27FC236}">
                <a16:creationId xmlns:a16="http://schemas.microsoft.com/office/drawing/2014/main" id="{45268DFC-7F9D-FC0F-1CC8-41A621CA3D98}"/>
              </a:ext>
            </a:extLst>
          </p:cNvPr>
          <p:cNvSpPr txBox="1"/>
          <p:nvPr/>
        </p:nvSpPr>
        <p:spPr>
          <a:xfrm>
            <a:off x="977382" y="5646852"/>
            <a:ext cx="6097554" cy="369332"/>
          </a:xfrm>
          <a:prstGeom prst="rect">
            <a:avLst/>
          </a:prstGeom>
          <a:noFill/>
        </p:spPr>
        <p:txBody>
          <a:bodyPr wrap="square">
            <a:spAutoFit/>
          </a:bodyPr>
          <a:lstStyle/>
          <a:p>
            <a:r>
              <a:rPr lang="en-IN" dirty="0"/>
              <a:t> </a:t>
            </a:r>
            <a:r>
              <a:rPr lang="en-IN" dirty="0" err="1"/>
              <a:t>Console.WriteLine</a:t>
            </a:r>
            <a:r>
              <a:rPr lang="en-IN" dirty="0"/>
              <a:t>(</a:t>
            </a:r>
            <a:r>
              <a:rPr lang="en-IN" dirty="0" err="1"/>
              <a:t>student.GetType</a:t>
            </a:r>
            <a:r>
              <a:rPr lang="en-IN" dirty="0"/>
              <a:t>().</a:t>
            </a:r>
            <a:r>
              <a:rPr lang="en-IN" dirty="0" err="1"/>
              <a:t>ToString</a:t>
            </a:r>
            <a:r>
              <a:rPr lang="en-IN" dirty="0"/>
              <a:t>());</a:t>
            </a:r>
          </a:p>
        </p:txBody>
      </p:sp>
    </p:spTree>
    <p:extLst>
      <p:ext uri="{BB962C8B-B14F-4D97-AF65-F5344CB8AC3E}">
        <p14:creationId xmlns:p14="http://schemas.microsoft.com/office/powerpoint/2010/main" val="410592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a:t>From </a:t>
            </a:r>
            <a:r>
              <a:rPr lang="en-US" dirty="0" err="1"/>
              <a:t>synergetics</a:t>
            </a:r>
            <a:endParaRPr lang="en-US" dirty="0"/>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format" id="{8A50584D-2DEE-47F4-8FEB-3F8557BFAA88}" vid="{CCFC1CB6-16DE-4034-A851-EBB2E5D2C37E}"/>
    </a:ext>
  </a:extLst>
</a:theme>
</file>

<file path=docProps/app.xml><?xml version="1.0" encoding="utf-8"?>
<Properties xmlns="http://schemas.openxmlformats.org/officeDocument/2006/extended-properties" xmlns:vt="http://schemas.openxmlformats.org/officeDocument/2006/docPropsVTypes">
  <Template>PPT format</Template>
  <TotalTime>54</TotalTime>
  <Words>870</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Maax</vt:lpstr>
      <vt:lpstr>Segoe UI</vt:lpstr>
      <vt:lpstr>sofia-pro</vt:lpstr>
      <vt:lpstr>Trebuchet MS</vt:lpstr>
      <vt:lpstr>Verdana</vt:lpstr>
      <vt:lpstr>2018</vt:lpstr>
      <vt:lpstr>Array , Var –Ref –Out Basics</vt:lpstr>
      <vt:lpstr>C# | Jagged Arrays</vt:lpstr>
      <vt:lpstr>PowerPoint Presentation</vt:lpstr>
      <vt:lpstr>PowerPoint Presentation</vt:lpstr>
      <vt:lpstr>PowerPoint Presentation</vt:lpstr>
      <vt:lpstr>C# - Anonymous Type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fff</dc:title>
  <dc:creator>Sarita Lad</dc:creator>
  <cp:lastModifiedBy>Sarita Lad</cp:lastModifiedBy>
  <cp:revision>1</cp:revision>
  <dcterms:created xsi:type="dcterms:W3CDTF">2022-06-23T05:23:07Z</dcterms:created>
  <dcterms:modified xsi:type="dcterms:W3CDTF">2022-06-28T12:08:58Z</dcterms:modified>
</cp:coreProperties>
</file>