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F1D10-43A3-4F49-A406-E53F518CF99D}" v="1" dt="2022-06-25T06:32:46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Lad" userId="0ca18101c1a054c8" providerId="LiveId" clId="{B9AF1D10-43A3-4F49-A406-E53F518CF99D}"/>
    <pc:docChg chg="undo custSel addSld modSld">
      <pc:chgData name="Sarita Lad" userId="0ca18101c1a054c8" providerId="LiveId" clId="{B9AF1D10-43A3-4F49-A406-E53F518CF99D}" dt="2022-06-25T06:50:01.598" v="105" actId="14100"/>
      <pc:docMkLst>
        <pc:docMk/>
      </pc:docMkLst>
      <pc:sldChg chg="modSp mod">
        <pc:chgData name="Sarita Lad" userId="0ca18101c1a054c8" providerId="LiveId" clId="{B9AF1D10-43A3-4F49-A406-E53F518CF99D}" dt="2022-06-25T06:44:15.494" v="82"/>
        <pc:sldMkLst>
          <pc:docMk/>
          <pc:sldMk cId="926091206" sldId="256"/>
        </pc:sldMkLst>
        <pc:spChg chg="mod">
          <ac:chgData name="Sarita Lad" userId="0ca18101c1a054c8" providerId="LiveId" clId="{B9AF1D10-43A3-4F49-A406-E53F518CF99D}" dt="2022-06-25T06:44:15.494" v="82"/>
          <ac:spMkLst>
            <pc:docMk/>
            <pc:sldMk cId="926091206" sldId="256"/>
            <ac:spMk id="3" creationId="{D66627D2-8B6B-4DCC-9D83-1FA969EFAFA0}"/>
          </ac:spMkLst>
        </pc:spChg>
      </pc:sldChg>
      <pc:sldChg chg="addSp delSp modSp new mod">
        <pc:chgData name="Sarita Lad" userId="0ca18101c1a054c8" providerId="LiveId" clId="{B9AF1D10-43A3-4F49-A406-E53F518CF99D}" dt="2022-06-25T06:50:01.598" v="105" actId="14100"/>
        <pc:sldMkLst>
          <pc:docMk/>
          <pc:sldMk cId="2827977341" sldId="264"/>
        </pc:sldMkLst>
        <pc:spChg chg="mod">
          <ac:chgData name="Sarita Lad" userId="0ca18101c1a054c8" providerId="LiveId" clId="{B9AF1D10-43A3-4F49-A406-E53F518CF99D}" dt="2022-06-25T06:29:27.101" v="35" actId="20577"/>
          <ac:spMkLst>
            <pc:docMk/>
            <pc:sldMk cId="2827977341" sldId="264"/>
            <ac:spMk id="2" creationId="{686EBCB8-0FDA-CC7A-20F5-DA9271F24F27}"/>
          </ac:spMkLst>
        </pc:spChg>
        <pc:spChg chg="add mod">
          <ac:chgData name="Sarita Lad" userId="0ca18101c1a054c8" providerId="LiveId" clId="{B9AF1D10-43A3-4F49-A406-E53F518CF99D}" dt="2022-06-25T06:29:37.598" v="38" actId="14100"/>
          <ac:spMkLst>
            <pc:docMk/>
            <pc:sldMk cId="2827977341" sldId="264"/>
            <ac:spMk id="4" creationId="{09E45316-28A5-6A0B-D27C-695B57E9F7E8}"/>
          </ac:spMkLst>
        </pc:spChg>
        <pc:spChg chg="add mod">
          <ac:chgData name="Sarita Lad" userId="0ca18101c1a054c8" providerId="LiveId" clId="{B9AF1D10-43A3-4F49-A406-E53F518CF99D}" dt="2022-06-25T06:30:10.096" v="44" actId="255"/>
          <ac:spMkLst>
            <pc:docMk/>
            <pc:sldMk cId="2827977341" sldId="264"/>
            <ac:spMk id="6" creationId="{6EACD60B-7451-603F-C30F-B917A5B5F6D2}"/>
          </ac:spMkLst>
        </pc:spChg>
        <pc:spChg chg="add del mod">
          <ac:chgData name="Sarita Lad" userId="0ca18101c1a054c8" providerId="LiveId" clId="{B9AF1D10-43A3-4F49-A406-E53F518CF99D}" dt="2022-06-25T06:44:48.789" v="98" actId="1076"/>
          <ac:spMkLst>
            <pc:docMk/>
            <pc:sldMk cId="2827977341" sldId="264"/>
            <ac:spMk id="7" creationId="{8D645937-3CEF-C7FF-B7F9-1FC8DB032E79}"/>
          </ac:spMkLst>
        </pc:spChg>
        <pc:spChg chg="add del mod">
          <ac:chgData name="Sarita Lad" userId="0ca18101c1a054c8" providerId="LiveId" clId="{B9AF1D10-43A3-4F49-A406-E53F518CF99D}" dt="2022-06-25T06:39:40.685" v="81" actId="478"/>
          <ac:spMkLst>
            <pc:docMk/>
            <pc:sldMk cId="2827977341" sldId="264"/>
            <ac:spMk id="9" creationId="{D51AC7DA-4451-5465-12C4-0F5983DA9CA8}"/>
          </ac:spMkLst>
        </pc:spChg>
        <pc:spChg chg="add del">
          <ac:chgData name="Sarita Lad" userId="0ca18101c1a054c8" providerId="LiveId" clId="{B9AF1D10-43A3-4F49-A406-E53F518CF99D}" dt="2022-06-25T06:44:32.101" v="85" actId="22"/>
          <ac:spMkLst>
            <pc:docMk/>
            <pc:sldMk cId="2827977341" sldId="264"/>
            <ac:spMk id="11" creationId="{377B1ECC-5C70-FA3E-8E4F-B87D415FB4A8}"/>
          </ac:spMkLst>
        </pc:spChg>
        <pc:spChg chg="add mod">
          <ac:chgData name="Sarita Lad" userId="0ca18101c1a054c8" providerId="LiveId" clId="{B9AF1D10-43A3-4F49-A406-E53F518CF99D}" dt="2022-06-25T06:49:36.710" v="101" actId="14100"/>
          <ac:spMkLst>
            <pc:docMk/>
            <pc:sldMk cId="2827977341" sldId="264"/>
            <ac:spMk id="13" creationId="{E94F0E58-1CE8-3155-0DB1-359BE1DE2F8F}"/>
          </ac:spMkLst>
        </pc:spChg>
        <pc:spChg chg="add mod">
          <ac:chgData name="Sarita Lad" userId="0ca18101c1a054c8" providerId="LiveId" clId="{B9AF1D10-43A3-4F49-A406-E53F518CF99D}" dt="2022-06-25T06:50:01.598" v="105" actId="14100"/>
          <ac:spMkLst>
            <pc:docMk/>
            <pc:sldMk cId="2827977341" sldId="264"/>
            <ac:spMk id="15" creationId="{9445DD4E-E86F-811C-1697-8385E443A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Oracle Basic Commands 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* 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v$version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Oracle CREATE SEQUENCE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4144292"/>
          </a:xfrm>
        </p:spPr>
        <p:txBody>
          <a:bodyPr/>
          <a:lstStyle/>
          <a:p>
            <a:r>
              <a:rPr lang="en-IN" dirty="0"/>
              <a:t>CREATE SEQUENCE </a:t>
            </a:r>
            <a:r>
              <a:rPr lang="en-IN" dirty="0" err="1"/>
              <a:t>schema_name.sequence_name</a:t>
            </a:r>
            <a:endParaRPr lang="en-IN" dirty="0"/>
          </a:p>
          <a:p>
            <a:r>
              <a:rPr lang="en-IN" dirty="0"/>
              <a:t>[INCREMENT BY interval]</a:t>
            </a:r>
          </a:p>
          <a:p>
            <a:r>
              <a:rPr lang="en-IN" dirty="0"/>
              <a:t>[START WITH </a:t>
            </a:r>
            <a:r>
              <a:rPr lang="en-IN" dirty="0" err="1"/>
              <a:t>first_number</a:t>
            </a:r>
            <a:r>
              <a:rPr lang="en-IN" dirty="0"/>
              <a:t>]</a:t>
            </a:r>
          </a:p>
          <a:p>
            <a:r>
              <a:rPr lang="en-IN" dirty="0"/>
              <a:t>[MAXVALUE </a:t>
            </a:r>
            <a:r>
              <a:rPr lang="en-IN" dirty="0" err="1"/>
              <a:t>max_value</a:t>
            </a:r>
            <a:r>
              <a:rPr lang="en-IN" dirty="0"/>
              <a:t> | NOMAXVALUE]</a:t>
            </a:r>
          </a:p>
          <a:p>
            <a:r>
              <a:rPr lang="en-IN" dirty="0"/>
              <a:t>[MINVALUE </a:t>
            </a:r>
            <a:r>
              <a:rPr lang="en-IN" dirty="0" err="1"/>
              <a:t>min_value</a:t>
            </a:r>
            <a:r>
              <a:rPr lang="en-IN" dirty="0"/>
              <a:t> | NOMINVALUE]</a:t>
            </a:r>
          </a:p>
          <a:p>
            <a:r>
              <a:rPr lang="en-IN" dirty="0"/>
              <a:t>[CYCLE | NOCYCLE]</a:t>
            </a:r>
          </a:p>
          <a:p>
            <a:r>
              <a:rPr lang="en-IN" dirty="0"/>
              <a:t>[CACHE </a:t>
            </a:r>
            <a:r>
              <a:rPr lang="en-IN" dirty="0" err="1"/>
              <a:t>cache_size</a:t>
            </a:r>
            <a:r>
              <a:rPr lang="en-IN" dirty="0"/>
              <a:t> | NOCACHE]</a:t>
            </a:r>
          </a:p>
          <a:p>
            <a:r>
              <a:rPr lang="en-IN" dirty="0"/>
              <a:t>[ORDER | NOORDER];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FEDF-144B-167A-D18A-2DDC217B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Basic Oracle Sequence example</a:t>
            </a:r>
            <a:br>
              <a:rPr lang="en-US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6EF74-6C9F-3E14-C747-65608D5BFE0B}"/>
              </a:ext>
            </a:extLst>
          </p:cNvPr>
          <p:cNvSpPr txBox="1"/>
          <p:nvPr/>
        </p:nvSpPr>
        <p:spPr>
          <a:xfrm>
            <a:off x="562992" y="1397675"/>
            <a:ext cx="32632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SEQUENCE </a:t>
            </a:r>
            <a:r>
              <a:rPr lang="en-US" dirty="0" err="1"/>
              <a:t>id_seq</a:t>
            </a:r>
            <a:endParaRPr lang="en-US" dirty="0"/>
          </a:p>
          <a:p>
            <a:r>
              <a:rPr lang="en-US" dirty="0"/>
              <a:t>    INCREMENT BY 10</a:t>
            </a:r>
          </a:p>
          <a:p>
            <a:r>
              <a:rPr lang="en-US" dirty="0"/>
              <a:t>    START WITH 10</a:t>
            </a:r>
          </a:p>
          <a:p>
            <a:r>
              <a:rPr lang="en-US" dirty="0"/>
              <a:t>    MINVALUE 10</a:t>
            </a:r>
          </a:p>
          <a:p>
            <a:r>
              <a:rPr lang="en-US" dirty="0"/>
              <a:t>    MAXVALUE 100</a:t>
            </a:r>
          </a:p>
          <a:p>
            <a:r>
              <a:rPr lang="en-US" dirty="0"/>
              <a:t>    CYCLE</a:t>
            </a:r>
          </a:p>
          <a:p>
            <a:r>
              <a:rPr lang="en-US" dirty="0"/>
              <a:t>    CACHE 2;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51412-A138-C434-ACC5-F3BF7C511EF7}"/>
              </a:ext>
            </a:extLst>
          </p:cNvPr>
          <p:cNvSpPr txBox="1"/>
          <p:nvPr/>
        </p:nvSpPr>
        <p:spPr>
          <a:xfrm>
            <a:off x="6216588" y="150828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id_seq.NEXTVAL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    dual;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CB7C8-B9A1-A178-7844-A89F881281C8}"/>
              </a:ext>
            </a:extLst>
          </p:cNvPr>
          <p:cNvSpPr txBox="1"/>
          <p:nvPr/>
        </p:nvSpPr>
        <p:spPr>
          <a:xfrm>
            <a:off x="838200" y="3528602"/>
            <a:ext cx="6156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get the current value of the sequence, you use the CURRVAL pseudo-column: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A260-3ECB-CF11-A234-878F7E02B21C}"/>
              </a:ext>
            </a:extLst>
          </p:cNvPr>
          <p:cNvSpPr txBox="1"/>
          <p:nvPr/>
        </p:nvSpPr>
        <p:spPr>
          <a:xfrm>
            <a:off x="838200" y="4394759"/>
            <a:ext cx="2348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id_seq.CURRVAL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    dual;</a:t>
            </a:r>
          </a:p>
        </p:txBody>
      </p:sp>
    </p:spTree>
    <p:extLst>
      <p:ext uri="{BB962C8B-B14F-4D97-AF65-F5344CB8AC3E}">
        <p14:creationId xmlns:p14="http://schemas.microsoft.com/office/powerpoint/2010/main" val="19097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BCB8-0FDA-CC7A-20F5-DA9271F2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Sequence in insert query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45316-28A5-6A0B-D27C-695B57E9F7E8}"/>
              </a:ext>
            </a:extLst>
          </p:cNvPr>
          <p:cNvSpPr txBox="1"/>
          <p:nvPr/>
        </p:nvSpPr>
        <p:spPr>
          <a:xfrm>
            <a:off x="838200" y="1547623"/>
            <a:ext cx="1013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emp(id number primary </a:t>
            </a:r>
            <a:r>
              <a:rPr lang="en-US" dirty="0" err="1"/>
              <a:t>key,firstname</a:t>
            </a:r>
            <a:r>
              <a:rPr lang="en-US" dirty="0"/>
              <a:t> varchar2(10),</a:t>
            </a:r>
            <a:r>
              <a:rPr lang="en-US" dirty="0" err="1"/>
              <a:t>lastname</a:t>
            </a:r>
            <a:r>
              <a:rPr lang="en-US" dirty="0"/>
              <a:t> varchar2(10),</a:t>
            </a:r>
            <a:r>
              <a:rPr lang="en-US" dirty="0" err="1"/>
              <a:t>sal</a:t>
            </a:r>
            <a:r>
              <a:rPr lang="en-US" dirty="0"/>
              <a:t> decimal);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D60B-7451-603F-C30F-B917A5B5F6D2}"/>
              </a:ext>
            </a:extLst>
          </p:cNvPr>
          <p:cNvSpPr txBox="1"/>
          <p:nvPr/>
        </p:nvSpPr>
        <p:spPr>
          <a:xfrm>
            <a:off x="905070" y="2314192"/>
            <a:ext cx="8892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 emp(</a:t>
            </a:r>
            <a:r>
              <a:rPr lang="en-IN" dirty="0" err="1"/>
              <a:t>id,firstname,lastname,sal</a:t>
            </a:r>
            <a:r>
              <a:rPr lang="en-IN" dirty="0"/>
              <a:t>)values(</a:t>
            </a:r>
            <a:r>
              <a:rPr lang="en-IN" sz="2000" dirty="0">
                <a:solidFill>
                  <a:srgbClr val="FF0000"/>
                </a:solidFill>
              </a:rPr>
              <a:t>id_seq.NEXTVAL</a:t>
            </a:r>
            <a:r>
              <a:rPr lang="en-IN" dirty="0"/>
              <a:t>,'Mill','Mialte',60000.00);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645937-3CEF-C7FF-B7F9-1FC8DB032E79}"/>
              </a:ext>
            </a:extLst>
          </p:cNvPr>
          <p:cNvSpPr txBox="1">
            <a:spLocks/>
          </p:cNvSpPr>
          <p:nvPr/>
        </p:nvSpPr>
        <p:spPr>
          <a:xfrm>
            <a:off x="987490" y="2873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date  in insert query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F0E58-1CE8-3155-0DB1-359BE1DE2F8F}"/>
              </a:ext>
            </a:extLst>
          </p:cNvPr>
          <p:cNvSpPr txBox="1"/>
          <p:nvPr/>
        </p:nvSpPr>
        <p:spPr>
          <a:xfrm>
            <a:off x="1070688" y="3896800"/>
            <a:ext cx="75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birthdates(id number primary key, name varchar2(10),dob date);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5DD4E-E86F-811C-1697-8385E443AC3B}"/>
              </a:ext>
            </a:extLst>
          </p:cNvPr>
          <p:cNvSpPr txBox="1"/>
          <p:nvPr/>
        </p:nvSpPr>
        <p:spPr>
          <a:xfrm>
            <a:off x="1070687" y="4457917"/>
            <a:ext cx="1010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birthdates(id, </a:t>
            </a:r>
            <a:r>
              <a:rPr lang="en-US" dirty="0" err="1"/>
              <a:t>name,dob</a:t>
            </a:r>
            <a:r>
              <a:rPr lang="en-US" dirty="0"/>
              <a:t>)values(id_seq.</a:t>
            </a:r>
            <a:r>
              <a:rPr lang="en-US" dirty="0" err="1"/>
              <a:t>nextval</a:t>
            </a:r>
            <a:r>
              <a:rPr lang="en-US" dirty="0"/>
              <a:t>,'bill',</a:t>
            </a:r>
            <a:r>
              <a:rPr lang="en-US" dirty="0" err="1"/>
              <a:t>to_date</a:t>
            </a:r>
            <a:r>
              <a:rPr lang="en-US" dirty="0"/>
              <a:t>('1978/05/11','yyyy/MM/dd'));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9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36</TotalTime>
  <Words>246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Maax</vt:lpstr>
      <vt:lpstr>Segoe UI</vt:lpstr>
      <vt:lpstr>Trebuchet MS</vt:lpstr>
      <vt:lpstr>2018</vt:lpstr>
      <vt:lpstr>Oracle Basic Commands </vt:lpstr>
      <vt:lpstr> Oracle CREATE SEQUENCE statement</vt:lpstr>
      <vt:lpstr>Basic Oracle Sequence example </vt:lpstr>
      <vt:lpstr>How to use Sequence in insert query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Basic Commands </dc:title>
  <dc:creator>Sarita Lad</dc:creator>
  <cp:lastModifiedBy>Sarita Lad</cp:lastModifiedBy>
  <cp:revision>1</cp:revision>
  <dcterms:created xsi:type="dcterms:W3CDTF">2022-06-25T06:13:59Z</dcterms:created>
  <dcterms:modified xsi:type="dcterms:W3CDTF">2022-06-25T06:50:07Z</dcterms:modified>
</cp:coreProperties>
</file>