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4"/>
  </p:sldMasterIdLst>
  <p:notesMasterIdLst>
    <p:notesMasterId r:id="rId17"/>
  </p:notesMasterIdLst>
  <p:handoutMasterIdLst>
    <p:handoutMasterId r:id="rId18"/>
  </p:handoutMasterIdLst>
  <p:sldIdLst>
    <p:sldId id="2355" r:id="rId5"/>
    <p:sldId id="2147481292" r:id="rId6"/>
    <p:sldId id="2147481293" r:id="rId7"/>
    <p:sldId id="2147481294" r:id="rId8"/>
    <p:sldId id="2147481295" r:id="rId9"/>
    <p:sldId id="2147481296" r:id="rId10"/>
    <p:sldId id="2147481297" r:id="rId11"/>
    <p:sldId id="2147481298" r:id="rId12"/>
    <p:sldId id="2147481309" r:id="rId13"/>
    <p:sldId id="2147481310" r:id="rId14"/>
    <p:sldId id="2147481311" r:id="rId15"/>
    <p:sldId id="2147481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CBF92-5DF0-4E1A-8E9E-2E5D27846856}">
          <p14:sldIdLst>
            <p14:sldId id="2355"/>
            <p14:sldId id="2147481292"/>
            <p14:sldId id="2147481293"/>
            <p14:sldId id="2147481294"/>
            <p14:sldId id="2147481295"/>
            <p14:sldId id="2147481296"/>
            <p14:sldId id="2147481297"/>
            <p14:sldId id="2147481298"/>
            <p14:sldId id="2147481309"/>
            <p14:sldId id="2147481310"/>
            <p14:sldId id="2147481311"/>
            <p14:sldId id="2147481312"/>
          </p14:sldIdLst>
        </p14:section>
        <p14:section name="Appendix" id="{EEAC5250-05DA-4094-8FE3-EFC16871DFD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chimanchi Venkata Vijay" initials="KVV" lastIdx="1" clrIdx="0"/>
  <p:cmAuthor id="2" name="T V Subrahmanyam" initials="TVS" lastIdx="1" clrIdx="1">
    <p:extLst>
      <p:ext uri="{19B8F6BF-5375-455C-9EA6-DF929625EA0E}">
        <p15:presenceInfo xmlns:p15="http://schemas.microsoft.com/office/powerpoint/2012/main" userId="S-1-5-21-531195880-3687168959-1048678610-95434" providerId="AD"/>
      </p:ext>
    </p:extLst>
  </p:cmAuthor>
  <p:cmAuthor id="3" name="Prabhavathi Kuvvarapu" initials="PK" lastIdx="1" clrIdx="2">
    <p:extLst>
      <p:ext uri="{19B8F6BF-5375-455C-9EA6-DF929625EA0E}">
        <p15:presenceInfo xmlns:p15="http://schemas.microsoft.com/office/powerpoint/2012/main" userId="S-1-5-21-531195880-3687168959-1048678610-942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971"/>
    <a:srgbClr val="00765D"/>
    <a:srgbClr val="02829C"/>
    <a:srgbClr val="EFFCFF"/>
    <a:srgbClr val="EBF7FB"/>
    <a:srgbClr val="0296B2"/>
    <a:srgbClr val="E5FBFF"/>
    <a:srgbClr val="DCF1F8"/>
    <a:srgbClr val="12475A"/>
    <a:srgbClr val="0F3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332" autoAdjust="0"/>
  </p:normalViewPr>
  <p:slideViewPr>
    <p:cSldViewPr snapToGrid="0">
      <p:cViewPr varScale="1">
        <p:scale>
          <a:sx n="73" d="100"/>
          <a:sy n="73" d="100"/>
        </p:scale>
        <p:origin x="106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D22A12-9676-4FDD-80A5-9BFDC0CC2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B9CE4-613A-40F1-8D5D-BF88F06EC7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81F3B-1A31-424A-93FA-CB9FE2269B5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68892-1C4C-44FF-9E42-434E62A18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D3850-896F-4911-82E9-134BA8EEB1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8F15B-2A36-4D95-A587-05F294C86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086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A5F6A-61A7-49B0-8E5A-6FFD2CB79C2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7C521-73B1-4ABE-8061-376673FD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7C521-73B1-4ABE-8061-376673FDFB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4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FC08D3-CEEF-40F3-BE9E-CE68EA0E6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45"/>
          <a:stretch/>
        </p:blipFill>
        <p:spPr>
          <a:xfrm>
            <a:off x="0" y="-136188"/>
            <a:ext cx="12192000" cy="69941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D3EB4C-7743-44DF-B753-DEB54D32B62A}"/>
              </a:ext>
            </a:extLst>
          </p:cNvPr>
          <p:cNvSpPr/>
          <p:nvPr userDrawn="1"/>
        </p:nvSpPr>
        <p:spPr>
          <a:xfrm>
            <a:off x="0" y="6591301"/>
            <a:ext cx="12191999" cy="266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>
                <a:solidFill>
                  <a:schemeClr val="bg1"/>
                </a:solidFill>
              </a:rPr>
              <a:t>© 2024  YASH Technologies | www.YASH.com | Confidential</a:t>
            </a:r>
          </a:p>
        </p:txBody>
      </p:sp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18201374-1D8D-4419-9584-6EE25F8B56CA}"/>
              </a:ext>
            </a:extLst>
          </p:cNvPr>
          <p:cNvSpPr/>
          <p:nvPr userDrawn="1"/>
        </p:nvSpPr>
        <p:spPr>
          <a:xfrm>
            <a:off x="99390" y="4591251"/>
            <a:ext cx="5425511" cy="1906435"/>
          </a:xfrm>
          <a:prstGeom prst="round2SameRect">
            <a:avLst>
              <a:gd name="adj1" fmla="val 17069"/>
              <a:gd name="adj2" fmla="val 0"/>
            </a:avLst>
          </a:prstGeom>
          <a:gradFill flip="none" rotWithShape="1">
            <a:gsLst>
              <a:gs pos="0">
                <a:srgbClr val="175971"/>
              </a:gs>
              <a:gs pos="100000">
                <a:srgbClr val="00A78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2467D7-9B10-47C6-BBCD-D79FEC57655B}"/>
              </a:ext>
            </a:extLst>
          </p:cNvPr>
          <p:cNvSpPr/>
          <p:nvPr userDrawn="1"/>
        </p:nvSpPr>
        <p:spPr>
          <a:xfrm>
            <a:off x="99390" y="6420949"/>
            <a:ext cx="5425511" cy="85629"/>
          </a:xfrm>
          <a:prstGeom prst="rect">
            <a:avLst/>
          </a:prstGeom>
          <a:solidFill>
            <a:srgbClr val="E1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0AD84D-8DB0-F1F5-E16F-6713106C9465}"/>
              </a:ext>
            </a:extLst>
          </p:cNvPr>
          <p:cNvSpPr/>
          <p:nvPr userDrawn="1"/>
        </p:nvSpPr>
        <p:spPr>
          <a:xfrm>
            <a:off x="110232" y="74235"/>
            <a:ext cx="1430290" cy="803918"/>
          </a:xfrm>
          <a:prstGeom prst="roundRect">
            <a:avLst>
              <a:gd name="adj" fmla="val 102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E33A70F-C02B-3EF9-735D-A0B6BB5F66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858" y="130189"/>
            <a:ext cx="1172971" cy="69899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FC905A-8BD0-4650-9D38-DCE1C457F3F9}"/>
              </a:ext>
            </a:extLst>
          </p:cNvPr>
          <p:cNvSpPr/>
          <p:nvPr userDrawn="1"/>
        </p:nvSpPr>
        <p:spPr>
          <a:xfrm>
            <a:off x="10073641" y="90729"/>
            <a:ext cx="2008128" cy="803918"/>
          </a:xfrm>
          <a:prstGeom prst="roundRect">
            <a:avLst>
              <a:gd name="adj" fmla="val 102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5E0E6-E8C3-4E45-A95D-95CD4C1D6E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092" y="276540"/>
            <a:ext cx="1912269" cy="4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5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0E7F6B5-F682-4FD3-9DEE-7E963CD20EFB}"/>
              </a:ext>
            </a:extLst>
          </p:cNvPr>
          <p:cNvSpPr/>
          <p:nvPr/>
        </p:nvSpPr>
        <p:spPr>
          <a:xfrm>
            <a:off x="0" y="0"/>
            <a:ext cx="12192000" cy="452284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5400000" scaled="0"/>
          </a:gradFill>
          <a:ln w="9525" cap="flat" cmpd="sng" algn="ctr">
            <a:noFill/>
            <a:prstDash val="soli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68CF-F15E-4871-AD8F-E5069B66BA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6478" y="10617"/>
            <a:ext cx="10495948" cy="441667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779374-09C0-467D-B3D4-246B8F24081C}"/>
              </a:ext>
            </a:extLst>
          </p:cNvPr>
          <p:cNvSpPr/>
          <p:nvPr userDrawn="1"/>
        </p:nvSpPr>
        <p:spPr>
          <a:xfrm>
            <a:off x="0" y="6615849"/>
            <a:ext cx="12191999" cy="242151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>
                <a:solidFill>
                  <a:srgbClr val="333333"/>
                </a:solidFill>
              </a:rPr>
              <a:t>© 2024  YASH Technologies | www.YASH.com | Confidential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8CA3D-C10C-4E7A-997B-DED7705336BF}"/>
              </a:ext>
            </a:extLst>
          </p:cNvPr>
          <p:cNvSpPr txBox="1"/>
          <p:nvPr userDrawn="1"/>
        </p:nvSpPr>
        <p:spPr>
          <a:xfrm>
            <a:off x="11697259" y="6612181"/>
            <a:ext cx="482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32CFB-E7D8-45AB-A517-DF4658A4B924}" type="slidenum">
              <a:rPr lang="en-US" sz="1100" b="1" smtClean="0">
                <a:solidFill>
                  <a:schemeClr val="tx1"/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169547-6273-49E1-A259-BC9739FFBBEA}"/>
              </a:ext>
            </a:extLst>
          </p:cNvPr>
          <p:cNvSpPr/>
          <p:nvPr userDrawn="1"/>
        </p:nvSpPr>
        <p:spPr>
          <a:xfrm>
            <a:off x="0" y="0"/>
            <a:ext cx="81280" cy="4522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802AD3-C45D-4BA5-B567-E62DAA1C0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7837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5CF544-95D4-4573-AC42-D1CE5D71AB22}"/>
              </a:ext>
            </a:extLst>
          </p:cNvPr>
          <p:cNvSpPr/>
          <p:nvPr userDrawn="1"/>
        </p:nvSpPr>
        <p:spPr>
          <a:xfrm>
            <a:off x="-2" y="4687332"/>
            <a:ext cx="12192000" cy="1124202"/>
          </a:xfrm>
          <a:prstGeom prst="rect">
            <a:avLst/>
          </a:prstGeom>
          <a:gradFill flip="none" rotWithShape="1">
            <a:gsLst>
              <a:gs pos="575">
                <a:srgbClr val="0296B2">
                  <a:alpha val="90000"/>
                </a:srgbClr>
              </a:gs>
              <a:gs pos="100000">
                <a:srgbClr val="00A78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BDF1C-B5AE-4355-B072-5C208B44E114}"/>
              </a:ext>
            </a:extLst>
          </p:cNvPr>
          <p:cNvSpPr/>
          <p:nvPr userDrawn="1"/>
        </p:nvSpPr>
        <p:spPr>
          <a:xfrm>
            <a:off x="0" y="6615849"/>
            <a:ext cx="12191999" cy="2421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>
                <a:solidFill>
                  <a:schemeClr val="bg1"/>
                </a:solidFill>
              </a:rPr>
              <a:t>© 2024  YASH Technologies | www.YASH.com | Confidential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8A970D-D99B-407F-95E4-EF148D6A0E0A}"/>
              </a:ext>
            </a:extLst>
          </p:cNvPr>
          <p:cNvGrpSpPr/>
          <p:nvPr userDrawn="1"/>
        </p:nvGrpSpPr>
        <p:grpSpPr>
          <a:xfrm>
            <a:off x="110232" y="74235"/>
            <a:ext cx="1430290" cy="803918"/>
            <a:chOff x="136979" y="99561"/>
            <a:chExt cx="1249795" cy="70246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23B6B8-682C-4135-8D7A-A1D4E6970D6A}"/>
                </a:ext>
              </a:extLst>
            </p:cNvPr>
            <p:cNvSpPr/>
            <p:nvPr userDrawn="1"/>
          </p:nvSpPr>
          <p:spPr>
            <a:xfrm>
              <a:off x="136979" y="99561"/>
              <a:ext cx="1249795" cy="702468"/>
            </a:xfrm>
            <a:prstGeom prst="roundRect">
              <a:avLst>
                <a:gd name="adj" fmla="val 10226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2B49611-F804-4F9D-B9A7-DCD41C795C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868" y="148454"/>
              <a:ext cx="1024948" cy="610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257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F79C3-E915-464A-83BE-0940D0C59F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4782" y="4191693"/>
            <a:ext cx="5711687" cy="2170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2E9DB-0683-437D-A69A-1A7C991BD9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14461" y="2182440"/>
            <a:ext cx="5632008" cy="1897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6A1024-B674-58B2-8306-003B8AAB6E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974422"/>
            <a:ext cx="1912269" cy="432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7FCD59-2CCC-8EB0-D9B2-07DCB219717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8326" y="882182"/>
            <a:ext cx="7891376" cy="44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0701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EDDC83-081A-45B5-A585-7F4B936C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277" y="1129365"/>
            <a:ext cx="10331450" cy="51374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949DBC-18CD-41BF-A01D-CC537F7E0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1600" y="6609480"/>
            <a:ext cx="489890" cy="22762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defTabSz="914309">
              <a:defRPr/>
            </a:pPr>
            <a:fld id="{2BEC9246-F761-4355-82D2-5FA7F6E9773D}" type="slidenum">
              <a:rPr lang="en-US" smtClean="0">
                <a:solidFill>
                  <a:srgbClr val="4472C4">
                    <a:lumMod val="50000"/>
                  </a:srgbClr>
                </a:solidFill>
              </a:rPr>
              <a:pPr defTabSz="914309">
                <a:defRPr/>
              </a:pPr>
              <a:t>‹#›</a:t>
            </a:fld>
            <a:endParaRPr lang="en-US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390FE2A2-E79F-40BA-86E7-4E48C338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37" y="39140"/>
            <a:ext cx="7812738" cy="75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6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EDDC83-081A-45B5-A585-7F4B936C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275" y="1129365"/>
            <a:ext cx="10331451" cy="51374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A521028-87F6-4C82-8AB2-015DECD9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37" y="39142"/>
            <a:ext cx="10096064" cy="841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70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D030-2016-415E-B6F2-0242F67E0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990" y="191087"/>
            <a:ext cx="5414010" cy="374967"/>
          </a:xfrm>
        </p:spPr>
        <p:txBody>
          <a:bodyPr anchor="t"/>
          <a:lstStyle>
            <a:lvl1pPr algn="l"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25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57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6" r:id="rId4"/>
    <p:sldLayoutId id="2147483769" r:id="rId5"/>
    <p:sldLayoutId id="2147483770" r:id="rId6"/>
    <p:sldLayoutId id="2147483771" r:id="rId7"/>
    <p:sldLayoutId id="2147483773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8D9E87-B0F1-4D16-AB98-EE6F585EF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423514"/>
            <a:ext cx="9309101" cy="619318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2E1F-2FB7-4F6A-B399-AF3A087E81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7B96C9-9792-4551-8060-81D8D44E4400}"/>
              </a:ext>
            </a:extLst>
          </p:cNvPr>
          <p:cNvSpPr/>
          <p:nvPr/>
        </p:nvSpPr>
        <p:spPr>
          <a:xfrm>
            <a:off x="-1" y="423514"/>
            <a:ext cx="12192001" cy="6193185"/>
          </a:xfrm>
          <a:prstGeom prst="rect">
            <a:avLst/>
          </a:prstGeom>
          <a:gradFill flip="none" rotWithShape="1">
            <a:gsLst>
              <a:gs pos="51000">
                <a:srgbClr val="F0F3F6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DE793C0-031F-4DC6-9A8F-DD2EBA1F10D1}"/>
              </a:ext>
            </a:extLst>
          </p:cNvPr>
          <p:cNvGrpSpPr/>
          <p:nvPr/>
        </p:nvGrpSpPr>
        <p:grpSpPr>
          <a:xfrm>
            <a:off x="916708" y="1218362"/>
            <a:ext cx="3932383" cy="771525"/>
            <a:chOff x="634832" y="3179930"/>
            <a:chExt cx="3932383" cy="771525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80EF0CD-E31A-41EE-BCA4-4BAEE60D7CBC}"/>
                </a:ext>
              </a:extLst>
            </p:cNvPr>
            <p:cNvSpPr/>
            <p:nvPr/>
          </p:nvSpPr>
          <p:spPr>
            <a:xfrm>
              <a:off x="634832" y="3231841"/>
              <a:ext cx="657225" cy="390525"/>
            </a:xfrm>
            <a:custGeom>
              <a:avLst/>
              <a:gdLst>
                <a:gd name="connsiteX0" fmla="*/ 7144 w 657225"/>
                <a:gd name="connsiteY0" fmla="*/ 383858 h 390525"/>
                <a:gd name="connsiteX1" fmla="*/ 7144 w 657225"/>
                <a:gd name="connsiteY1" fmla="*/ 35719 h 390525"/>
                <a:gd name="connsiteX2" fmla="*/ 35719 w 657225"/>
                <a:gd name="connsiteY2" fmla="*/ 7144 h 390525"/>
                <a:gd name="connsiteX3" fmla="*/ 654082 w 657225"/>
                <a:gd name="connsiteY3" fmla="*/ 7144 h 390525"/>
                <a:gd name="connsiteX4" fmla="*/ 543306 w 657225"/>
                <a:gd name="connsiteY4" fmla="*/ 185261 h 390525"/>
                <a:gd name="connsiteX5" fmla="*/ 654082 w 657225"/>
                <a:gd name="connsiteY5" fmla="*/ 363284 h 390525"/>
                <a:gd name="connsiteX6" fmla="*/ 36957 w 657225"/>
                <a:gd name="connsiteY6" fmla="*/ 363284 h 390525"/>
                <a:gd name="connsiteX7" fmla="*/ 7144 w 657225"/>
                <a:gd name="connsiteY7" fmla="*/ 3838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7225" h="390525">
                  <a:moveTo>
                    <a:pt x="7144" y="383858"/>
                  </a:moveTo>
                  <a:lnTo>
                    <a:pt x="7144" y="35719"/>
                  </a:lnTo>
                  <a:cubicBezTo>
                    <a:pt x="7144" y="19937"/>
                    <a:pt x="19937" y="7144"/>
                    <a:pt x="35719" y="7144"/>
                  </a:cubicBezTo>
                  <a:lnTo>
                    <a:pt x="654082" y="7144"/>
                  </a:lnTo>
                  <a:lnTo>
                    <a:pt x="543306" y="185261"/>
                  </a:lnTo>
                  <a:lnTo>
                    <a:pt x="654082" y="363284"/>
                  </a:lnTo>
                  <a:lnTo>
                    <a:pt x="36957" y="363284"/>
                  </a:lnTo>
                  <a:cubicBezTo>
                    <a:pt x="23811" y="363600"/>
                    <a:pt x="12104" y="371680"/>
                    <a:pt x="7144" y="38385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400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FBD3CF18-14D2-41F2-91BA-C1E6B7110639}"/>
                </a:ext>
              </a:extLst>
            </p:cNvPr>
            <p:cNvSpPr/>
            <p:nvPr/>
          </p:nvSpPr>
          <p:spPr>
            <a:xfrm>
              <a:off x="761991" y="3179930"/>
              <a:ext cx="3805224" cy="771525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1016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900000" rtlCol="0" anchor="ctr"/>
            <a:lstStyle/>
            <a:p>
              <a:r>
                <a:rPr lang="en-IN" sz="1400" b="1" dirty="0" err="1"/>
                <a:t>CountdownEvent</a:t>
              </a:r>
              <a:endParaRPr lang="en-IN" sz="1400" b="1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A611676-0D84-4EFE-BC12-B9CB5C723EED}"/>
                </a:ext>
              </a:extLst>
            </p:cNvPr>
            <p:cNvSpPr/>
            <p:nvPr/>
          </p:nvSpPr>
          <p:spPr>
            <a:xfrm>
              <a:off x="634832" y="3259654"/>
              <a:ext cx="1009650" cy="590550"/>
            </a:xfrm>
            <a:custGeom>
              <a:avLst/>
              <a:gdLst>
                <a:gd name="connsiteX0" fmla="*/ 7144 w 1009650"/>
                <a:gd name="connsiteY0" fmla="*/ 7144 h 590550"/>
                <a:gd name="connsiteX1" fmla="*/ 7144 w 1009650"/>
                <a:gd name="connsiteY1" fmla="*/ 542449 h 590550"/>
                <a:gd name="connsiteX2" fmla="*/ 51340 w 1009650"/>
                <a:gd name="connsiteY2" fmla="*/ 586645 h 590550"/>
                <a:gd name="connsiteX3" fmla="*/ 1003840 w 1009650"/>
                <a:gd name="connsiteY3" fmla="*/ 586645 h 590550"/>
                <a:gd name="connsiteX4" fmla="*/ 833152 w 1009650"/>
                <a:gd name="connsiteY4" fmla="*/ 312515 h 590550"/>
                <a:gd name="connsiteX5" fmla="*/ 1003840 w 1009650"/>
                <a:gd name="connsiteY5" fmla="*/ 38291 h 590550"/>
                <a:gd name="connsiteX6" fmla="*/ 53054 w 1009650"/>
                <a:gd name="connsiteY6" fmla="*/ 38291 h 590550"/>
                <a:gd name="connsiteX7" fmla="*/ 7144 w 1009650"/>
                <a:gd name="connsiteY7" fmla="*/ 714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650" h="590550">
                  <a:moveTo>
                    <a:pt x="7144" y="7144"/>
                  </a:moveTo>
                  <a:lnTo>
                    <a:pt x="7144" y="542449"/>
                  </a:lnTo>
                  <a:cubicBezTo>
                    <a:pt x="7144" y="566858"/>
                    <a:pt x="26931" y="586645"/>
                    <a:pt x="51340" y="586645"/>
                  </a:cubicBezTo>
                  <a:lnTo>
                    <a:pt x="1003840" y="586645"/>
                  </a:lnTo>
                  <a:lnTo>
                    <a:pt x="833152" y="312515"/>
                  </a:lnTo>
                  <a:lnTo>
                    <a:pt x="1003840" y="38291"/>
                  </a:lnTo>
                  <a:lnTo>
                    <a:pt x="53054" y="38291"/>
                  </a:lnTo>
                  <a:cubicBezTo>
                    <a:pt x="26956" y="35719"/>
                    <a:pt x="12573" y="21812"/>
                    <a:pt x="7144" y="7144"/>
                  </a:cubicBezTo>
                  <a:close/>
                </a:path>
              </a:pathLst>
            </a:custGeom>
            <a:solidFill>
              <a:srgbClr val="2A59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400"/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8744157C-CF2C-4295-A17F-E76EE0B6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4288" y="3362200"/>
              <a:ext cx="391845" cy="385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32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C0E1AB-8246-49FE-9262-49F651C9C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92ED8AD-4C9F-4F84-9C45-8ED09DD1E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800" y="2114277"/>
            <a:ext cx="687977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CountdownEvent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to coordinate multiple threads or tasks based on a specified count.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Tracks a count and signals all waiting threads when the count reaches zero.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Waiting for multiple asynchronous operations to complete before proceeding.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a "cancellable" operation where a certain number of tasks must finish before cancellation is allowed.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95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C0E1AB-8246-49FE-9262-49F651C9CC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92ED8AD-4C9F-4F84-9C45-8ED09DD1E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800" y="1329448"/>
            <a:ext cx="687977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Interleaved Combinator: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functional programming construct that combines multiple asynchronous operations into a single sequence, allowing them to execute concurrently and interleave their results.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Mechanism: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Leverages asynchronous programming concepts like async and await to create a pipeline of asynchronous operations.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 cases: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Processing data in parallel while preserving the order of results.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Combining multiple asynchronous steps into a single, sequential workflow.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2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7AAB1A-DFC5-48A6-90B6-60A9005CDA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FA245-B8E0-4C88-8381-F3B1F34A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23" y="1022952"/>
            <a:ext cx="8612954" cy="48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9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F98747-B8EE-4497-8CE7-8386514D9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93D14-EC00-40A4-82C6-392B79181445}"/>
              </a:ext>
            </a:extLst>
          </p:cNvPr>
          <p:cNvSpPr txBox="1"/>
          <p:nvPr/>
        </p:nvSpPr>
        <p:spPr>
          <a:xfrm>
            <a:off x="2941583" y="2719076"/>
            <a:ext cx="6308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CountdownEvent</a:t>
            </a:r>
            <a:endParaRPr lang="en-IN" sz="6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C498EA-EE62-46BE-98B1-0767476AE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14F5D-89D1-4B6C-9411-9C9AA71A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862012"/>
            <a:ext cx="78771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3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67E8A0-E215-4635-9A52-56C15425C4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3AF6EA-A85D-43CD-9F3F-DB46C3EBC931}"/>
              </a:ext>
            </a:extLst>
          </p:cNvPr>
          <p:cNvSpPr/>
          <p:nvPr/>
        </p:nvSpPr>
        <p:spPr>
          <a:xfrm>
            <a:off x="2180896" y="1819843"/>
            <a:ext cx="78302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Real-time Scenario for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CountdownEvent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Scenario: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distributed application with multiple worker nodes. You want to trigger a global operation (e.g., a database backup) only after all worker nodes have completed their current tasks.</a:t>
            </a:r>
          </a:p>
        </p:txBody>
      </p:sp>
    </p:spTree>
    <p:extLst>
      <p:ext uri="{BB962C8B-B14F-4D97-AF65-F5344CB8AC3E}">
        <p14:creationId xmlns:p14="http://schemas.microsoft.com/office/powerpoint/2010/main" val="391733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A02513-878B-4B0C-A384-4C715BD03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F6197-8E2B-471E-A71D-05EBDCAC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14412"/>
            <a:ext cx="71628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4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178114-3BB9-41E0-BC1C-9058FEA5B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AE7E20-2E64-4414-A9D1-C7CA5EC7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85" y="945740"/>
            <a:ext cx="6411639" cy="556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8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0A379-6D97-4790-B2E9-1ACEB2A26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941BA-394A-4818-A787-5711982B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781050"/>
            <a:ext cx="766762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6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06C1DA-94CB-42F4-B53D-FB50243B49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1A89C-5DDC-4E03-A00A-02763C58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61" y="2022584"/>
            <a:ext cx="8835465" cy="28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4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81D381-1C67-4389-97C8-35DFC6338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C57D58-26ED-4D75-8C4F-DCDB0B0B7FB3}"/>
              </a:ext>
            </a:extLst>
          </p:cNvPr>
          <p:cNvSpPr/>
          <p:nvPr/>
        </p:nvSpPr>
        <p:spPr>
          <a:xfrm>
            <a:off x="2511973" y="2433173"/>
            <a:ext cx="79563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when there is a option to solve count down problem with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interleaved combinator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why we need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countdowbnevent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8336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A5970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 sz="140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F685F3EF55194490B36E03D23C089E" ma:contentTypeVersion="0" ma:contentTypeDescription="Create a new document." ma:contentTypeScope="" ma:versionID="db75d7f65cde881c2751c0234248d6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11CB5E-2C71-44B1-9373-5C63FD81FACA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c9224c2d-ca6c-4eb0-8125-27886fc47f17"/>
    <ds:schemaRef ds:uri="028193b8-7246-4786-b5c2-d26a37602bbf"/>
  </ds:schemaRefs>
</ds:datastoreItem>
</file>

<file path=customXml/itemProps2.xml><?xml version="1.0" encoding="utf-8"?>
<ds:datastoreItem xmlns:ds="http://schemas.openxmlformats.org/officeDocument/2006/customXml" ds:itemID="{BEF58067-CFCD-4458-9FDC-FBD4F61740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87B2BA-A0E0-4F1D-9B0F-4830A61627BA}"/>
</file>

<file path=docProps/app.xml><?xml version="1.0" encoding="utf-8"?>
<Properties xmlns="http://schemas.openxmlformats.org/officeDocument/2006/extended-properties" xmlns:vt="http://schemas.openxmlformats.org/officeDocument/2006/docPropsVTypes">
  <TotalTime>26836</TotalTime>
  <Words>200</Words>
  <Application>Microsoft Office PowerPoint</Application>
  <PresentationFormat>Widescreen</PresentationFormat>
  <Paragraphs>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Maddela</dc:creator>
  <cp:lastModifiedBy>Kondaveeti  Venkata Naga Satyanarayana</cp:lastModifiedBy>
  <cp:revision>477</cp:revision>
  <dcterms:created xsi:type="dcterms:W3CDTF">2019-03-27T14:20:43Z</dcterms:created>
  <dcterms:modified xsi:type="dcterms:W3CDTF">2024-10-10T05:13:06Z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0x0101003FF685F3EF55194490B36E03D23C089E</vt:lpwstr>
  </property>
  <property fmtid="{D5CDD505-2E9C-101B-9397-08002B2CF9AE}" pid="3" name="NXPowerLiteLastOptimized">
    <vt:lpwstr>693479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S10.0.0</vt:lpwstr>
  </property>
  <property fmtid="{D5CDD505-2E9C-101B-9397-08002B2CF9AE}" pid="6" name="MediaServiceImageTags">
    <vt:lpwstr/>
  </property>
</Properties>
</file>