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ktutorialshub.com/angular/formgroup-in-angular/" TargetMode="External"/><Relationship Id="rId2" Type="http://schemas.openxmlformats.org/officeDocument/2006/relationships/hyperlink" Target="https://www.tektutorialshub.com/angular/formcontrol-in-angul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ktutorialshub.com/angular/angular-formarray-example-in-reactive-form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1" i="0" dirty="0">
                <a:effectLst/>
                <a:latin typeface="-apple-system"/>
              </a:rPr>
              <a:t>Angular Forms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EFDC-790E-4E47-A515-1EBCF1F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 Validation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10FDCF-2EC3-46D4-A98B-824D5883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One of the common tasks that is performed, while building a form is Validation. The Forms Validation is built into the Angular Forms Module. The Angular provides several Built-in validators out of the box. If those validators do not fit your needs, then you can create your own custom validator.</a:t>
            </a:r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6548A98-1CE8-42AD-BA70-C2DCFC11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43" y="2612227"/>
            <a:ext cx="10238914" cy="9233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What is a Validator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 Validator is a function that checks the instance of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hlinkClick r:id="rId2"/>
              </a:rPr>
              <a:t>FormControl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hlinkClick r:id="rId3"/>
              </a:rPr>
              <a:t>FormGroup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or a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hlinkClick r:id="rId4"/>
              </a:rPr>
              <a:t>FormArray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and returns a list of errors. If the Validator returns a null means that validation has passed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2C0D7A-1A7D-4A3D-B6F4-26B44BAF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543" y="3713123"/>
            <a:ext cx="7679185" cy="215443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How to add a Validator to Reactive 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We configure the validators as the second and third argument to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hlinkClick r:id="rId2"/>
              </a:rPr>
              <a:t>FormControl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hlinkClick r:id="rId3"/>
              </a:rPr>
              <a:t>FormGroup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or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  <a:hlinkClick r:id="rId4"/>
              </a:rPr>
              <a:t>FormArray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in the component class. The second argument is a collection of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sync validators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and the third argument is a collection of an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async validators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sync validators runs validations and returns immediately. They either return a list of errors or null if no errors found.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07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EFDC-790E-4E47-A515-1EBCF1F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110FDCF-2EC3-46D4-A98B-824D5883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2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3AFC-C220-4038-ACF0-E5D4B3B5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6DD26-E59E-4BAA-A74F-05E44312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39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</Template>
  <TotalTime>128</TotalTime>
  <Words>180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Segoe UI</vt:lpstr>
      <vt:lpstr>Trebuchet MS</vt:lpstr>
      <vt:lpstr>2018</vt:lpstr>
      <vt:lpstr>Angular Forms Validation</vt:lpstr>
      <vt:lpstr>Reactive Form Validation</vt:lpstr>
      <vt:lpstr>Slides</vt:lpstr>
      <vt:lpstr>Slides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Campaign</dc:title>
  <dc:creator>Manish Corriea</dc:creator>
  <cp:lastModifiedBy>Sarita Lad</cp:lastModifiedBy>
  <cp:revision>6</cp:revision>
  <dcterms:created xsi:type="dcterms:W3CDTF">2019-03-07T07:10:25Z</dcterms:created>
  <dcterms:modified xsi:type="dcterms:W3CDTF">2022-04-01T12:43:33Z</dcterms:modified>
</cp:coreProperties>
</file>