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EDBB-384A-4645-886D-791B0FF74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5BF94-B1D4-464B-A27B-D53DE5526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C785B-8125-4EB7-9483-A57523C8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25C-7B64-4D4F-9447-E8000B9394C7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5D131-0865-43C2-8CCD-DD32D36C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D8A6B-977B-4977-8A13-F57D7B41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4C2C-619D-448D-BEA0-97BB31B7022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44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DE0F-3D17-4271-9E6B-37EC18CE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7279C-55F3-478B-A944-3DED66B59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3BBAD-4766-40AA-B880-9685609F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25C-7B64-4D4F-9447-E8000B9394C7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E0569-46C1-4D99-8C2E-FB2C13BC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CC771-7F37-4FA3-B133-B9F23442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4C2C-619D-448D-BEA0-97BB31B7022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29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93BAB-C4BE-4153-9778-24DCDC7B9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C93DA-FDB2-4C4E-A630-2A3B01D65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F00D5-B3DE-4938-8B52-4FE32488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25C-7B64-4D4F-9447-E8000B9394C7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8E3C-3756-41F2-BE8A-57C9ACD2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55F58-1712-4BFC-BA62-36EA36C6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4C2C-619D-448D-BEA0-97BB31B7022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519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4EB6-70C4-45D1-BCBF-6FB35876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BCDF2-10D3-44D6-AF67-94FB6AD6F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55F2E-3C11-408B-AB62-9988B3BD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25C-7B64-4D4F-9447-E8000B9394C7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BD655-A0B8-46B4-B995-A9ED8A8A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3C1D5-CD9C-42C9-BAE0-C7E37BD1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4C2C-619D-448D-BEA0-97BB31B7022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786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3FD3-9FAF-4464-9166-2BE15AD1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D4826-4C4B-4B55-B596-1538A46CA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EAF75-F6D3-46D2-BE9C-67D78FF0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25C-7B64-4D4F-9447-E8000B9394C7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8F28E-B150-4635-BB25-C015FDA5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6109F-ED18-41CB-BB6A-62D44C51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4C2C-619D-448D-BEA0-97BB31B7022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69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8F-7DC5-4356-B0F2-6C77B312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E914-4DA7-48C6-BE12-A1C7D3623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A31C8-FCEC-4035-84FD-ABFBB2466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555E6-A4EE-40C6-803E-815945C1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25C-7B64-4D4F-9447-E8000B9394C7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C0F22-41D0-4A1E-8CF0-842D6CA2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EADA4-3C5D-48F6-92BC-9EF4434C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4C2C-619D-448D-BEA0-97BB31B7022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70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B15F-3E41-49F5-8E22-6BFB3817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CE329-0B2A-45F7-8222-B884150ED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3CC82-92A4-4F3B-9DAF-D8A66DA56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7D3E8-4851-403A-AD0D-3D934D4B0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8C620-9238-43F4-A160-6A6416DF6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44178-AA2A-4398-A844-4170991A7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25C-7B64-4D4F-9447-E8000B9394C7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B763DF-AD3E-43D2-BB45-237B71DC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42505-0C98-46B0-AE16-96898233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4C2C-619D-448D-BEA0-97BB31B7022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1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60DB-FC59-44F9-8296-0C2FE3C0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864CB-951B-46F4-B052-4566A50A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25C-7B64-4D4F-9447-E8000B9394C7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1978-D683-4741-91C8-AA43BD0C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BD3C5-11EE-4726-9388-6EF8D727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4C2C-619D-448D-BEA0-97BB31B7022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1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46A7E-8D97-4CDB-8383-B8FE1A85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25C-7B64-4D4F-9447-E8000B9394C7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4D287-B2A6-4B7D-A415-4DBF8014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FF0CF-006A-4367-BB95-E8262091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4C2C-619D-448D-BEA0-97BB31B7022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601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E08D-C1E5-4851-83EA-59C7F8154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C2F11-CAEB-461D-B613-1DA2E8489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C5195-56EF-4D6B-A00A-01C09F2CE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954D1-0AE6-4306-A563-3D9DDAE3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25C-7B64-4D4F-9447-E8000B9394C7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CECB3-77DB-48DF-AF14-7475EA20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AB4BA-B231-4126-8495-08CAF5F8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4C2C-619D-448D-BEA0-97BB31B7022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40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3727-6808-4092-BE57-DE5BB2096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7196B-6896-45BA-97BB-F292D20A7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243C1-F926-4B84-B1B5-0744BAB28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0F5C-B82D-4FBE-9858-88ADF6AB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25C-7B64-4D4F-9447-E8000B9394C7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55EC3-8699-4A9E-A920-EB513F49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5736A-1F53-4530-B6FE-3255063B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4C2C-619D-448D-BEA0-97BB31B7022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91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BFED4-9B5F-44D0-AF53-19AED83E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DCB07-BA28-40AA-91F1-1FBAF347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0A439-9DAD-48AD-93CF-D8CE5EEFA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4E25C-7B64-4D4F-9447-E8000B9394C7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A5B71-10A4-4C43-8E14-AACFDB3C7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662C9-D379-44E3-A102-BA2180CF5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C4C2C-619D-448D-BEA0-97BB31B7022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83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RandomAccess.htm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A145-6753-4EAF-A5C4-688547594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L1 .Iterations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45AC8-43E7-4822-B59B-FDBF34AC9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05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B169C24-E2B8-4C41-8A90-971179A0AA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2791" y="563885"/>
            <a:ext cx="9983680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dium-content-serif-font"/>
              </a:rPr>
              <a:t>While Loop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dium-content-serif-font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dium-content-serif-font"/>
              </a:rPr>
              <a:t>The simplest of the looping mechanisms.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dium-content-serif-font"/>
              </a:rPr>
              <a:t> A while loop will execute as long as the given expression evaluates to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dium-content-serif-fon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dium-content-serif-font"/>
              </a:rPr>
              <a:t>For Loop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dium-content-serif-font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dium-content-serif-font"/>
              </a:rPr>
              <a:t>An iteration structure that’s useful when the number of iterations is known.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dium-content-serif-font"/>
              </a:rPr>
              <a:t>A for loop’s declaration has three components: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dium-content-serif-font"/>
              </a:rPr>
              <a:t>initialization of a variable, expression to determine if the loop will end,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dium-content-serif-font"/>
              </a:rPr>
              <a:t>and a statement that’s executed at the end of each iteration.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dium-content-serif-font"/>
              </a:rPr>
              <a:t>.forEach() Method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dium-content-serif-font"/>
              </a:rPr>
              <a:t>: A method of the array class that takes a single argument , which is a function, and performs that function with every element within the array.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dium-content-serif-font"/>
              </a:rPr>
              <a:t>For…of Loop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dium-content-serif-font"/>
              </a:rPr>
              <a:t>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dium-content-serif-font"/>
              </a:rPr>
              <a:t>The most recently added of the iteration structures,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dium-content-serif-font"/>
              </a:rPr>
              <a:t>this statement requires specifying a temporary variable name that each element in the array will be assigned to as it’s iterated over.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7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268686D-398A-46CC-8BA2-26268FD282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6107" y="220644"/>
            <a:ext cx="8128000" cy="1897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let arr = 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292929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292929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B81D15-298C-4988-BB42-E5D52342E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111746"/>
              </p:ext>
            </p:extLst>
          </p:nvPr>
        </p:nvGraphicFramePr>
        <p:xfrm>
          <a:off x="736107" y="1134608"/>
          <a:ext cx="8128000" cy="4588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054972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0822666"/>
                    </a:ext>
                  </a:extLst>
                </a:gridCol>
              </a:tblGrid>
              <a:tr h="17613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en-US" sz="2400" dirty="0">
                        <a:solidFill>
                          <a:srgbClr val="292929"/>
                        </a:solidFill>
                        <a:latin typeface="Menlo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Menlo"/>
                        </a:rPr>
                        <a:t>// while loop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Menlo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Menlo"/>
                        </a:rPr>
                        <a:t>let i=0;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Menlo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Menlo"/>
                        </a:rPr>
                        <a:t>while(i &lt; arr.length) {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Menlo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Menlo"/>
                        </a:rPr>
                        <a:t>// do stuff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Menlo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Menlo"/>
                        </a:rPr>
                        <a:t>i++;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Menlo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Menlo"/>
                        </a:rPr>
                        <a:t>}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Menlo"/>
                      </a:endParaRPr>
                    </a:p>
                    <a:p>
                      <a:pPr algn="l"/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Menlo"/>
                      </a:endParaRPr>
                    </a:p>
                    <a:p>
                      <a:pPr algn="l"/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Menlo"/>
                        </a:rPr>
                        <a:t>// for loop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Menlo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Menlo"/>
                        </a:rPr>
                        <a:t>for(let i=0; i&lt;arr.length; i++) {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Menlo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Menlo"/>
                        </a:rPr>
                        <a:t>// do stuff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Menlo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Menlo"/>
                        </a:rPr>
                        <a:t>}// 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722787"/>
                  </a:ext>
                </a:extLst>
              </a:tr>
              <a:tr h="1662704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Menlo"/>
                        </a:rPr>
                        <a:t>.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Menlo"/>
                        </a:rPr>
                        <a:t>forEach() method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Menlo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Menlo"/>
                        </a:rPr>
                        <a:t>arr.forEach((element) =&gt; {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Menlo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Menlo"/>
                        </a:rPr>
                        <a:t>// do stuff</a:t>
                      </a:r>
                    </a:p>
                    <a:p>
                      <a:pPr algn="l"/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Menlo"/>
                        </a:rPr>
                        <a:t>});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Menlo"/>
                        </a:rPr>
                        <a:t>// for...of loop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Menlo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Menlo"/>
                        </a:rPr>
                        <a:t>for(const element of arr) {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Menlo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Menlo"/>
                        </a:rPr>
                        <a:t>// do stuff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Menlo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Menlo"/>
                        </a:rPr>
                        <a:t>}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716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12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able of speed test results">
            <a:extLst>
              <a:ext uri="{FF2B5EF4-FFF2-40B4-BE49-F238E27FC236}">
                <a16:creationId xmlns:a16="http://schemas.microsoft.com/office/drawing/2014/main" id="{132A5498-C5FD-4EC1-849E-9EEF56013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81" y="1825625"/>
            <a:ext cx="74890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78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B187FAC-F1AD-4983-BEF7-B89C38D6C3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2386" y="894382"/>
            <a:ext cx="6991905" cy="470898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dium-content-serif-font"/>
              </a:rPr>
              <a:t>takeaways from this exercise: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dium-content-serif-font"/>
              </a:rPr>
              <a:t> loops scale the best for large arrays.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for...of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dium-content-serif-font"/>
              </a:rPr>
              <a:t> loops are hands down the fastest when it comes to small data sets,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dium-content-serif-font"/>
              </a:rPr>
              <a:t> but they scale poorly for large data 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.forEach()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dium-content-serif-font"/>
              </a:rPr>
              <a:t> and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for...of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dium-content-serif-font"/>
              </a:rPr>
              <a:t> were close enough that neither side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dium-content-serif-font"/>
              </a:rPr>
              <a:t> should hang their hat on performance alone over the other.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dium-content-serif-font"/>
              </a:rPr>
              <a:t>The execution time of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.forEach()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dium-content-serif-font"/>
              </a:rPr>
              <a:t> is dramatically affected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dium-content-serif-font"/>
              </a:rPr>
              <a:t> what happens inside each iteration.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dium-content-serif-font"/>
              </a:rPr>
              <a:t>Standard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dium-content-serif-font"/>
              </a:rPr>
              <a:t> loops were mediocre across the board.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54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585C-DC8B-4971-8444-23DE874DB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7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While vs For vs Iterator</a:t>
            </a:r>
            <a:br>
              <a:rPr lang="en-US" sz="3200" dirty="0"/>
            </a:br>
            <a:r>
              <a:rPr lang="en-IN" sz="1800" dirty="0">
                <a:hlinkClick r:id="rId2"/>
              </a:rPr>
              <a:t>https://docs.oracle.com/javase/8/docs/api/java/util/RandomAccess.html</a:t>
            </a:r>
            <a:endParaRPr lang="en-IN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7DD4796-7A14-4249-95A4-D1B7A6D44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909" y="1151898"/>
            <a:ext cx="9685539" cy="55245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</a:rPr>
              <a:t>public interface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</a:rPr>
              <a:t>RandomAccess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Marker interface used by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DejaVu Sans Mono"/>
              </a:rPr>
              <a:t>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 implementations to indicate that they support fast (generally constant time) random access.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The primary purpose of this interface is to allow generic algorithms to alter their behavior to provide good performance when applied to either random or sequential access lists.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For example, some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DejaVu Sans Mono"/>
              </a:rPr>
              <a:t>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 implementations provide asymptotically linear access times if they get huge, but constant access times in practice.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Such a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DejaVu Sans Mono"/>
              </a:rPr>
              <a:t>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 implementation should generally implement this interface.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474747"/>
              </a:solidFill>
              <a:latin typeface="DejaVu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ejaVu Serif"/>
              </a:rPr>
              <a:t>As a rule of thumb,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74747"/>
              </a:solidFill>
              <a:effectLst/>
              <a:latin typeface="DejaVu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a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DejaVu Sans Mono"/>
              </a:rPr>
              <a:t>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 implementation should implement this interface if, for typical instances of the class, this loop: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74747"/>
              </a:solidFill>
              <a:effectLst/>
              <a:latin typeface="DejaVu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DejaVu Sans Mono"/>
              </a:rPr>
              <a:t>for (int i=0, n=list.size(); i &lt; n; i++)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DejaVu Sans Mono"/>
              </a:rPr>
              <a:t> list.get(i);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74747"/>
              </a:solidFill>
              <a:effectLst/>
              <a:latin typeface="DejaVu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runs faster than this loop: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DejaVu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74747"/>
              </a:solidFill>
              <a:effectLst/>
              <a:latin typeface="DejaVu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DejaVu Sans Mono"/>
              </a:rPr>
              <a:t>for (Iterator i=list.iterator(); i.hasNext();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DejaVu Sans Mono"/>
              </a:rPr>
              <a:t> i.next();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83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5BF5-6F51-4804-9BED-1642A7A5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cap="all" dirty="0"/>
              <a:t>DIFFERENCES BETWEEN FOR-EACH LOOP AND REGULAR FOR LOOP IN JAVA</a:t>
            </a:r>
            <a:br>
              <a:rPr lang="en-US" b="1" cap="all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2FF82-343A-4EE7-8B2E-92A65DD7A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dirty="0"/>
              <a:t>There are a couple of differences between the For-each loop and the one we call standard for-loop in Java. It is important to know the limitations </a:t>
            </a:r>
            <a:r>
              <a:rPr lang="en-US" dirty="0" err="1"/>
              <a:t>thatFor</a:t>
            </a:r>
            <a:r>
              <a:rPr lang="en-US" dirty="0"/>
              <a:t>-each loop has when choosing which of the two to use. All the differences we will see come from the fact that the standard for-loop provides more control of </a:t>
            </a:r>
            <a:r>
              <a:rPr lang="en-US" dirty="0" err="1"/>
              <a:t>whats</a:t>
            </a:r>
            <a:r>
              <a:rPr lang="en-US" dirty="0"/>
              <a:t> happening, while the enhanced for loop provides more convenience and might be easier and faster to create.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An </a:t>
            </a:r>
            <a:r>
              <a:rPr lang="en-US" i="1" dirty="0"/>
              <a:t>For-each loop</a:t>
            </a:r>
            <a:r>
              <a:rPr lang="en-US" dirty="0"/>
              <a:t> is executed consecutively, in other words, there is no counter as there is in the standard for-loop. In the standard for-loop you can change the step to count e.g.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+ 2, in other words, looping every other element in an array. This is not possible with an enhanced for loop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The </a:t>
            </a:r>
            <a:r>
              <a:rPr lang="en-US" i="1" dirty="0"/>
              <a:t>For-each loop</a:t>
            </a:r>
            <a:r>
              <a:rPr lang="en-US" dirty="0"/>
              <a:t> can only iterate (go through) the array in incremental order. So we can’t configure it to, for example, go backwards through the array. In the standard for-loop we can configure the counter backwards using, </a:t>
            </a:r>
            <a:r>
              <a:rPr lang="en-US" dirty="0" err="1"/>
              <a:t>i</a:t>
            </a:r>
            <a:r>
              <a:rPr lang="en-US" dirty="0"/>
              <a:t>- -, but an for-each loop always goes through the array in the order in which the elements are located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The </a:t>
            </a:r>
            <a:r>
              <a:rPr lang="en-US" i="1" dirty="0"/>
              <a:t>For-each loop </a:t>
            </a:r>
            <a:r>
              <a:rPr lang="en-US" dirty="0"/>
              <a:t>does not have access to the array index, which means that you cannot replace the element with the index. The standard for-loop, on the other hand, has access to the index, which then allows you to replace any element in the array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44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823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DejaVu Sans Mono</vt:lpstr>
      <vt:lpstr>DejaVu Serif</vt:lpstr>
      <vt:lpstr>medium-content-sans-serif-font</vt:lpstr>
      <vt:lpstr>medium-content-serif-font</vt:lpstr>
      <vt:lpstr>Menlo</vt:lpstr>
      <vt:lpstr>Office Theme</vt:lpstr>
      <vt:lpstr>L1 .Iterations</vt:lpstr>
      <vt:lpstr>PowerPoint Presentation</vt:lpstr>
      <vt:lpstr>PowerPoint Presentation</vt:lpstr>
      <vt:lpstr>PowerPoint Presentation</vt:lpstr>
      <vt:lpstr>PowerPoint Presentation</vt:lpstr>
      <vt:lpstr>While vs For vs Iterator https://docs.oracle.com/javase/8/docs/api/java/util/RandomAccess.html</vt:lpstr>
      <vt:lpstr>DIFFERENCES BETWEEN FOR-EACH LOOP AND REGULAR FOR LOOP IN JAVA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Meenal Uphale</dc:creator>
  <cp:lastModifiedBy>Meenal Uphale</cp:lastModifiedBy>
  <cp:revision>14</cp:revision>
  <dcterms:created xsi:type="dcterms:W3CDTF">2020-08-13T18:22:25Z</dcterms:created>
  <dcterms:modified xsi:type="dcterms:W3CDTF">2020-08-13T19:34:57Z</dcterms:modified>
</cp:coreProperties>
</file>