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d8d97150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d8d97150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d8d97150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d8d97150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d8d97150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d8d97150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d8d97150b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d8d97150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Equipos DevOps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2881425"/>
            <a:ext cx="3470700" cy="12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Andree Toledo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Javier Ramirez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Jose Garcia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Ricardo Valenzuela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Sara Zavala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Se busca que entre los integrantes del equipo haya bastante </a:t>
            </a:r>
            <a:r>
              <a:rPr lang="es"/>
              <a:t>interacción</a:t>
            </a:r>
            <a:r>
              <a:rPr lang="es"/>
              <a:t> entre </a:t>
            </a:r>
            <a:r>
              <a:rPr lang="es"/>
              <a:t>sí</a:t>
            </a:r>
            <a:r>
              <a:rPr lang="es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Son de 7 a 10 personas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Tener una mentalidad muy orientada a servicio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Deben ser </a:t>
            </a:r>
            <a:r>
              <a:rPr lang="es"/>
              <a:t>autónomos</a:t>
            </a:r>
            <a:r>
              <a:rPr lang="es"/>
              <a:t> y </a:t>
            </a:r>
            <a:r>
              <a:rPr lang="es"/>
              <a:t>multidisciplinares</a:t>
            </a:r>
            <a:r>
              <a:rPr lang="es"/>
              <a:t>.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8509" y="2873199"/>
            <a:ext cx="3676875" cy="17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01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Encargados de gestionar el ciclo completo del servicio (Extremo a extremo)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Deben tener habilidades de acorde al servicio.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Son liderados por el DevOps Master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Siguen el modelo Scrum ya sea el técnico o el avanzado.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138" y="2235425"/>
            <a:ext cx="3370825" cy="269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de un equipo DevOps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400" y="1356221"/>
            <a:ext cx="4021200" cy="306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DevOps Agile Skills Association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662" y="1183000"/>
            <a:ext cx="5516575" cy="32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