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testing.org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nestoptesting.com/introduction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3319" y="3380178"/>
            <a:ext cx="2178050" cy="74549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600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00: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7282180" cy="4355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3: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5" dirty="0">
                <a:latin typeface="Verdana"/>
                <a:cs typeface="Verdana"/>
              </a:rPr>
              <a:t>Types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Techniques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Differences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3.1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Basics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3.1.1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Work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spc="-10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Examined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3.1.2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Benefits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3.2.1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Work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-10" dirty="0">
                <a:latin typeface="Verdana"/>
                <a:cs typeface="Verdana"/>
              </a:rPr>
              <a:t> Review</a:t>
            </a:r>
            <a:r>
              <a:rPr sz="1800" spc="-5" dirty="0">
                <a:latin typeface="Verdana"/>
                <a:cs typeface="Verdana"/>
              </a:rPr>
              <a:t> Process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3.2.2</a:t>
            </a:r>
            <a:r>
              <a:rPr sz="1800" spc="-10" dirty="0">
                <a:latin typeface="Verdana"/>
                <a:cs typeface="Verdana"/>
              </a:rPr>
              <a:t> Roles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responsibilities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formal </a:t>
            </a:r>
            <a:r>
              <a:rPr sz="1800" dirty="0"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3.2.3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Types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3.2.4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Applying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Techniques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3.2.5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Success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Factors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02283"/>
            <a:ext cx="6953884" cy="53657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700" dirty="0">
                <a:latin typeface="Verdana"/>
                <a:cs typeface="Verdana"/>
              </a:rPr>
              <a:t>Lesson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4: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20" dirty="0">
                <a:latin typeface="Verdana"/>
                <a:cs typeface="Verdana"/>
              </a:rPr>
              <a:t> 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4.1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Categories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4.1.1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Choosing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4.1.2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Categories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Techniques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Their Characteristics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Black-box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4.2.1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Equivalence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Partitioning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4.2.2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Boundary</a:t>
            </a:r>
            <a:r>
              <a:rPr sz="1700" spc="-15" dirty="0">
                <a:latin typeface="Verdana"/>
                <a:cs typeface="Verdana"/>
              </a:rPr>
              <a:t> Value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4.2.3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Decision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Table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4.2.4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State</a:t>
            </a:r>
            <a:r>
              <a:rPr sz="1700" spc="-20" dirty="0">
                <a:latin typeface="Verdana"/>
                <a:cs typeface="Verdana"/>
              </a:rPr>
              <a:t> Transition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4.2.5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Case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4.3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White-box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4.3.1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Statement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Coverage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4.3.2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Decision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Coverage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4.3.3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Value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Statement and</a:t>
            </a:r>
            <a:r>
              <a:rPr sz="1700" spc="-5" dirty="0">
                <a:latin typeface="Verdana"/>
                <a:cs typeface="Verdana"/>
              </a:rPr>
              <a:t> Decision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4.4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Experience-based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Techniques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4.4.1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Error Guessing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4.4.2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Exploratory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4.4.3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Checklist-based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25321"/>
            <a:ext cx="7874000" cy="40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Metrics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5.1.1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Independent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5.1.2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Tasks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Manager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Tester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Estimation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5.2.1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Purpose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Strategy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Approach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5.2.3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Entry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Criteria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Criteria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(Definition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10" dirty="0">
                <a:latin typeface="Verdana"/>
                <a:cs typeface="Verdana"/>
              </a:rPr>
              <a:t>Ready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Done)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5.2.4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5.2.5</a:t>
            </a:r>
            <a:r>
              <a:rPr sz="1800" spc="-15" dirty="0">
                <a:latin typeface="Verdana"/>
                <a:cs typeface="Verdana"/>
              </a:rPr>
              <a:t> Factors </a:t>
            </a:r>
            <a:r>
              <a:rPr sz="1800" spc="-10" dirty="0">
                <a:latin typeface="Verdana"/>
                <a:cs typeface="Verdana"/>
              </a:rPr>
              <a:t>Influencing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Effort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5.2.6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Estimation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Techniques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25321"/>
            <a:ext cx="6946900" cy="3682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5: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5.3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5.3.1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Metrics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5.3.2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Purposes,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Contents,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Audiences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Reports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5.4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Configuration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5.5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Risks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5.5.1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Definition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5.5.2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Risks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5.5.3</a:t>
            </a:r>
            <a:r>
              <a:rPr sz="1800" spc="-10" dirty="0">
                <a:latin typeface="Verdana"/>
                <a:cs typeface="Verdana"/>
              </a:rPr>
              <a:t> Risk-based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 Quality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5.6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</a:t>
            </a:r>
            <a:r>
              <a:rPr sz="1800" spc="-5" dirty="0">
                <a:latin typeface="Verdana"/>
                <a:cs typeface="Verdana"/>
              </a:rPr>
              <a:t> Management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52498"/>
            <a:ext cx="7325995" cy="4337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6: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Overview</a:t>
            </a:r>
            <a:r>
              <a:rPr sz="1800" dirty="0">
                <a:latin typeface="Verdana"/>
                <a:cs typeface="Verdana"/>
              </a:rPr>
              <a:t>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 </a:t>
            </a:r>
            <a:r>
              <a:rPr sz="1800" spc="-10" dirty="0">
                <a:latin typeface="Verdana"/>
                <a:cs typeface="Verdana"/>
              </a:rPr>
              <a:t>Requirement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Gathering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Evolution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Requirements?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6.3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Challenges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Requirement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Gathering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6.4</a:t>
            </a:r>
            <a:r>
              <a:rPr sz="1800" spc="-15" dirty="0">
                <a:latin typeface="Verdana"/>
                <a:cs typeface="Verdana"/>
              </a:rPr>
              <a:t> Why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requirements?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6.4.1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Characteristics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 </a:t>
            </a:r>
            <a:r>
              <a:rPr sz="1800" spc="-5" dirty="0">
                <a:latin typeface="Verdana"/>
                <a:cs typeface="Verdana"/>
              </a:rPr>
              <a:t>Impact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6.5</a:t>
            </a:r>
            <a:r>
              <a:rPr sz="1800" spc="-10" dirty="0">
                <a:latin typeface="Verdana"/>
                <a:cs typeface="Verdana"/>
              </a:rPr>
              <a:t> Requirement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6.6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Non-Functional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6.8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Functional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FURPS</a:t>
            </a:r>
            <a:r>
              <a:rPr sz="1800" dirty="0">
                <a:latin typeface="Verdana"/>
                <a:cs typeface="Verdana"/>
              </a:rPr>
              <a:t> +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6.9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Stable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Volatile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6.10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Baselining Requirements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6.11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Traceability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2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6.12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3730625" cy="432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7: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7.1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modeling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7.2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Advantage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7.3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Actor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7.4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7.5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scenarios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7.6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Naming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Conventions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7.7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Alternate</a:t>
            </a:r>
            <a:r>
              <a:rPr sz="1600" spc="-20" dirty="0">
                <a:latin typeface="Verdana"/>
                <a:cs typeface="Verdana"/>
              </a:rPr>
              <a:t> Path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7.8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Exceptions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7.9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Errors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7.10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Precondition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Post-condition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7.11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Good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practices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7.12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Failure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scenarios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828800"/>
            <a:ext cx="2285999" cy="15392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412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References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408280"/>
            <a:ext cx="6337300" cy="4059554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Student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material:</a:t>
            </a: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Class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Book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(presentation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slides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notes)</a:t>
            </a: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Lab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book</a:t>
            </a:r>
            <a:endParaRPr sz="16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Verdana"/>
                <a:cs typeface="Verdana"/>
              </a:rPr>
              <a:t>Book:</a:t>
            </a:r>
            <a:endParaRPr sz="18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Computer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Cem</a:t>
            </a:r>
            <a:r>
              <a:rPr sz="1600" spc="-15" dirty="0">
                <a:latin typeface="Verdana"/>
                <a:cs typeface="Verdana"/>
              </a:rPr>
              <a:t> Kaner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5" dirty="0">
                <a:latin typeface="Verdana"/>
                <a:cs typeface="Verdana"/>
              </a:rPr>
              <a:t> 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10" dirty="0">
                <a:latin typeface="Verdana"/>
                <a:cs typeface="Verdana"/>
              </a:rPr>
              <a:t>Real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World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Edward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Kit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Effective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William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E.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Perry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  <a:tab pos="2524760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Engineering	</a:t>
            </a:r>
            <a:r>
              <a:rPr sz="1600" spc="-30" dirty="0">
                <a:latin typeface="Verdana"/>
                <a:cs typeface="Verdana"/>
              </a:rPr>
              <a:t>-A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Practitioner’s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Approach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–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Roger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S.</a:t>
            </a:r>
            <a:endParaRPr sz="1600" dirty="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Pressman</a:t>
            </a: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Techniques</a:t>
            </a:r>
            <a:r>
              <a:rPr sz="1600" spc="5" dirty="0">
                <a:latin typeface="Verdana"/>
                <a:cs typeface="Verdana"/>
              </a:rPr>
              <a:t> –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Boris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Beizer</a:t>
            </a: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10" dirty="0">
                <a:latin typeface="Verdana"/>
                <a:cs typeface="Verdana"/>
              </a:rPr>
              <a:t>Web-site:</a:t>
            </a:r>
            <a:endParaRPr sz="18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  <a:hlinkClick r:id="rId3"/>
              </a:rPr>
              <a:t>http://www.softwaretesting.org</a:t>
            </a:r>
            <a:endParaRPr sz="1600" dirty="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  <a:hlinkClick r:id="rId4"/>
              </a:rPr>
              <a:t>http://www.onestoptesting.com/introduction/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281" y="375665"/>
            <a:ext cx="2386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Next</a:t>
            </a:r>
            <a:r>
              <a:rPr sz="2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Step</a:t>
            </a:r>
            <a:r>
              <a:rPr sz="2000" spc="-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Courses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79930"/>
            <a:ext cx="2217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Automation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493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Course</a:t>
            </a:r>
            <a:r>
              <a:rPr spc="10" dirty="0"/>
              <a:t> </a:t>
            </a:r>
            <a:r>
              <a:rPr spc="-5" dirty="0"/>
              <a:t>Goals</a:t>
            </a:r>
            <a:r>
              <a:rPr spc="-20" dirty="0"/>
              <a:t> </a:t>
            </a:r>
            <a:r>
              <a:rPr spc="-5" dirty="0"/>
              <a:t>and </a:t>
            </a:r>
            <a:r>
              <a:rPr spc="-15" dirty="0"/>
              <a:t>Non</a:t>
            </a:r>
            <a:r>
              <a:rPr spc="10" dirty="0"/>
              <a:t> </a:t>
            </a:r>
            <a:r>
              <a:rPr spc="-5" dirty="0"/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452730"/>
            <a:ext cx="6624320" cy="346773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5" dirty="0">
                <a:latin typeface="Verdana"/>
                <a:cs typeface="Verdana"/>
              </a:rPr>
              <a:t>Course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At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end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program,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participants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gain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understanding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0" dirty="0">
                <a:latin typeface="Verdana"/>
                <a:cs typeface="Verdana"/>
              </a:rPr>
              <a:t> Verification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0" dirty="0">
                <a:latin typeface="Verdana"/>
                <a:cs typeface="Verdana"/>
              </a:rPr>
              <a:t> Validation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project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Participants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understanding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approaches,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types</a:t>
            </a:r>
            <a:endParaRPr sz="1600">
              <a:latin typeface="Verdana"/>
              <a:cs typeface="Verdana"/>
            </a:endParaRPr>
          </a:p>
          <a:p>
            <a:pPr marL="189230" marR="276225" indent="-1739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They also </a:t>
            </a:r>
            <a:r>
              <a:rPr sz="1600" dirty="0">
                <a:latin typeface="Verdana"/>
                <a:cs typeface="Verdana"/>
              </a:rPr>
              <a:t>learn how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create effective test cases </a:t>
            </a:r>
            <a:r>
              <a:rPr sz="1600" spc="-5" dirty="0">
                <a:latin typeface="Verdana"/>
                <a:cs typeface="Verdana"/>
              </a:rPr>
              <a:t>using the </a:t>
            </a:r>
            <a:r>
              <a:rPr sz="1600" dirty="0">
                <a:latin typeface="Verdana"/>
                <a:cs typeface="Verdana"/>
              </a:rPr>
              <a:t> different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techniques 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good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application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Participants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get</a:t>
            </a:r>
            <a:r>
              <a:rPr sz="1600" spc="-5" dirty="0">
                <a:latin typeface="Verdana"/>
                <a:cs typeface="Verdana"/>
              </a:rPr>
              <a:t> 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understanding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Importance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monitoring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progress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metrics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Course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Goals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This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course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does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not cover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automation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75665"/>
            <a:ext cx="17862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Pre-requisites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61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7281" y="375665"/>
            <a:ext cx="24187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Intended</a:t>
            </a:r>
            <a:r>
              <a:rPr sz="20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Audience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79930"/>
            <a:ext cx="6511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Engineers,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Engineers 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Senior </a:t>
            </a:r>
            <a:r>
              <a:rPr sz="1800" spc="-10" dirty="0">
                <a:latin typeface="Verdana"/>
                <a:cs typeface="Verdana"/>
              </a:rPr>
              <a:t>Software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4618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Day </a:t>
            </a:r>
            <a:r>
              <a:rPr dirty="0"/>
              <a:t>Wise</a:t>
            </a:r>
            <a:r>
              <a:rPr spc="-40" dirty="0"/>
              <a:t> </a:t>
            </a:r>
            <a:r>
              <a:rPr spc="-5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4794250" cy="3171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Day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1: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Fundamentals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2: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throughout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SDLC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3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5" dirty="0">
                <a:latin typeface="Verdana"/>
                <a:cs typeface="Verdana"/>
              </a:rPr>
              <a:t> Static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4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Techniques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10" dirty="0">
                <a:latin typeface="Verdana"/>
                <a:cs typeface="Verdana"/>
              </a:rPr>
              <a:t>Day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4: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Techniques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5: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Management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Metrics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Lesson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6: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Requirement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Engineering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Lesson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7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16312"/>
            <a:ext cx="5755640" cy="40836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Fundamentals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30" dirty="0">
                <a:latin typeface="Verdana"/>
                <a:cs typeface="Verdana"/>
              </a:rPr>
              <a:t> Testing?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1.1.1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Typical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1.1.2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Debugging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1.2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Why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Necessary?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1.2.1 </a:t>
            </a:r>
            <a:r>
              <a:rPr sz="1800" spc="-35" dirty="0">
                <a:latin typeface="Verdana"/>
                <a:cs typeface="Verdana"/>
              </a:rPr>
              <a:t>Testing’s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Contributions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Success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1.2.2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Assurance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1.2.3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Errors,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Failures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10" dirty="0">
                <a:latin typeface="Verdana"/>
                <a:cs typeface="Verdana"/>
              </a:rPr>
              <a:t>Reasons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behind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1.2.4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-10" dirty="0">
                <a:latin typeface="Verdana"/>
                <a:cs typeface="Verdana"/>
              </a:rPr>
              <a:t> Root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Causes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Effects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5" dirty="0">
                <a:latin typeface="Verdana"/>
                <a:cs typeface="Verdana"/>
              </a:rPr>
              <a:t>Cost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Defects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5" dirty="0">
                <a:latin typeface="Verdana"/>
                <a:cs typeface="Verdana"/>
              </a:rPr>
              <a:t>Importance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Early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SDLC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phases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33881"/>
            <a:ext cx="7802880" cy="52336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1: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Fundamentals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1.3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Seven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Principles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5" dirty="0">
                <a:latin typeface="Verdana"/>
                <a:cs typeface="Verdana"/>
              </a:rPr>
              <a:t>Economic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720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720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15" dirty="0">
                <a:latin typeface="Verdana"/>
                <a:cs typeface="Verdana"/>
              </a:rPr>
              <a:t>Factors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influencing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Software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1.4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1.4.1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Process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5" dirty="0">
                <a:latin typeface="Verdana"/>
                <a:cs typeface="Verdana"/>
              </a:rPr>
              <a:t> Context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1.4.2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0" dirty="0">
                <a:latin typeface="Verdana"/>
                <a:cs typeface="Verdana"/>
              </a:rPr>
              <a:t>Tasks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1.4.3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1.4.4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Traceability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Basis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Work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1.5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Psychology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1.5.1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Human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Psychology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5" dirty="0">
                <a:latin typeface="Verdana"/>
                <a:cs typeface="Verdana"/>
              </a:rPr>
              <a:t>Attributes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5" dirty="0">
                <a:latin typeface="Verdana"/>
                <a:cs typeface="Verdana"/>
              </a:rPr>
              <a:t> Tester</a:t>
            </a:r>
            <a:endParaRPr sz="1800">
              <a:latin typeface="Verdana"/>
              <a:cs typeface="Verdana"/>
            </a:endParaRPr>
          </a:p>
          <a:p>
            <a:pPr marL="701675" lvl="1" indent="-345440">
              <a:lnSpc>
                <a:spcPct val="100000"/>
              </a:lnSpc>
              <a:spcBef>
                <a:spcPts val="720"/>
              </a:spcBef>
              <a:buClr>
                <a:srgbClr val="006FAC"/>
              </a:buClr>
              <a:buFont typeface="Courier New"/>
              <a:buChar char="o"/>
              <a:tabLst>
                <a:tab pos="701675" algn="l"/>
                <a:tab pos="702310" algn="l"/>
              </a:tabLst>
            </a:pPr>
            <a:r>
              <a:rPr sz="1800" spc="-5" dirty="0">
                <a:latin typeface="Verdana"/>
                <a:cs typeface="Verdana"/>
              </a:rPr>
              <a:t>Code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Ethics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Tester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7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1.5.2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Tester’s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Developer’s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Mindsets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1"/>
            <a:ext cx="7348220" cy="512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Lesson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2: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Throughout</a:t>
            </a:r>
            <a:r>
              <a:rPr sz="1700" spc="-5" dirty="0">
                <a:latin typeface="Verdana"/>
                <a:cs typeface="Verdana"/>
              </a:rPr>
              <a:t> the Software Development </a:t>
            </a:r>
            <a:r>
              <a:rPr sz="1700" dirty="0">
                <a:latin typeface="Verdana"/>
                <a:cs typeface="Verdana"/>
              </a:rPr>
              <a:t>Life</a:t>
            </a:r>
            <a:r>
              <a:rPr sz="1700" spc="-5" dirty="0">
                <a:latin typeface="Verdana"/>
                <a:cs typeface="Verdana"/>
              </a:rPr>
              <a:t> Cycle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2.1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Development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Lifecycle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2.1.1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 Development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Software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2.1.2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Development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Lifecycle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Context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2.2</a:t>
            </a:r>
            <a:r>
              <a:rPr sz="1700" spc="-50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2.2.1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Component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2.2.2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Integration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2.2.3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System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2.2.4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Acceptance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Types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2.3.1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Functional</a:t>
            </a:r>
            <a:r>
              <a:rPr sz="1700" spc="-30" dirty="0">
                <a:latin typeface="Verdana"/>
                <a:cs typeface="Verdana"/>
              </a:rPr>
              <a:t> 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2.3.2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Non-functional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2.3.3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White-box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2.3.4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Change-related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2.3.5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35" dirty="0">
                <a:latin typeface="Verdana"/>
                <a:cs typeface="Verdana"/>
              </a:rPr>
              <a:t>Types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377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Table </a:t>
            </a:r>
            <a:r>
              <a:rPr spc="-15" dirty="0"/>
              <a:t>of</a:t>
            </a:r>
            <a:r>
              <a:rPr spc="-25" dirty="0"/>
              <a:t> </a:t>
            </a: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7770495" cy="232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Lesson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2: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Throughout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Cycle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2.4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2.4.1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Triggers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2.4.2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Impact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2.5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Terminologies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2.6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4</TotalTime>
  <Words>842</Words>
  <Application>Microsoft Office PowerPoint</Application>
  <PresentationFormat>On-screen Show (4:3)</PresentationFormat>
  <Paragraphs>186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Angles</vt:lpstr>
      <vt:lpstr>PowerPoint Presentation</vt:lpstr>
      <vt:lpstr>Course Goals and Non Goals</vt:lpstr>
      <vt:lpstr>PowerPoint Presentation</vt:lpstr>
      <vt:lpstr>PowerPoint Presentation</vt:lpstr>
      <vt:lpstr>Day Wise Schedule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Table of Contents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Nithin P Thulaseedharan</dc:creator>
  <cp:lastModifiedBy>918617893423</cp:lastModifiedBy>
  <cp:revision>4</cp:revision>
  <dcterms:created xsi:type="dcterms:W3CDTF">2021-10-20T09:06:59Z</dcterms:created>
  <dcterms:modified xsi:type="dcterms:W3CDTF">2021-10-20T09:23:13Z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