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8CF4-A546-48AB-910A-D41D401249A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060E-95F2-4D0E-96AA-7657241FF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0"/>
            <a:ext cx="92869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642918"/>
            <a:ext cx="8643997" cy="548324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connecting to the server we use commands are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–</a:t>
            </a:r>
            <a:r>
              <a:rPr lang="en-GB" dirty="0" err="1" smtClean="0"/>
              <a:t>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Apt </a:t>
            </a:r>
            <a:r>
              <a:rPr lang="en-GB" dirty="0" err="1" smtClean="0"/>
              <a:t>aupdate</a:t>
            </a:r>
            <a:r>
              <a:rPr lang="en-GB" dirty="0" smtClean="0"/>
              <a:t> –y</a:t>
            </a:r>
          </a:p>
          <a:p>
            <a:pPr>
              <a:buNone/>
            </a:pPr>
            <a:r>
              <a:rPr lang="en-GB" dirty="0" smtClean="0"/>
              <a:t>Apt install </a:t>
            </a:r>
            <a:r>
              <a:rPr lang="en-GB" dirty="0" err="1" smtClean="0"/>
              <a:t>awscli</a:t>
            </a:r>
            <a:r>
              <a:rPr lang="en-GB" dirty="0" smtClean="0"/>
              <a:t> –y</a:t>
            </a:r>
          </a:p>
          <a:p>
            <a:pPr>
              <a:buNone/>
            </a:pPr>
            <a:r>
              <a:rPr lang="en-GB" dirty="0" err="1" smtClean="0"/>
              <a:t>Aws</a:t>
            </a:r>
            <a:r>
              <a:rPr lang="en-GB" dirty="0" smtClean="0"/>
              <a:t> configure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071546"/>
            <a:ext cx="8358245" cy="550072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7"/>
            <a:ext cx="8229600" cy="1000131"/>
          </a:xfrm>
        </p:spPr>
        <p:txBody>
          <a:bodyPr/>
          <a:lstStyle/>
          <a:p>
            <a:r>
              <a:rPr lang="en-GB" dirty="0" smtClean="0"/>
              <a:t>Now we install </a:t>
            </a:r>
            <a:r>
              <a:rPr lang="en-GB" dirty="0" err="1" smtClean="0"/>
              <a:t>terraform</a:t>
            </a:r>
            <a:r>
              <a:rPr lang="en-GB" dirty="0" smtClean="0"/>
              <a:t> on the server</a:t>
            </a:r>
            <a:endParaRPr lang="en-US" dirty="0"/>
          </a:p>
        </p:txBody>
      </p:sp>
      <p:pic>
        <p:nvPicPr>
          <p:cNvPr id="4" name="Picture 3" descr="Screenshot (2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1"/>
            <a:ext cx="9144000" cy="51435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55721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85728"/>
            <a:ext cx="9001155" cy="65722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285728"/>
            <a:ext cx="8050085" cy="657227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7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857232"/>
            <a:ext cx="8715436" cy="528641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 commands for </a:t>
            </a:r>
            <a:r>
              <a:rPr lang="en-GB" dirty="0" err="1" smtClean="0"/>
              <a:t>terraform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Terraform</a:t>
            </a:r>
            <a:r>
              <a:rPr lang="en-GB" dirty="0" smtClean="0"/>
              <a:t> init</a:t>
            </a:r>
          </a:p>
          <a:p>
            <a:pPr>
              <a:buNone/>
            </a:pPr>
            <a:r>
              <a:rPr lang="en-GB" dirty="0" err="1" smtClean="0"/>
              <a:t>Terraform</a:t>
            </a:r>
            <a:r>
              <a:rPr lang="en-GB" dirty="0" smtClean="0"/>
              <a:t> validate </a:t>
            </a:r>
          </a:p>
          <a:p>
            <a:pPr>
              <a:buNone/>
            </a:pPr>
            <a:r>
              <a:rPr lang="en-GB" dirty="0" err="1" smtClean="0"/>
              <a:t>Terraform</a:t>
            </a:r>
            <a:r>
              <a:rPr lang="en-GB" dirty="0" smtClean="0"/>
              <a:t> plan</a:t>
            </a:r>
          </a:p>
          <a:p>
            <a:pPr>
              <a:buNone/>
            </a:pPr>
            <a:r>
              <a:rPr lang="en-GB" dirty="0" err="1" smtClean="0"/>
              <a:t>Terraform</a:t>
            </a:r>
            <a:r>
              <a:rPr lang="en-GB" dirty="0" smtClean="0"/>
              <a:t> apply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7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28604"/>
            <a:ext cx="8929717" cy="56975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using </a:t>
            </a:r>
            <a:r>
              <a:rPr lang="en-GB" dirty="0" err="1" smtClean="0"/>
              <a:t>terraform</a:t>
            </a:r>
            <a:r>
              <a:rPr lang="en-GB" dirty="0" smtClean="0"/>
              <a:t> create an S3 bucket and upload the file to the S3 bucket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"/>
            <a:ext cx="9001156" cy="714355"/>
          </a:xfrm>
        </p:spPr>
        <p:txBody>
          <a:bodyPr/>
          <a:lstStyle/>
          <a:p>
            <a:r>
              <a:rPr lang="en-GB" dirty="0" smtClean="0"/>
              <a:t>Now go to S3 and see the bucket</a:t>
            </a:r>
            <a:endParaRPr lang="en-US" dirty="0"/>
          </a:p>
        </p:txBody>
      </p:sp>
      <p:pic>
        <p:nvPicPr>
          <p:cNvPr id="4" name="Picture 3" descr="Screenshot (27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785817"/>
          </a:xfrm>
        </p:spPr>
        <p:txBody>
          <a:bodyPr/>
          <a:lstStyle/>
          <a:p>
            <a:r>
              <a:rPr lang="en-GB" dirty="0" smtClean="0"/>
              <a:t>The file also uploaded in the created bucket</a:t>
            </a:r>
            <a:endParaRPr lang="en-US" dirty="0"/>
          </a:p>
        </p:txBody>
      </p:sp>
      <p:pic>
        <p:nvPicPr>
          <p:cNvPr id="4" name="Picture 3" descr="Screenshot (27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3"/>
            <a:ext cx="9144000" cy="4929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9144000" cy="271461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Go to ec2 and click on launch instance</a:t>
            </a:r>
          </a:p>
          <a:p>
            <a:r>
              <a:rPr lang="en-GB" dirty="0" smtClean="0"/>
              <a:t>Give instance name</a:t>
            </a:r>
          </a:p>
          <a:p>
            <a:r>
              <a:rPr lang="en-GB" dirty="0" smtClean="0"/>
              <a:t>Select </a:t>
            </a:r>
            <a:r>
              <a:rPr lang="en-GB" dirty="0" err="1" smtClean="0"/>
              <a:t>ami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Select instance type </a:t>
            </a:r>
          </a:p>
          <a:p>
            <a:r>
              <a:rPr lang="en-GB" dirty="0" smtClean="0"/>
              <a:t>Create key pair</a:t>
            </a:r>
            <a:endParaRPr lang="en-US" dirty="0"/>
          </a:p>
        </p:txBody>
      </p:sp>
      <p:pic>
        <p:nvPicPr>
          <p:cNvPr id="6" name="Picture 5" descr="Screenshot (2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182"/>
            <a:ext cx="9144000" cy="4214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85794"/>
            <a:ext cx="8643997" cy="53403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43999" cy="555468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714356"/>
            <a:ext cx="8501121" cy="54118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50004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Now click on create instance</a:t>
            </a:r>
            <a:endParaRPr lang="en-US" dirty="0"/>
          </a:p>
        </p:txBody>
      </p:sp>
      <p:pic>
        <p:nvPicPr>
          <p:cNvPr id="4" name="Picture 3" descr="Screenshot (2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71480"/>
            <a:ext cx="8643997" cy="555468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After creating the instance connect to server</a:t>
            </a:r>
            <a:endParaRPr lang="en-US" sz="3200" dirty="0"/>
          </a:p>
        </p:txBody>
      </p:sp>
      <p:pic>
        <p:nvPicPr>
          <p:cNvPr id="4" name="Content Placeholder 3" descr="Screenshot (2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After creating the instance connect to server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2024-03-26T16:36:50Z</dcterms:created>
  <dcterms:modified xsi:type="dcterms:W3CDTF">2024-03-26T17:07:33Z</dcterms:modified>
</cp:coreProperties>
</file>