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91C2-AF13-48BE-AFD1-231A43AE799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E802-ECA1-4D9A-A399-D792BEF31E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357430"/>
            <a:ext cx="3643338" cy="1243020"/>
          </a:xfrm>
        </p:spPr>
        <p:txBody>
          <a:bodyPr>
            <a:norm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course: AWS </a:t>
            </a:r>
            <a:r>
              <a:rPr lang="en-GB" sz="2400" dirty="0" err="1" smtClean="0"/>
              <a:t>devops</a:t>
            </a:r>
            <a:r>
              <a:rPr lang="en-GB" sz="2400" dirty="0" smtClean="0"/>
              <a:t> 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Trainer: </a:t>
            </a:r>
            <a:r>
              <a:rPr lang="en-GB" sz="2400" dirty="0" err="1" smtClean="0"/>
              <a:t>Mr.Madhukar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4643446"/>
            <a:ext cx="5857884" cy="178595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Name : </a:t>
            </a:r>
            <a:r>
              <a:rPr lang="en-GB" sz="2400" dirty="0" err="1" smtClean="0"/>
              <a:t>saritha</a:t>
            </a:r>
            <a:endParaRPr lang="en-GB" sz="2400" dirty="0" smtClean="0"/>
          </a:p>
          <a:p>
            <a:r>
              <a:rPr lang="en-GB" sz="2400" dirty="0" smtClean="0"/>
              <a:t>Email id : dosalasaritha123@gmail.com</a:t>
            </a:r>
            <a:endParaRPr lang="en-US" sz="2400" dirty="0"/>
          </a:p>
        </p:txBody>
      </p:sp>
      <p:pic>
        <p:nvPicPr>
          <p:cNvPr id="4" name="image29.png" descr="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57200"/>
            <a:ext cx="2981325" cy="1533525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990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ASSIGNMENT –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Copy the remote add origin and URL paste on the git bash</a:t>
            </a:r>
            <a:endParaRPr lang="en-US" sz="2400" dirty="0"/>
          </a:p>
        </p:txBody>
      </p:sp>
      <p:pic>
        <p:nvPicPr>
          <p:cNvPr id="4" name="Picture 3" descr="Screenshot (28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1357297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“git push origin master”</a:t>
            </a:r>
            <a:r>
              <a:rPr lang="en-GB" sz="2400" dirty="0" smtClean="0"/>
              <a:t> using this command to </a:t>
            </a:r>
            <a:r>
              <a:rPr lang="en-GB" sz="2400" dirty="0" err="1" smtClean="0"/>
              <a:t>upolad</a:t>
            </a:r>
            <a:r>
              <a:rPr lang="en-GB" sz="2400" dirty="0" smtClean="0"/>
              <a:t> files in the repository</a:t>
            </a:r>
          </a:p>
          <a:p>
            <a:r>
              <a:rPr lang="en-GB" sz="2400" dirty="0" smtClean="0"/>
              <a:t>Now we can see the files in git repository</a:t>
            </a:r>
            <a:endParaRPr lang="en-US" sz="2400" dirty="0"/>
          </a:p>
        </p:txBody>
      </p:sp>
      <p:pic>
        <p:nvPicPr>
          <p:cNvPr id="4" name="Picture 3" descr="Screenshot (28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8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9143999" cy="576899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b="1" dirty="0" smtClean="0"/>
              <a:t>1.Create two branches and merge </a:t>
            </a:r>
            <a:r>
              <a:rPr lang="en-GB" sz="2400" b="1" dirty="0" err="1" smtClean="0"/>
              <a:t>them,create</a:t>
            </a:r>
            <a:r>
              <a:rPr lang="en-GB" sz="2400" b="1" dirty="0" smtClean="0"/>
              <a:t> a directory and push in the repository ,commit the changes  to the file and use cheery pick to commit changes between branches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Open the git bash and create directory in desktop</a:t>
            </a:r>
          </a:p>
          <a:p>
            <a:pPr>
              <a:buNone/>
            </a:pPr>
            <a:r>
              <a:rPr lang="en-GB" sz="2400" dirty="0" smtClean="0"/>
              <a:t>We use command : </a:t>
            </a:r>
            <a:r>
              <a:rPr lang="en-GB" sz="2400" dirty="0" err="1" smtClean="0"/>
              <a:t>mkdir</a:t>
            </a:r>
            <a:r>
              <a:rPr lang="en-GB" sz="2400" dirty="0" smtClean="0"/>
              <a:t> &lt;name&gt;</a:t>
            </a:r>
          </a:p>
          <a:p>
            <a:pPr>
              <a:buNone/>
            </a:pPr>
            <a:r>
              <a:rPr lang="en-GB" sz="2400" dirty="0" err="1" smtClean="0"/>
              <a:t>Intialize</a:t>
            </a:r>
            <a:r>
              <a:rPr lang="en-GB" sz="2400" dirty="0" smtClean="0"/>
              <a:t> the created directory command is “</a:t>
            </a:r>
            <a:r>
              <a:rPr lang="en-GB" sz="2400" b="1" dirty="0" smtClean="0"/>
              <a:t>git init</a:t>
            </a:r>
            <a:r>
              <a:rPr lang="en-GB" sz="2400" dirty="0" smtClean="0"/>
              <a:t>”</a:t>
            </a:r>
          </a:p>
          <a:p>
            <a:pPr>
              <a:buNone/>
            </a:pPr>
            <a:r>
              <a:rPr lang="en-GB" sz="2400" dirty="0" smtClean="0"/>
              <a:t>Default branch is “ </a:t>
            </a:r>
            <a:r>
              <a:rPr lang="en-GB" sz="2400" b="1" dirty="0" smtClean="0"/>
              <a:t>master</a:t>
            </a:r>
            <a:r>
              <a:rPr lang="en-GB" sz="2400" dirty="0" smtClean="0"/>
              <a:t>”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7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3999" cy="3357562"/>
          </a:xfrm>
        </p:spPr>
      </p:pic>
      <p:pic>
        <p:nvPicPr>
          <p:cNvPr id="5" name="Picture 4" descr="Screenshot (27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7562"/>
            <a:ext cx="9144000" cy="3500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Now create a file in master branch</a:t>
            </a:r>
            <a:endParaRPr lang="en-US" sz="2400" dirty="0"/>
          </a:p>
        </p:txBody>
      </p:sp>
      <p:pic>
        <p:nvPicPr>
          <p:cNvPr id="4" name="Content Placeholder 3" descr="Screenshot (27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71480"/>
            <a:ext cx="8929717" cy="56436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1285859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Now create branch and create files in new branch</a:t>
            </a:r>
          </a:p>
          <a:p>
            <a:r>
              <a:rPr lang="en-GB" sz="2400" dirty="0" smtClean="0"/>
              <a:t>Brach create &amp; switch commands are</a:t>
            </a:r>
          </a:p>
          <a:p>
            <a:pPr>
              <a:buNone/>
            </a:pPr>
            <a:r>
              <a:rPr lang="en-GB" sz="2400" dirty="0" smtClean="0"/>
              <a:t>git branch &lt;branch name&gt;</a:t>
            </a:r>
          </a:p>
          <a:p>
            <a:pPr>
              <a:buNone/>
            </a:pPr>
            <a:r>
              <a:rPr lang="en-GB" sz="2400" dirty="0" smtClean="0"/>
              <a:t>git checkout &lt;branch name&gt;</a:t>
            </a:r>
            <a:endParaRPr lang="en-US" sz="2400" dirty="0"/>
          </a:p>
        </p:txBody>
      </p:sp>
      <p:pic>
        <p:nvPicPr>
          <p:cNvPr id="4" name="Picture 3" descr="Screenshot (28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1"/>
            <a:ext cx="9144000" cy="4713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8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3999" cy="3643313"/>
          </a:xfrm>
        </p:spPr>
      </p:pic>
      <p:pic>
        <p:nvPicPr>
          <p:cNvPr id="5" name="Picture 4" descr="Screenshot (28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306"/>
            <a:ext cx="9144000" cy="41434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Now using cherry-pick command we require file to be  copied into one branch to another branch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114300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git cherry-pick  &lt; paste the commit id first letters what u want&gt;</a:t>
            </a:r>
            <a:endParaRPr lang="en-US" sz="2400" dirty="0"/>
          </a:p>
        </p:txBody>
      </p:sp>
      <p:pic>
        <p:nvPicPr>
          <p:cNvPr id="4" name="Picture 3" descr="Screenshot (28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4"/>
            <a:ext cx="9144000" cy="5000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"/>
            <a:ext cx="8929718" cy="128585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Now to branches merge and push into the repository</a:t>
            </a:r>
          </a:p>
          <a:p>
            <a:r>
              <a:rPr lang="en-GB" sz="2400" dirty="0" smtClean="0"/>
              <a:t>git merge &lt; branch name&gt;</a:t>
            </a:r>
            <a:endParaRPr lang="en-US" sz="2400" dirty="0"/>
          </a:p>
        </p:txBody>
      </p:sp>
      <p:pic>
        <p:nvPicPr>
          <p:cNvPr id="4" name="Picture 3" descr="Screenshot (28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5"/>
            <a:ext cx="9144000" cy="5429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7143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Now go to </a:t>
            </a:r>
            <a:r>
              <a:rPr lang="en-GB" sz="2400" dirty="0" err="1" smtClean="0"/>
              <a:t>github</a:t>
            </a:r>
            <a:r>
              <a:rPr lang="en-GB" sz="2400" dirty="0" smtClean="0"/>
              <a:t> account and create a new repository</a:t>
            </a:r>
            <a:endParaRPr lang="en-US" sz="2400" dirty="0"/>
          </a:p>
        </p:txBody>
      </p:sp>
      <p:pic>
        <p:nvPicPr>
          <p:cNvPr id="4" name="Picture 3" descr="Screenshot (28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9144000" cy="5786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196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course: AWS devops  Trainer: Mr.Madhukar</vt:lpstr>
      <vt:lpstr>1.Create two branches and merge them,create a directory and push in the repository ,commit the changes  to the file and use cheery pick to commit changes between branches</vt:lpstr>
      <vt:lpstr>Slide 3</vt:lpstr>
      <vt:lpstr>Now create a file in master branch</vt:lpstr>
      <vt:lpstr>Slide 5</vt:lpstr>
      <vt:lpstr>Slide 6</vt:lpstr>
      <vt:lpstr>Now using cherry-pick command we require file to be  copied into one branch to another branch</vt:lpstr>
      <vt:lpstr>Slide 8</vt:lpstr>
      <vt:lpstr>Now go to github account and create a new repository</vt:lpstr>
      <vt:lpstr>Copy the remote add origin and URL paste on the git bash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2024-04-13T06:43:19Z</dcterms:created>
  <dcterms:modified xsi:type="dcterms:W3CDTF">2024-04-13T08:04:11Z</dcterms:modified>
</cp:coreProperties>
</file>