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IBM Plex Sans"/>
      <p:regular r:id="rId20"/>
      <p:bold r:id="rId21"/>
      <p:italic r:id="rId22"/>
      <p:boldItalic r:id="rId23"/>
    </p:embeddedFont>
    <p:embeddedFont>
      <p:font typeface="Give You Glory"/>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Sans-regular.fntdata"/><Relationship Id="rId11" Type="http://schemas.openxmlformats.org/officeDocument/2006/relationships/slide" Target="slides/slide6.xml"/><Relationship Id="rId22" Type="http://schemas.openxmlformats.org/officeDocument/2006/relationships/font" Target="fonts/IBMPlexSans-italic.fntdata"/><Relationship Id="rId10" Type="http://schemas.openxmlformats.org/officeDocument/2006/relationships/slide" Target="slides/slide5.xml"/><Relationship Id="rId21" Type="http://schemas.openxmlformats.org/officeDocument/2006/relationships/font" Target="fonts/IBMPlexSans-bold.fntdata"/><Relationship Id="rId13" Type="http://schemas.openxmlformats.org/officeDocument/2006/relationships/slide" Target="slides/slide8.xml"/><Relationship Id="rId24" Type="http://schemas.openxmlformats.org/officeDocument/2006/relationships/font" Target="fonts/GiveYouGlory-regular.fntdata"/><Relationship Id="rId12" Type="http://schemas.openxmlformats.org/officeDocument/2006/relationships/slide" Target="slides/slide7.xml"/><Relationship Id="rId23" Type="http://schemas.openxmlformats.org/officeDocument/2006/relationships/font" Target="fonts/IBMPlex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31" name="Google Shape;231;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53" name="Google Shape;253;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1" name="Google Shape;261;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68" name="Google Shape;268;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75" name="Google Shape;275;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6" name="Google Shape;96;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46" name="Google Shape;146;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4" name="Google Shape;154;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6" name="Google Shape;166;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4" name="Google Shape;174;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1" name="Google Shape;181;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9" name="Google Shape;189;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7" name="Google Shape;197;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23.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4.jp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89" name="Google Shape;89;p13"/>
          <p:cNvSpPr/>
          <p:nvPr/>
        </p:nvSpPr>
        <p:spPr>
          <a:xfrm rot="-2700000">
            <a:off x="4505658" y="2590348"/>
            <a:ext cx="16909587" cy="6118196"/>
          </a:xfrm>
          <a:custGeom>
            <a:rect b="b" l="l" r="r" t="t"/>
            <a:pathLst>
              <a:path extrusionOk="0" h="6118196" w="16909587">
                <a:moveTo>
                  <a:pt x="0" y="0"/>
                </a:moveTo>
                <a:lnTo>
                  <a:pt x="16909587" y="0"/>
                </a:lnTo>
                <a:lnTo>
                  <a:pt x="16909587" y="6118196"/>
                </a:lnTo>
                <a:lnTo>
                  <a:pt x="0" y="6118196"/>
                </a:lnTo>
                <a:lnTo>
                  <a:pt x="0" y="0"/>
                </a:lnTo>
                <a:close/>
              </a:path>
            </a:pathLst>
          </a:custGeom>
          <a:blipFill rotWithShape="1">
            <a:blip r:embed="rId4">
              <a:alphaModFix amt="60000"/>
            </a:blip>
            <a:stretch>
              <a:fillRect b="0" l="0" r="0" t="0"/>
            </a:stretch>
          </a:blipFill>
          <a:ln>
            <a:noFill/>
          </a:ln>
        </p:spPr>
      </p:sp>
      <p:sp>
        <p:nvSpPr>
          <p:cNvPr id="90" name="Google Shape;90;p13"/>
          <p:cNvSpPr txBox="1"/>
          <p:nvPr/>
        </p:nvSpPr>
        <p:spPr>
          <a:xfrm>
            <a:off x="1028700" y="4133346"/>
            <a:ext cx="11931751" cy="1861821"/>
          </a:xfrm>
          <a:prstGeom prst="rect">
            <a:avLst/>
          </a:prstGeom>
          <a:noFill/>
          <a:ln>
            <a:noFill/>
          </a:ln>
        </p:spPr>
        <p:txBody>
          <a:bodyPr anchorCtr="0" anchor="t" bIns="0" lIns="0" spcFirstLastPara="1" rIns="0" wrap="square" tIns="0">
            <a:spAutoFit/>
          </a:bodyPr>
          <a:lstStyle/>
          <a:p>
            <a:pPr indent="0" lvl="0" marL="0" marR="0" rtl="0" algn="l">
              <a:lnSpc>
                <a:spcPct val="103000"/>
              </a:lnSpc>
              <a:spcBef>
                <a:spcPts val="0"/>
              </a:spcBef>
              <a:spcAft>
                <a:spcPts val="0"/>
              </a:spcAft>
              <a:buNone/>
            </a:pPr>
            <a:r>
              <a:rPr b="0" i="0" lang="en-US" sz="14233" u="none" cap="none" strike="noStrike">
                <a:solidFill>
                  <a:srgbClr val="F8F8F8"/>
                </a:solidFill>
                <a:latin typeface="Arial"/>
                <a:ea typeface="Arial"/>
                <a:cs typeface="Arial"/>
                <a:sym typeface="Arial"/>
              </a:rPr>
              <a:t>BLOCK CHAIN</a:t>
            </a:r>
            <a:endParaRPr/>
          </a:p>
        </p:txBody>
      </p:sp>
      <p:grpSp>
        <p:nvGrpSpPr>
          <p:cNvPr id="91" name="Google Shape;91;p13"/>
          <p:cNvGrpSpPr/>
          <p:nvPr/>
        </p:nvGrpSpPr>
        <p:grpSpPr>
          <a:xfrm>
            <a:off x="11488120" y="7764118"/>
            <a:ext cx="6489655" cy="1883677"/>
            <a:chOff x="0" y="-38100"/>
            <a:chExt cx="8652873" cy="2511571"/>
          </a:xfrm>
        </p:grpSpPr>
        <p:sp>
          <p:nvSpPr>
            <p:cNvPr id="92" name="Google Shape;92;p13"/>
            <p:cNvSpPr txBox="1"/>
            <p:nvPr/>
          </p:nvSpPr>
          <p:spPr>
            <a:xfrm>
              <a:off x="0" y="-38100"/>
              <a:ext cx="8652873" cy="870374"/>
            </a:xfrm>
            <a:prstGeom prst="rect">
              <a:avLst/>
            </a:prstGeom>
            <a:noFill/>
            <a:ln>
              <a:noFill/>
            </a:ln>
          </p:spPr>
          <p:txBody>
            <a:bodyPr anchorCtr="0" anchor="t" bIns="0" lIns="0" spcFirstLastPara="1" rIns="0" wrap="square" tIns="0">
              <a:spAutoFit/>
            </a:bodyPr>
            <a:lstStyle/>
            <a:p>
              <a:pPr indent="0" lvl="0" marL="0" marR="0" rtl="0" algn="r">
                <a:lnSpc>
                  <a:spcPct val="130007"/>
                </a:lnSpc>
                <a:spcBef>
                  <a:spcPts val="0"/>
                </a:spcBef>
                <a:spcAft>
                  <a:spcPts val="0"/>
                </a:spcAft>
                <a:buNone/>
              </a:pPr>
              <a:r>
                <a:rPr b="1" i="0" lang="en-US" sz="4099" u="none" cap="none" strike="noStrike">
                  <a:solidFill>
                    <a:srgbClr val="F8F8F8"/>
                  </a:solidFill>
                  <a:latin typeface="Ultra"/>
                  <a:ea typeface="Ultra"/>
                  <a:cs typeface="Ultra"/>
                  <a:sym typeface="Ultra"/>
                </a:rPr>
                <a:t>PRESENTED BY</a:t>
              </a:r>
              <a:endParaRPr/>
            </a:p>
          </p:txBody>
        </p:sp>
        <p:sp>
          <p:nvSpPr>
            <p:cNvPr id="93" name="Google Shape;93;p13"/>
            <p:cNvSpPr txBox="1"/>
            <p:nvPr/>
          </p:nvSpPr>
          <p:spPr>
            <a:xfrm>
              <a:off x="0" y="885463"/>
              <a:ext cx="8652873" cy="1588008"/>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None/>
              </a:pPr>
              <a:r>
                <a:rPr b="0" i="0" lang="en-US" sz="3399" u="none" cap="none" strike="noStrike">
                  <a:solidFill>
                    <a:srgbClr val="F8F8F8"/>
                  </a:solidFill>
                  <a:latin typeface="IBM Plex Sans"/>
                  <a:ea typeface="IBM Plex Sans"/>
                  <a:cs typeface="IBM Plex Sans"/>
                  <a:sym typeface="IBM Plex Sans"/>
                </a:rPr>
                <a:t>SOLIYA SHAIK(22AM1A0597)</a:t>
              </a:r>
              <a:endParaRPr/>
            </a:p>
            <a:p>
              <a:pPr indent="0" lvl="0" marL="0" marR="0" rtl="0" algn="r">
                <a:lnSpc>
                  <a:spcPct val="140012"/>
                </a:lnSpc>
                <a:spcBef>
                  <a:spcPts val="0"/>
                </a:spcBef>
                <a:spcAft>
                  <a:spcPts val="0"/>
                </a:spcAft>
                <a:buNone/>
              </a:pPr>
              <a:r>
                <a:rPr b="0" i="0" lang="en-US" sz="3299" u="none" cap="none" strike="noStrike">
                  <a:solidFill>
                    <a:srgbClr val="F8F8F8"/>
                  </a:solidFill>
                  <a:latin typeface="IBM Plex Sans"/>
                  <a:ea typeface="IBM Plex Sans"/>
                  <a:cs typeface="IBM Plex Sans"/>
                  <a:sym typeface="IBM Plex Sans"/>
                </a:rPr>
                <a:t>SARITHA SANGEM(22AM1A0591</a:t>
              </a:r>
              <a:endParaRPr/>
            </a:p>
          </p:txBody>
        </p:sp>
      </p:grpSp>
    </p:spTree>
  </p:cSld>
  <p:clrMapOvr>
    <a:masterClrMapping/>
  </p:clrMapOvr>
  <mc:AlternateContent>
    <mc:Choice Requires="p14">
      <p:transition spd="slow" p14:dur="7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32" name="Shape 232"/>
        <p:cNvGrpSpPr/>
        <p:nvPr/>
      </p:nvGrpSpPr>
      <p:grpSpPr>
        <a:xfrm>
          <a:off x="0" y="0"/>
          <a:ext cx="0" cy="0"/>
          <a:chOff x="0" y="0"/>
          <a:chExt cx="0" cy="0"/>
        </a:xfrm>
      </p:grpSpPr>
      <p:grpSp>
        <p:nvGrpSpPr>
          <p:cNvPr id="233" name="Google Shape;233;p22"/>
          <p:cNvGrpSpPr/>
          <p:nvPr/>
        </p:nvGrpSpPr>
        <p:grpSpPr>
          <a:xfrm>
            <a:off x="0" y="7601516"/>
            <a:ext cx="19151870" cy="9114142"/>
            <a:chOff x="0" y="0"/>
            <a:chExt cx="25535827" cy="12152189"/>
          </a:xfrm>
        </p:grpSpPr>
        <p:sp>
          <p:nvSpPr>
            <p:cNvPr id="234" name="Google Shape;234;p22"/>
            <p:cNvSpPr/>
            <p:nvPr/>
          </p:nvSpPr>
          <p:spPr>
            <a:xfrm>
              <a:off x="0" y="383530"/>
              <a:ext cx="14103200" cy="11385128"/>
            </a:xfrm>
            <a:custGeom>
              <a:rect b="b" l="l" r="r" t="t"/>
              <a:pathLst>
                <a:path extrusionOk="0" h="11385128" w="14103200">
                  <a:moveTo>
                    <a:pt x="0" y="0"/>
                  </a:moveTo>
                  <a:lnTo>
                    <a:pt x="14103200" y="0"/>
                  </a:lnTo>
                  <a:lnTo>
                    <a:pt x="14103200" y="11385129"/>
                  </a:lnTo>
                  <a:lnTo>
                    <a:pt x="0" y="11385129"/>
                  </a:lnTo>
                  <a:lnTo>
                    <a:pt x="0" y="0"/>
                  </a:lnTo>
                  <a:close/>
                </a:path>
              </a:pathLst>
            </a:custGeom>
            <a:blipFill rotWithShape="1">
              <a:blip r:embed="rId3">
                <a:alphaModFix/>
              </a:blip>
              <a:stretch>
                <a:fillRect b="0" l="0" r="0" t="0"/>
              </a:stretch>
            </a:blipFill>
            <a:ln>
              <a:noFill/>
            </a:ln>
          </p:spPr>
        </p:sp>
        <p:sp>
          <p:nvSpPr>
            <p:cNvPr id="235" name="Google Shape;235;p22"/>
            <p:cNvSpPr/>
            <p:nvPr/>
          </p:nvSpPr>
          <p:spPr>
            <a:xfrm>
              <a:off x="14774539" y="0"/>
              <a:ext cx="10761288" cy="12152189"/>
            </a:xfrm>
            <a:custGeom>
              <a:rect b="b" l="l" r="r" t="t"/>
              <a:pathLst>
                <a:path extrusionOk="0" h="12152189" w="10761288">
                  <a:moveTo>
                    <a:pt x="0" y="0"/>
                  </a:moveTo>
                  <a:lnTo>
                    <a:pt x="10761288" y="0"/>
                  </a:lnTo>
                  <a:lnTo>
                    <a:pt x="10761288" y="12152189"/>
                  </a:lnTo>
                  <a:lnTo>
                    <a:pt x="0" y="12152189"/>
                  </a:lnTo>
                  <a:lnTo>
                    <a:pt x="0" y="0"/>
                  </a:lnTo>
                  <a:close/>
                </a:path>
              </a:pathLst>
            </a:custGeom>
            <a:blipFill rotWithShape="1">
              <a:blip r:embed="rId4">
                <a:alphaModFix/>
              </a:blip>
              <a:stretch>
                <a:fillRect b="0" l="-39881" r="0" t="0"/>
              </a:stretch>
            </a:blipFill>
            <a:ln>
              <a:noFill/>
            </a:ln>
          </p:spPr>
        </p:sp>
      </p:grpSp>
      <p:grpSp>
        <p:nvGrpSpPr>
          <p:cNvPr id="236" name="Google Shape;236;p22"/>
          <p:cNvGrpSpPr/>
          <p:nvPr/>
        </p:nvGrpSpPr>
        <p:grpSpPr>
          <a:xfrm>
            <a:off x="7276011" y="2930244"/>
            <a:ext cx="2922814" cy="2658176"/>
            <a:chOff x="0" y="-43190"/>
            <a:chExt cx="769795" cy="700096"/>
          </a:xfrm>
        </p:grpSpPr>
        <p:sp>
          <p:nvSpPr>
            <p:cNvPr id="237" name="Google Shape;237;p22"/>
            <p:cNvSpPr/>
            <p:nvPr/>
          </p:nvSpPr>
          <p:spPr>
            <a:xfrm>
              <a:off x="0" y="0"/>
              <a:ext cx="769795" cy="656906"/>
            </a:xfrm>
            <a:custGeom>
              <a:rect b="b" l="l" r="r" t="t"/>
              <a:pathLst>
                <a:path extrusionOk="0" h="656906" w="769795">
                  <a:moveTo>
                    <a:pt x="384897" y="0"/>
                  </a:moveTo>
                  <a:cubicBezTo>
                    <a:pt x="172324" y="0"/>
                    <a:pt x="0" y="147053"/>
                    <a:pt x="0" y="328453"/>
                  </a:cubicBezTo>
                  <a:cubicBezTo>
                    <a:pt x="0" y="509852"/>
                    <a:pt x="172324" y="656906"/>
                    <a:pt x="384897" y="656906"/>
                  </a:cubicBezTo>
                  <a:cubicBezTo>
                    <a:pt x="597470" y="656906"/>
                    <a:pt x="769795" y="509852"/>
                    <a:pt x="769795" y="328453"/>
                  </a:cubicBezTo>
                  <a:cubicBezTo>
                    <a:pt x="769795" y="147053"/>
                    <a:pt x="597470" y="0"/>
                    <a:pt x="384897" y="0"/>
                  </a:cubicBezTo>
                  <a:close/>
                </a:path>
              </a:pathLst>
            </a:custGeom>
            <a:solidFill>
              <a:srgbClr val="CB6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txBox="1"/>
            <p:nvPr/>
          </p:nvSpPr>
          <p:spPr>
            <a:xfrm>
              <a:off x="72168" y="-43190"/>
              <a:ext cx="625458" cy="638511"/>
            </a:xfrm>
            <a:prstGeom prst="rect">
              <a:avLst/>
            </a:prstGeom>
            <a:noFill/>
            <a:ln>
              <a:noFill/>
            </a:ln>
          </p:spPr>
          <p:txBody>
            <a:bodyPr anchorCtr="0" anchor="ctr" bIns="50800" lIns="50800" spcFirstLastPara="1" rIns="50800" wrap="square" tIns="50800">
              <a:noAutofit/>
            </a:bodyPr>
            <a:lstStyle/>
            <a:p>
              <a:pPr indent="0" lvl="0" marL="0" marR="0" rtl="0" algn="ctr">
                <a:lnSpc>
                  <a:spcPct val="140006"/>
                </a:lnSpc>
                <a:spcBef>
                  <a:spcPts val="0"/>
                </a:spcBef>
                <a:spcAft>
                  <a:spcPts val="0"/>
                </a:spcAft>
                <a:buNone/>
              </a:pPr>
              <a:r>
                <a:rPr b="1" i="0" lang="en-US" sz="5899" u="none" cap="none" strike="noStrike">
                  <a:solidFill>
                    <a:srgbClr val="000000"/>
                  </a:solidFill>
                  <a:latin typeface="IBM Plex Sans"/>
                  <a:ea typeface="IBM Plex Sans"/>
                  <a:cs typeface="IBM Plex Sans"/>
                  <a:sym typeface="IBM Plex Sans"/>
                </a:rPr>
                <a:t>CONS</a:t>
              </a:r>
              <a:endParaRPr/>
            </a:p>
          </p:txBody>
        </p:sp>
      </p:grpSp>
      <p:grpSp>
        <p:nvGrpSpPr>
          <p:cNvPr id="239" name="Google Shape;239;p22"/>
          <p:cNvGrpSpPr/>
          <p:nvPr/>
        </p:nvGrpSpPr>
        <p:grpSpPr>
          <a:xfrm>
            <a:off x="11376932" y="3562499"/>
            <a:ext cx="3331029" cy="1389140"/>
            <a:chOff x="0" y="-47625"/>
            <a:chExt cx="877308" cy="365864"/>
          </a:xfrm>
        </p:grpSpPr>
        <p:sp>
          <p:nvSpPr>
            <p:cNvPr id="240" name="Google Shape;240;p22"/>
            <p:cNvSpPr/>
            <p:nvPr/>
          </p:nvSpPr>
          <p:spPr>
            <a:xfrm>
              <a:off x="0" y="0"/>
              <a:ext cx="877308" cy="318239"/>
            </a:xfrm>
            <a:custGeom>
              <a:rect b="b" l="l" r="r" t="t"/>
              <a:pathLst>
                <a:path extrusionOk="0" h="318239" w="877308">
                  <a:moveTo>
                    <a:pt x="0" y="0"/>
                  </a:moveTo>
                  <a:lnTo>
                    <a:pt x="877308" y="0"/>
                  </a:lnTo>
                  <a:lnTo>
                    <a:pt x="877308" y="318239"/>
                  </a:lnTo>
                  <a:lnTo>
                    <a:pt x="0" y="318239"/>
                  </a:lnTo>
                  <a:close/>
                </a:path>
              </a:pathLst>
            </a:custGeom>
            <a:solidFill>
              <a:srgbClr val="ACCDE2"/>
            </a:solidFill>
            <a:ln>
              <a:noFill/>
            </a:ln>
          </p:spPr>
        </p:sp>
        <p:sp>
          <p:nvSpPr>
            <p:cNvPr id="241" name="Google Shape;241;p22"/>
            <p:cNvSpPr txBox="1"/>
            <p:nvPr/>
          </p:nvSpPr>
          <p:spPr>
            <a:xfrm>
              <a:off x="0" y="-47625"/>
              <a:ext cx="877308" cy="365864"/>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00000"/>
                  </a:solidFill>
                  <a:latin typeface="IBM Plex Sans"/>
                  <a:ea typeface="IBM Plex Sans"/>
                  <a:cs typeface="IBM Plex Sans"/>
                  <a:sym typeface="IBM Plex Sans"/>
                </a:rPr>
                <a:t>STORAGE</a:t>
              </a:r>
              <a:endParaRPr/>
            </a:p>
          </p:txBody>
        </p:sp>
      </p:grpSp>
      <p:grpSp>
        <p:nvGrpSpPr>
          <p:cNvPr id="242" name="Google Shape;242;p22"/>
          <p:cNvGrpSpPr/>
          <p:nvPr/>
        </p:nvGrpSpPr>
        <p:grpSpPr>
          <a:xfrm>
            <a:off x="2446564" y="3572704"/>
            <a:ext cx="3331029" cy="1389140"/>
            <a:chOff x="0" y="-47625"/>
            <a:chExt cx="877308" cy="365864"/>
          </a:xfrm>
        </p:grpSpPr>
        <p:sp>
          <p:nvSpPr>
            <p:cNvPr id="243" name="Google Shape;243;p22"/>
            <p:cNvSpPr/>
            <p:nvPr/>
          </p:nvSpPr>
          <p:spPr>
            <a:xfrm>
              <a:off x="0" y="0"/>
              <a:ext cx="877308" cy="318239"/>
            </a:xfrm>
            <a:custGeom>
              <a:rect b="b" l="l" r="r" t="t"/>
              <a:pathLst>
                <a:path extrusionOk="0" h="318239" w="877308">
                  <a:moveTo>
                    <a:pt x="0" y="0"/>
                  </a:moveTo>
                  <a:lnTo>
                    <a:pt x="877308" y="0"/>
                  </a:lnTo>
                  <a:lnTo>
                    <a:pt x="877308" y="318239"/>
                  </a:lnTo>
                  <a:lnTo>
                    <a:pt x="0" y="318239"/>
                  </a:lnTo>
                  <a:close/>
                </a:path>
              </a:pathLst>
            </a:custGeom>
            <a:solidFill>
              <a:srgbClr val="ACCDE2"/>
            </a:solidFill>
            <a:ln>
              <a:noFill/>
            </a:ln>
          </p:spPr>
        </p:sp>
        <p:sp>
          <p:nvSpPr>
            <p:cNvPr id="244" name="Google Shape;244;p22"/>
            <p:cNvSpPr txBox="1"/>
            <p:nvPr/>
          </p:nvSpPr>
          <p:spPr>
            <a:xfrm>
              <a:off x="0" y="-47625"/>
              <a:ext cx="877308" cy="365864"/>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00000"/>
                  </a:solidFill>
                  <a:latin typeface="IBM Plex Sans"/>
                  <a:ea typeface="IBM Plex Sans"/>
                  <a:cs typeface="IBM Plex Sans"/>
                  <a:sym typeface="IBM Plex Sans"/>
                </a:rPr>
                <a:t>ENERGY CONSUMING</a:t>
              </a:r>
              <a:endParaRPr/>
            </a:p>
          </p:txBody>
        </p:sp>
      </p:grpSp>
      <p:grpSp>
        <p:nvGrpSpPr>
          <p:cNvPr id="245" name="Google Shape;245;p22"/>
          <p:cNvGrpSpPr/>
          <p:nvPr/>
        </p:nvGrpSpPr>
        <p:grpSpPr>
          <a:xfrm>
            <a:off x="7111093" y="642406"/>
            <a:ext cx="3331029" cy="1389140"/>
            <a:chOff x="0" y="-47625"/>
            <a:chExt cx="877308" cy="365864"/>
          </a:xfrm>
        </p:grpSpPr>
        <p:sp>
          <p:nvSpPr>
            <p:cNvPr id="246" name="Google Shape;246;p22"/>
            <p:cNvSpPr/>
            <p:nvPr/>
          </p:nvSpPr>
          <p:spPr>
            <a:xfrm>
              <a:off x="0" y="0"/>
              <a:ext cx="877308" cy="318239"/>
            </a:xfrm>
            <a:custGeom>
              <a:rect b="b" l="l" r="r" t="t"/>
              <a:pathLst>
                <a:path extrusionOk="0" h="318239" w="877308">
                  <a:moveTo>
                    <a:pt x="0" y="0"/>
                  </a:moveTo>
                  <a:lnTo>
                    <a:pt x="877308" y="0"/>
                  </a:lnTo>
                  <a:lnTo>
                    <a:pt x="877308" y="318239"/>
                  </a:lnTo>
                  <a:lnTo>
                    <a:pt x="0" y="318239"/>
                  </a:lnTo>
                  <a:close/>
                </a:path>
              </a:pathLst>
            </a:custGeom>
            <a:solidFill>
              <a:srgbClr val="ACCDE2"/>
            </a:solidFill>
            <a:ln>
              <a:noFill/>
            </a:ln>
          </p:spPr>
        </p:sp>
        <p:sp>
          <p:nvSpPr>
            <p:cNvPr id="247" name="Google Shape;247;p22"/>
            <p:cNvSpPr txBox="1"/>
            <p:nvPr/>
          </p:nvSpPr>
          <p:spPr>
            <a:xfrm>
              <a:off x="0" y="-47625"/>
              <a:ext cx="877308" cy="365864"/>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00000"/>
                  </a:solidFill>
                  <a:latin typeface="IBM Plex Sans"/>
                  <a:ea typeface="IBM Plex Sans"/>
                  <a:cs typeface="IBM Plex Sans"/>
                  <a:sym typeface="IBM Plex Sans"/>
                </a:rPr>
                <a:t>TIME CONSUMING</a:t>
              </a:r>
              <a:endParaRPr/>
            </a:p>
          </p:txBody>
        </p:sp>
      </p:grpSp>
      <p:cxnSp>
        <p:nvCxnSpPr>
          <p:cNvPr id="248" name="Google Shape;248;p22"/>
          <p:cNvCxnSpPr/>
          <p:nvPr/>
        </p:nvCxnSpPr>
        <p:spPr>
          <a:xfrm flipH="1" rot="10800000">
            <a:off x="8737419" y="2031546"/>
            <a:ext cx="39189" cy="1062684"/>
          </a:xfrm>
          <a:prstGeom prst="straightConnector1">
            <a:avLst/>
          </a:prstGeom>
          <a:noFill/>
          <a:ln cap="flat" cmpd="sng" w="38100">
            <a:solidFill>
              <a:srgbClr val="000000"/>
            </a:solidFill>
            <a:prstDash val="solid"/>
            <a:round/>
            <a:headEnd len="sm" w="sm" type="none"/>
            <a:tailEnd len="med" w="med" type="stealth"/>
          </a:ln>
        </p:spPr>
      </p:cxnSp>
      <p:cxnSp>
        <p:nvCxnSpPr>
          <p:cNvPr id="249" name="Google Shape;249;p22"/>
          <p:cNvCxnSpPr/>
          <p:nvPr/>
        </p:nvCxnSpPr>
        <p:spPr>
          <a:xfrm>
            <a:off x="10198826" y="4341325"/>
            <a:ext cx="1178106" cy="6157"/>
          </a:xfrm>
          <a:prstGeom prst="straightConnector1">
            <a:avLst/>
          </a:prstGeom>
          <a:noFill/>
          <a:ln cap="flat" cmpd="sng" w="38100">
            <a:solidFill>
              <a:srgbClr val="000000"/>
            </a:solidFill>
            <a:prstDash val="solid"/>
            <a:round/>
            <a:headEnd len="sm" w="sm" type="none"/>
            <a:tailEnd len="med" w="med" type="stealth"/>
          </a:ln>
        </p:spPr>
      </p:cxnSp>
      <p:cxnSp>
        <p:nvCxnSpPr>
          <p:cNvPr id="250" name="Google Shape;250;p22"/>
          <p:cNvCxnSpPr/>
          <p:nvPr/>
        </p:nvCxnSpPr>
        <p:spPr>
          <a:xfrm flipH="1">
            <a:off x="5777593" y="4341325"/>
            <a:ext cx="1498419" cy="16362"/>
          </a:xfrm>
          <a:prstGeom prst="straightConnector1">
            <a:avLst/>
          </a:prstGeom>
          <a:noFill/>
          <a:ln cap="flat" cmpd="sng" w="38100">
            <a:solidFill>
              <a:srgbClr val="000000"/>
            </a:solidFill>
            <a:prstDash val="solid"/>
            <a:round/>
            <a:headEnd len="sm" w="sm" type="none"/>
            <a:tailEnd len="med" w="med" type="stealth"/>
          </a:ln>
        </p:spPr>
      </p:cxn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256" name="Google Shape;256;p23"/>
          <p:cNvSpPr/>
          <p:nvPr/>
        </p:nvSpPr>
        <p:spPr>
          <a:xfrm rot="1243913">
            <a:off x="-2770474" y="7366384"/>
            <a:ext cx="13558515" cy="4905717"/>
          </a:xfrm>
          <a:custGeom>
            <a:rect b="b" l="l" r="r" t="t"/>
            <a:pathLst>
              <a:path extrusionOk="0" h="4905717" w="13558515">
                <a:moveTo>
                  <a:pt x="0" y="0"/>
                </a:moveTo>
                <a:lnTo>
                  <a:pt x="13558515" y="0"/>
                </a:lnTo>
                <a:lnTo>
                  <a:pt x="13558515" y="4905718"/>
                </a:lnTo>
                <a:lnTo>
                  <a:pt x="0" y="4905718"/>
                </a:lnTo>
                <a:lnTo>
                  <a:pt x="0" y="0"/>
                </a:lnTo>
                <a:close/>
              </a:path>
            </a:pathLst>
          </a:custGeom>
          <a:blipFill rotWithShape="1">
            <a:blip r:embed="rId4">
              <a:alphaModFix amt="60000"/>
            </a:blip>
            <a:stretch>
              <a:fillRect b="0" l="0" r="0" t="0"/>
            </a:stretch>
          </a:blipFill>
          <a:ln>
            <a:noFill/>
          </a:ln>
        </p:spPr>
      </p:sp>
      <p:sp>
        <p:nvSpPr>
          <p:cNvPr id="257" name="Google Shape;257;p23"/>
          <p:cNvSpPr txBox="1"/>
          <p:nvPr/>
        </p:nvSpPr>
        <p:spPr>
          <a:xfrm>
            <a:off x="257518" y="547016"/>
            <a:ext cx="9633151" cy="6829425"/>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b="1" i="0" lang="en-US" sz="10599" u="none" cap="none" strike="noStrike">
                <a:solidFill>
                  <a:srgbClr val="5CE1E6"/>
                </a:solidFill>
                <a:latin typeface="Ultra"/>
                <a:ea typeface="Ultra"/>
                <a:cs typeface="Ultra"/>
                <a:sym typeface="Ultra"/>
              </a:rPr>
              <a:t>APPLICATIONS</a:t>
            </a:r>
            <a:endParaRPr/>
          </a:p>
          <a:p>
            <a:pPr indent="-593754" lvl="1" marL="1187509" marR="0" rtl="0" algn="l">
              <a:lnSpc>
                <a:spcPct val="120000"/>
              </a:lnSpc>
              <a:spcBef>
                <a:spcPts val="0"/>
              </a:spcBef>
              <a:spcAft>
                <a:spcPts val="0"/>
              </a:spcAft>
              <a:buClr>
                <a:srgbClr val="F8F8F8"/>
              </a:buClr>
              <a:buSzPts val="5500"/>
              <a:buFont typeface="Arial"/>
              <a:buChar char="•"/>
            </a:pPr>
            <a:r>
              <a:rPr b="1" i="0" lang="en-US" sz="5500" u="none" cap="none" strike="noStrike">
                <a:solidFill>
                  <a:srgbClr val="F8F8F8"/>
                </a:solidFill>
                <a:latin typeface="Ultra"/>
                <a:ea typeface="Ultra"/>
                <a:cs typeface="Ultra"/>
                <a:sym typeface="Ultra"/>
              </a:rPr>
              <a:t>Money transfers</a:t>
            </a:r>
            <a:endParaRPr/>
          </a:p>
          <a:p>
            <a:pPr indent="-626139" lvl="1" marL="1252278" marR="0" rtl="0" algn="l">
              <a:lnSpc>
                <a:spcPct val="120000"/>
              </a:lnSpc>
              <a:spcBef>
                <a:spcPts val="0"/>
              </a:spcBef>
              <a:spcAft>
                <a:spcPts val="0"/>
              </a:spcAft>
              <a:buClr>
                <a:srgbClr val="F8F8F8"/>
              </a:buClr>
              <a:buSzPts val="5800"/>
              <a:buFont typeface="Arial"/>
              <a:buChar char="•"/>
            </a:pPr>
            <a:r>
              <a:rPr b="1" i="0" lang="en-US" sz="5800" u="none" cap="none" strike="noStrike">
                <a:solidFill>
                  <a:srgbClr val="F8F8F8"/>
                </a:solidFill>
                <a:latin typeface="Ultra"/>
                <a:ea typeface="Ultra"/>
                <a:cs typeface="Ultra"/>
                <a:sym typeface="Ultra"/>
              </a:rPr>
              <a:t> Real estate</a:t>
            </a:r>
            <a:endParaRPr/>
          </a:p>
          <a:p>
            <a:pPr indent="-626139" lvl="1" marL="1252278" marR="0" rtl="0" algn="l">
              <a:lnSpc>
                <a:spcPct val="120000"/>
              </a:lnSpc>
              <a:spcBef>
                <a:spcPts val="0"/>
              </a:spcBef>
              <a:spcAft>
                <a:spcPts val="0"/>
              </a:spcAft>
              <a:buClr>
                <a:srgbClr val="F8F8F8"/>
              </a:buClr>
              <a:buSzPts val="5800"/>
              <a:buFont typeface="Arial"/>
              <a:buChar char="•"/>
            </a:pPr>
            <a:r>
              <a:rPr b="1" i="0" lang="en-US" sz="5800" u="none" cap="none" strike="noStrike">
                <a:solidFill>
                  <a:srgbClr val="F8F8F8"/>
                </a:solidFill>
                <a:latin typeface="Ultra"/>
                <a:ea typeface="Ultra"/>
                <a:cs typeface="Ultra"/>
                <a:sym typeface="Ultra"/>
              </a:rPr>
              <a:t>Securely share medical information</a:t>
            </a:r>
            <a:endParaRPr/>
          </a:p>
          <a:p>
            <a:pPr indent="-626139" lvl="1" marL="1252278" marR="0" rtl="0" algn="l">
              <a:lnSpc>
                <a:spcPct val="120000"/>
              </a:lnSpc>
              <a:spcBef>
                <a:spcPts val="0"/>
              </a:spcBef>
              <a:spcAft>
                <a:spcPts val="0"/>
              </a:spcAft>
              <a:buClr>
                <a:srgbClr val="F8F8F8"/>
              </a:buClr>
              <a:buSzPts val="5800"/>
              <a:buFont typeface="Arial"/>
              <a:buChar char="•"/>
            </a:pPr>
            <a:r>
              <a:rPr b="1" i="0" lang="en-US" sz="5800" u="none" cap="none" strike="noStrike">
                <a:solidFill>
                  <a:srgbClr val="F8F8F8"/>
                </a:solidFill>
                <a:latin typeface="Ultra"/>
                <a:ea typeface="Ultra"/>
                <a:cs typeface="Ultra"/>
                <a:sym typeface="Ultra"/>
              </a:rPr>
              <a:t>Secure Internet of Things networks</a:t>
            </a:r>
            <a:endParaRPr/>
          </a:p>
        </p:txBody>
      </p:sp>
      <p:sp>
        <p:nvSpPr>
          <p:cNvPr id="258" name="Google Shape;258;p23"/>
          <p:cNvSpPr/>
          <p:nvPr/>
        </p:nvSpPr>
        <p:spPr>
          <a:xfrm>
            <a:off x="9890669" y="1288492"/>
            <a:ext cx="8540206" cy="7018791"/>
          </a:xfrm>
          <a:custGeom>
            <a:rect b="b" l="l" r="r" t="t"/>
            <a:pathLst>
              <a:path extrusionOk="0" h="7018791" w="8540206">
                <a:moveTo>
                  <a:pt x="0" y="0"/>
                </a:moveTo>
                <a:lnTo>
                  <a:pt x="8540206" y="0"/>
                </a:lnTo>
                <a:lnTo>
                  <a:pt x="8540206" y="7018791"/>
                </a:lnTo>
                <a:lnTo>
                  <a:pt x="0" y="7018791"/>
                </a:lnTo>
                <a:lnTo>
                  <a:pt x="0" y="0"/>
                </a:lnTo>
                <a:close/>
              </a:path>
            </a:pathLst>
          </a:custGeom>
          <a:blipFill rotWithShape="1">
            <a:blip r:embed="rId5">
              <a:alphaModFix/>
            </a:blip>
            <a:stretch>
              <a:fillRect b="-1741" l="-7065" r="-5393" t="-3000"/>
            </a:stretch>
          </a:blipFill>
          <a:ln>
            <a:noFill/>
          </a:ln>
        </p:spPr>
      </p:sp>
    </p:spTree>
  </p:cSld>
  <p:clrMapOvr>
    <a:masterClrMapping/>
  </p:clrMapOvr>
  <mc:AlternateContent>
    <mc:Choice Requires="p14">
      <p:transition spd="med">
        <p14:prism dir="l"/>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264" name="Google Shape;264;p24"/>
          <p:cNvSpPr/>
          <p:nvPr/>
        </p:nvSpPr>
        <p:spPr>
          <a:xfrm rot="-8010284">
            <a:off x="11274917" y="-2976531"/>
            <a:ext cx="11342890" cy="9156806"/>
          </a:xfrm>
          <a:custGeom>
            <a:rect b="b" l="l" r="r" t="t"/>
            <a:pathLst>
              <a:path extrusionOk="0" h="9156806" w="11342890">
                <a:moveTo>
                  <a:pt x="0" y="0"/>
                </a:moveTo>
                <a:lnTo>
                  <a:pt x="11342890" y="0"/>
                </a:lnTo>
                <a:lnTo>
                  <a:pt x="11342890" y="9156806"/>
                </a:lnTo>
                <a:lnTo>
                  <a:pt x="0" y="9156806"/>
                </a:lnTo>
                <a:lnTo>
                  <a:pt x="0" y="0"/>
                </a:lnTo>
                <a:close/>
              </a:path>
            </a:pathLst>
          </a:custGeom>
          <a:blipFill rotWithShape="1">
            <a:blip r:embed="rId4">
              <a:alphaModFix/>
            </a:blip>
            <a:stretch>
              <a:fillRect b="0" l="0" r="0" t="0"/>
            </a:stretch>
          </a:blipFill>
          <a:ln>
            <a:noFill/>
          </a:ln>
        </p:spPr>
      </p:sp>
      <p:sp>
        <p:nvSpPr>
          <p:cNvPr id="265" name="Google Shape;265;p24"/>
          <p:cNvSpPr txBox="1"/>
          <p:nvPr/>
        </p:nvSpPr>
        <p:spPr>
          <a:xfrm>
            <a:off x="413184" y="370168"/>
            <a:ext cx="13670590" cy="798344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8300" u="none" cap="none" strike="noStrike">
                <a:solidFill>
                  <a:srgbClr val="5CE1E6"/>
                </a:solidFill>
                <a:latin typeface="Ultra"/>
                <a:ea typeface="Ultra"/>
                <a:cs typeface="Ultra"/>
                <a:sym typeface="Ultra"/>
              </a:rPr>
              <a:t>REAL LIFE EXAMPLE</a:t>
            </a:r>
            <a:endParaRPr/>
          </a:p>
          <a:p>
            <a:pPr indent="0" lvl="0" marL="0" marR="0" rtl="0" algn="l">
              <a:lnSpc>
                <a:spcPct val="120000"/>
              </a:lnSpc>
              <a:spcBef>
                <a:spcPts val="0"/>
              </a:spcBef>
              <a:spcAft>
                <a:spcPts val="0"/>
              </a:spcAft>
              <a:buNone/>
            </a:pPr>
            <a:r>
              <a:rPr b="1" i="0" lang="en-US" sz="4400" u="none" cap="none" strike="noStrike">
                <a:solidFill>
                  <a:srgbClr val="FFFFFF"/>
                </a:solidFill>
                <a:latin typeface="Ultra"/>
                <a:ea typeface="Ultra"/>
                <a:cs typeface="Ultra"/>
                <a:sym typeface="Ultra"/>
              </a:rPr>
              <a:t>Blockchain tech can keep track of serial and batch numbers of prescription drugs. Hospitals have moved away from paper for record-keeping, and they use blockchain technology to store patient data, which is kept confidential. The patient will be given a digital ID or a number key to access these records. Thus, Blockchain gives the patient control over who can see that data. The patient's diagnosis can also be stored so that the patient's health history can be tracked</a:t>
            </a:r>
            <a:endParaRPr/>
          </a:p>
          <a:p>
            <a:pPr indent="0" lvl="0" marL="0" marR="0" rtl="0" algn="l">
              <a:lnSpc>
                <a:spcPct val="2727"/>
              </a:lnSpc>
              <a:spcBef>
                <a:spcPts val="0"/>
              </a:spcBef>
              <a:spcAft>
                <a:spcPts val="0"/>
              </a:spcAft>
              <a:buNone/>
            </a:pPr>
            <a:r>
              <a:t/>
            </a:r>
            <a:endParaRPr b="1" i="0" sz="4400" u="none" cap="none" strike="noStrike">
              <a:solidFill>
                <a:srgbClr val="FFFFFF"/>
              </a:solidFill>
              <a:latin typeface="Ultra"/>
              <a:ea typeface="Ultra"/>
              <a:cs typeface="Ultra"/>
              <a:sym typeface="Ultra"/>
            </a:endParaRPr>
          </a:p>
        </p:txBody>
      </p: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1D4A"/>
        </a:solidFill>
      </p:bgPr>
    </p:bg>
    <p:spTree>
      <p:nvGrpSpPr>
        <p:cNvPr id="269" name="Shape 269"/>
        <p:cNvGrpSpPr/>
        <p:nvPr/>
      </p:nvGrpSpPr>
      <p:grpSpPr>
        <a:xfrm>
          <a:off x="0" y="0"/>
          <a:ext cx="0" cy="0"/>
          <a:chOff x="0" y="0"/>
          <a:chExt cx="0" cy="0"/>
        </a:xfrm>
      </p:grpSpPr>
      <p:sp>
        <p:nvSpPr>
          <p:cNvPr id="270" name="Google Shape;270;p25"/>
          <p:cNvSpPr/>
          <p:nvPr/>
        </p:nvSpPr>
        <p:spPr>
          <a:xfrm rot="-8010284">
            <a:off x="11587855" y="-3895013"/>
            <a:ext cx="11342890" cy="9156806"/>
          </a:xfrm>
          <a:custGeom>
            <a:rect b="b" l="l" r="r" t="t"/>
            <a:pathLst>
              <a:path extrusionOk="0" h="9156806" w="11342890">
                <a:moveTo>
                  <a:pt x="0" y="0"/>
                </a:moveTo>
                <a:lnTo>
                  <a:pt x="11342890" y="0"/>
                </a:lnTo>
                <a:lnTo>
                  <a:pt x="11342890" y="9156805"/>
                </a:lnTo>
                <a:lnTo>
                  <a:pt x="0" y="9156805"/>
                </a:lnTo>
                <a:lnTo>
                  <a:pt x="0" y="0"/>
                </a:lnTo>
                <a:close/>
              </a:path>
            </a:pathLst>
          </a:custGeom>
          <a:blipFill rotWithShape="1">
            <a:blip r:embed="rId3">
              <a:alphaModFix/>
            </a:blip>
            <a:stretch>
              <a:fillRect b="0" l="0" r="0" t="0"/>
            </a:stretch>
          </a:blipFill>
          <a:ln>
            <a:noFill/>
          </a:ln>
        </p:spPr>
      </p:sp>
      <p:sp>
        <p:nvSpPr>
          <p:cNvPr id="271" name="Google Shape;271;p25"/>
          <p:cNvSpPr/>
          <p:nvPr/>
        </p:nvSpPr>
        <p:spPr>
          <a:xfrm>
            <a:off x="9767595" y="1740210"/>
            <a:ext cx="8681563" cy="6806581"/>
          </a:xfrm>
          <a:custGeom>
            <a:rect b="b" l="l" r="r" t="t"/>
            <a:pathLst>
              <a:path extrusionOk="0" h="6806581" w="8681563">
                <a:moveTo>
                  <a:pt x="0" y="0"/>
                </a:moveTo>
                <a:lnTo>
                  <a:pt x="8681562" y="0"/>
                </a:lnTo>
                <a:lnTo>
                  <a:pt x="8681562" y="6806580"/>
                </a:lnTo>
                <a:lnTo>
                  <a:pt x="0" y="6806580"/>
                </a:lnTo>
                <a:lnTo>
                  <a:pt x="0" y="0"/>
                </a:lnTo>
                <a:close/>
              </a:path>
            </a:pathLst>
          </a:custGeom>
          <a:blipFill rotWithShape="1">
            <a:blip r:embed="rId4">
              <a:alphaModFix/>
            </a:blip>
            <a:stretch>
              <a:fillRect b="-2153" l="-42383" r="0" t="0"/>
            </a:stretch>
          </a:blipFill>
          <a:ln>
            <a:noFill/>
          </a:ln>
        </p:spPr>
      </p:sp>
      <p:sp>
        <p:nvSpPr>
          <p:cNvPr id="272" name="Google Shape;272;p25"/>
          <p:cNvSpPr txBox="1"/>
          <p:nvPr/>
        </p:nvSpPr>
        <p:spPr>
          <a:xfrm>
            <a:off x="413184" y="491509"/>
            <a:ext cx="9621015" cy="79819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8300" u="none" cap="none" strike="noStrike">
                <a:solidFill>
                  <a:srgbClr val="EAECF0"/>
                </a:solidFill>
                <a:latin typeface="Ultra"/>
                <a:ea typeface="Ultra"/>
                <a:cs typeface="Ultra"/>
                <a:sym typeface="Ultra"/>
              </a:rPr>
              <a:t>CONCLUSION</a:t>
            </a:r>
            <a:endParaRPr/>
          </a:p>
          <a:p>
            <a:pPr indent="0" lvl="0" marL="0" marR="0" rtl="0" algn="l">
              <a:lnSpc>
                <a:spcPct val="120000"/>
              </a:lnSpc>
              <a:spcBef>
                <a:spcPts val="0"/>
              </a:spcBef>
              <a:spcAft>
                <a:spcPts val="0"/>
              </a:spcAft>
              <a:buNone/>
            </a:pPr>
            <a:r>
              <a:rPr b="1" i="0" lang="en-US" sz="4300" u="none" cap="none" strike="noStrike">
                <a:solidFill>
                  <a:srgbClr val="EAECF0"/>
                </a:solidFill>
                <a:latin typeface="Ultra"/>
                <a:ea typeface="Ultra"/>
                <a:cs typeface="Ultra"/>
                <a:sym typeface="Ultra"/>
              </a:rPr>
              <a:t>Blockchain helps organizations understand their supply chain and engage consumers with real, verifiable, and immutable data. Transparency builds trust by capturing key data points, such as certifications and claims, and then provides open access to this data publicly.</a:t>
            </a:r>
            <a:endParaRPr/>
          </a:p>
          <a:p>
            <a:pPr indent="0" lvl="0" marL="0" marR="0" rtl="0" algn="l">
              <a:lnSpc>
                <a:spcPct val="164651"/>
              </a:lnSpc>
              <a:spcBef>
                <a:spcPts val="0"/>
              </a:spcBef>
              <a:spcAft>
                <a:spcPts val="0"/>
              </a:spcAft>
              <a:buNone/>
            </a:pPr>
            <a:r>
              <a:t/>
            </a:r>
            <a:endParaRPr b="1" i="0" sz="4300" u="none" cap="none" strike="noStrike">
              <a:solidFill>
                <a:srgbClr val="EAECF0"/>
              </a:solidFill>
              <a:latin typeface="Ultra"/>
              <a:ea typeface="Ultra"/>
              <a:cs typeface="Ultra"/>
              <a:sym typeface="Ultra"/>
            </a:endParaRPr>
          </a:p>
        </p:txBody>
      </p:sp>
    </p:spTree>
  </p:cSld>
  <p:clrMapOvr>
    <a:masterClrMapping/>
  </p:clrMapOvr>
  <p:transition spd="med">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278" name="Google Shape;278;p26"/>
          <p:cNvSpPr txBox="1"/>
          <p:nvPr/>
        </p:nvSpPr>
        <p:spPr>
          <a:xfrm>
            <a:off x="8630543" y="5034915"/>
            <a:ext cx="1026914" cy="198120"/>
          </a:xfrm>
          <a:prstGeom prst="rect">
            <a:avLst/>
          </a:prstGeom>
          <a:noFill/>
          <a:ln>
            <a:noFill/>
          </a:ln>
        </p:spPr>
        <p:txBody>
          <a:bodyPr anchorCtr="0" anchor="t" bIns="0" lIns="0" spcFirstLastPara="1" rIns="0" wrap="square" tIns="0">
            <a:spAutoFit/>
          </a:bodyPr>
          <a:lstStyle/>
          <a:p>
            <a:pPr indent="0" lvl="0" marL="0" marR="0" rtl="0" algn="ctr">
              <a:lnSpc>
                <a:spcPct val="139916"/>
              </a:lnSpc>
              <a:spcBef>
                <a:spcPts val="0"/>
              </a:spcBef>
              <a:spcAft>
                <a:spcPts val="0"/>
              </a:spcAft>
              <a:buNone/>
            </a:pPr>
            <a:r>
              <a:rPr b="0" i="0" lang="en-US" sz="1200" u="none" cap="none" strike="noStrike">
                <a:solidFill>
                  <a:srgbClr val="000000"/>
                </a:solidFill>
                <a:latin typeface="Give You Glory"/>
                <a:ea typeface="Give You Glory"/>
                <a:cs typeface="Give You Glory"/>
                <a:sym typeface="Give You Glory"/>
              </a:rPr>
              <a:t>Give You Glory</a:t>
            </a:r>
            <a:endParaRPr/>
          </a:p>
        </p:txBody>
      </p:sp>
      <p:sp>
        <p:nvSpPr>
          <p:cNvPr id="279" name="Google Shape;279;p26"/>
          <p:cNvSpPr txBox="1"/>
          <p:nvPr/>
        </p:nvSpPr>
        <p:spPr>
          <a:xfrm>
            <a:off x="8630543" y="5213985"/>
            <a:ext cx="1026914" cy="198120"/>
          </a:xfrm>
          <a:prstGeom prst="rect">
            <a:avLst/>
          </a:prstGeom>
          <a:noFill/>
          <a:ln>
            <a:noFill/>
          </a:ln>
        </p:spPr>
        <p:txBody>
          <a:bodyPr anchorCtr="0" anchor="t" bIns="0" lIns="0" spcFirstLastPara="1" rIns="0" wrap="square" tIns="0">
            <a:spAutoFit/>
          </a:bodyPr>
          <a:lstStyle/>
          <a:p>
            <a:pPr indent="0" lvl="0" marL="0" marR="0" rtl="0" algn="ctr">
              <a:lnSpc>
                <a:spcPct val="139916"/>
              </a:lnSpc>
              <a:spcBef>
                <a:spcPts val="0"/>
              </a:spcBef>
              <a:spcAft>
                <a:spcPts val="0"/>
              </a:spcAft>
              <a:buNone/>
            </a:pPr>
            <a:r>
              <a:rPr b="0" i="0" lang="en-US" sz="1200" u="none" cap="none" strike="noStrike">
                <a:solidFill>
                  <a:srgbClr val="000000"/>
                </a:solidFill>
                <a:latin typeface="Arial"/>
                <a:ea typeface="Arial"/>
                <a:cs typeface="Arial"/>
                <a:sym typeface="Arial"/>
              </a:rPr>
              <a:t>Kingred Youth</a:t>
            </a:r>
            <a:endParaRPr/>
          </a:p>
        </p:txBody>
      </p:sp>
      <p:sp>
        <p:nvSpPr>
          <p:cNvPr id="280" name="Google Shape;280;p26"/>
          <p:cNvSpPr txBox="1"/>
          <p:nvPr/>
        </p:nvSpPr>
        <p:spPr>
          <a:xfrm>
            <a:off x="8630543" y="5393055"/>
            <a:ext cx="1026914" cy="407670"/>
          </a:xfrm>
          <a:prstGeom prst="rect">
            <a:avLst/>
          </a:prstGeom>
          <a:noFill/>
          <a:ln>
            <a:noFill/>
          </a:ln>
        </p:spPr>
        <p:txBody>
          <a:bodyPr anchorCtr="0" anchor="t" bIns="0" lIns="0" spcFirstLastPara="1" rIns="0" wrap="square" tIns="0">
            <a:spAutoFit/>
          </a:bodyPr>
          <a:lstStyle/>
          <a:p>
            <a:pPr indent="0" lvl="0" marL="0" marR="0" rtl="0" algn="ctr">
              <a:lnSpc>
                <a:spcPct val="139916"/>
              </a:lnSpc>
              <a:spcBef>
                <a:spcPts val="0"/>
              </a:spcBef>
              <a:spcAft>
                <a:spcPts val="0"/>
              </a:spcAft>
              <a:buNone/>
            </a:pPr>
            <a:r>
              <a:rPr b="0" i="0" lang="en-US" sz="1200" u="none" cap="none" strike="noStrike">
                <a:solidFill>
                  <a:srgbClr val="000000"/>
                </a:solidFill>
                <a:latin typeface="Arial"/>
                <a:ea typeface="Arial"/>
                <a:cs typeface="Arial"/>
                <a:sym typeface="Arial"/>
              </a:rPr>
              <a:t>The Youngest Script</a:t>
            </a:r>
            <a:endParaRPr/>
          </a:p>
        </p:txBody>
      </p:sp>
      <p:sp>
        <p:nvSpPr>
          <p:cNvPr id="281" name="Google Shape;281;p26"/>
          <p:cNvSpPr txBox="1"/>
          <p:nvPr/>
        </p:nvSpPr>
        <p:spPr>
          <a:xfrm>
            <a:off x="8630543" y="5781675"/>
            <a:ext cx="1026914" cy="198120"/>
          </a:xfrm>
          <a:prstGeom prst="rect">
            <a:avLst/>
          </a:prstGeom>
          <a:noFill/>
          <a:ln>
            <a:noFill/>
          </a:ln>
        </p:spPr>
        <p:txBody>
          <a:bodyPr anchorCtr="0" anchor="t" bIns="0" lIns="0" spcFirstLastPara="1" rIns="0" wrap="square" tIns="0">
            <a:spAutoFit/>
          </a:bodyPr>
          <a:lstStyle/>
          <a:p>
            <a:pPr indent="0" lvl="0" marL="0" marR="0" rtl="0" algn="ctr">
              <a:lnSpc>
                <a:spcPct val="139916"/>
              </a:lnSpc>
              <a:spcBef>
                <a:spcPts val="0"/>
              </a:spcBef>
              <a:spcAft>
                <a:spcPts val="0"/>
              </a:spcAft>
              <a:buNone/>
            </a:pPr>
            <a:r>
              <a:rPr b="0" i="0" lang="en-US" sz="1200" u="none" cap="none" strike="noStrike">
                <a:solidFill>
                  <a:srgbClr val="000000"/>
                </a:solidFill>
                <a:latin typeface="Give You Glory"/>
                <a:ea typeface="Give You Glory"/>
                <a:cs typeface="Give You Glory"/>
                <a:sym typeface="Give You Glory"/>
              </a:rPr>
              <a:t>Give You Glory</a:t>
            </a:r>
            <a:endParaRPr/>
          </a:p>
        </p:txBody>
      </p:sp>
      <p:grpSp>
        <p:nvGrpSpPr>
          <p:cNvPr id="282" name="Google Shape;282;p26"/>
          <p:cNvGrpSpPr/>
          <p:nvPr/>
        </p:nvGrpSpPr>
        <p:grpSpPr>
          <a:xfrm>
            <a:off x="3781292" y="1788980"/>
            <a:ext cx="10775534" cy="7019308"/>
            <a:chOff x="68716" y="413416"/>
            <a:chExt cx="14367378" cy="9359077"/>
          </a:xfrm>
        </p:grpSpPr>
        <p:sp>
          <p:nvSpPr>
            <p:cNvPr id="283" name="Google Shape;283;p26"/>
            <p:cNvSpPr txBox="1"/>
            <p:nvPr/>
          </p:nvSpPr>
          <p:spPr>
            <a:xfrm rot="-592460">
              <a:off x="321423" y="1551946"/>
              <a:ext cx="13634597" cy="412503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2455" u="none" cap="none" strike="noStrike">
                  <a:solidFill>
                    <a:srgbClr val="F6F3E4"/>
                  </a:solidFill>
                  <a:latin typeface="Arial"/>
                  <a:ea typeface="Arial"/>
                  <a:cs typeface="Arial"/>
                  <a:sym typeface="Arial"/>
                </a:rPr>
                <a:t>Thank</a:t>
              </a:r>
              <a:endParaRPr/>
            </a:p>
          </p:txBody>
        </p:sp>
        <p:sp>
          <p:nvSpPr>
            <p:cNvPr id="284" name="Google Shape;284;p26"/>
            <p:cNvSpPr txBox="1"/>
            <p:nvPr/>
          </p:nvSpPr>
          <p:spPr>
            <a:xfrm rot="-515361">
              <a:off x="1792625" y="5132967"/>
              <a:ext cx="12434519" cy="373189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210" u="none" cap="none" strike="noStrike">
                  <a:solidFill>
                    <a:srgbClr val="F6F3E4"/>
                  </a:solidFill>
                  <a:latin typeface="Arial"/>
                  <a:ea typeface="Arial"/>
                  <a:cs typeface="Arial"/>
                  <a:sym typeface="Arial"/>
                </a:rPr>
                <a:t>you!</a:t>
              </a:r>
              <a:endParaRPr/>
            </a:p>
          </p:txBody>
        </p:sp>
      </p:grpSp>
      <p:grpSp>
        <p:nvGrpSpPr>
          <p:cNvPr id="285" name="Google Shape;285;p26"/>
          <p:cNvGrpSpPr/>
          <p:nvPr/>
        </p:nvGrpSpPr>
        <p:grpSpPr>
          <a:xfrm>
            <a:off x="3781292" y="1788980"/>
            <a:ext cx="10775534" cy="7019308"/>
            <a:chOff x="68716" y="413416"/>
            <a:chExt cx="14367378" cy="9359077"/>
          </a:xfrm>
        </p:grpSpPr>
        <p:sp>
          <p:nvSpPr>
            <p:cNvPr id="286" name="Google Shape;286;p26"/>
            <p:cNvSpPr txBox="1"/>
            <p:nvPr/>
          </p:nvSpPr>
          <p:spPr>
            <a:xfrm rot="-592460">
              <a:off x="322595" y="1551845"/>
              <a:ext cx="13634597" cy="4138701"/>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2455" u="none" cap="none" strike="noStrike">
                  <a:solidFill>
                    <a:srgbClr val="FFFFFF"/>
                  </a:solidFill>
                  <a:latin typeface="Arial"/>
                  <a:ea typeface="Arial"/>
                  <a:cs typeface="Arial"/>
                  <a:sym typeface="Arial"/>
                </a:rPr>
                <a:t>Thank</a:t>
              </a:r>
              <a:endParaRPr/>
            </a:p>
          </p:txBody>
        </p:sp>
        <p:sp>
          <p:nvSpPr>
            <p:cNvPr id="287" name="Google Shape;287;p26"/>
            <p:cNvSpPr txBox="1"/>
            <p:nvPr/>
          </p:nvSpPr>
          <p:spPr>
            <a:xfrm rot="-515361">
              <a:off x="1792625" y="5132967"/>
              <a:ext cx="12434519" cy="373189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20210" u="none" cap="none" strike="noStrike">
                  <a:solidFill>
                    <a:srgbClr val="F6F3E4"/>
                  </a:solidFill>
                  <a:latin typeface="Arial"/>
                  <a:ea typeface="Arial"/>
                  <a:cs typeface="Arial"/>
                  <a:sym typeface="Arial"/>
                </a:rPr>
                <a:t>you!</a:t>
              </a:r>
              <a:endParaRPr/>
            </a:p>
          </p:txBody>
        </p:sp>
      </p:grpSp>
      <p:sp>
        <p:nvSpPr>
          <p:cNvPr id="288" name="Google Shape;288;p26"/>
          <p:cNvSpPr/>
          <p:nvPr/>
        </p:nvSpPr>
        <p:spPr>
          <a:xfrm rot="1243913">
            <a:off x="-2770474" y="7366384"/>
            <a:ext cx="13558515" cy="4905717"/>
          </a:xfrm>
          <a:custGeom>
            <a:rect b="b" l="l" r="r" t="t"/>
            <a:pathLst>
              <a:path extrusionOk="0" h="4905717" w="13558515">
                <a:moveTo>
                  <a:pt x="0" y="0"/>
                </a:moveTo>
                <a:lnTo>
                  <a:pt x="13558515" y="0"/>
                </a:lnTo>
                <a:lnTo>
                  <a:pt x="13558515" y="4905718"/>
                </a:lnTo>
                <a:lnTo>
                  <a:pt x="0" y="4905718"/>
                </a:lnTo>
                <a:lnTo>
                  <a:pt x="0" y="0"/>
                </a:lnTo>
                <a:close/>
              </a:path>
            </a:pathLst>
          </a:custGeom>
          <a:blipFill rotWithShape="1">
            <a:blip r:embed="rId4">
              <a:alphaModFix amt="60000"/>
            </a:blip>
            <a:stretch>
              <a:fillRect b="0" l="0" r="0" t="0"/>
            </a:stretch>
          </a:blipFill>
          <a:ln>
            <a:noFill/>
          </a:ln>
        </p:spPr>
      </p:sp>
      <p:sp>
        <p:nvSpPr>
          <p:cNvPr id="289" name="Google Shape;289;p26"/>
          <p:cNvSpPr/>
          <p:nvPr/>
        </p:nvSpPr>
        <p:spPr>
          <a:xfrm rot="1243913">
            <a:off x="11646690" y="-700240"/>
            <a:ext cx="13558515" cy="4905717"/>
          </a:xfrm>
          <a:custGeom>
            <a:rect b="b" l="l" r="r" t="t"/>
            <a:pathLst>
              <a:path extrusionOk="0" h="4905717" w="13558515">
                <a:moveTo>
                  <a:pt x="0" y="0"/>
                </a:moveTo>
                <a:lnTo>
                  <a:pt x="13558515" y="0"/>
                </a:lnTo>
                <a:lnTo>
                  <a:pt x="13558515" y="4905717"/>
                </a:lnTo>
                <a:lnTo>
                  <a:pt x="0" y="4905717"/>
                </a:lnTo>
                <a:lnTo>
                  <a:pt x="0" y="0"/>
                </a:lnTo>
                <a:close/>
              </a:path>
            </a:pathLst>
          </a:custGeom>
          <a:blipFill rotWithShape="1">
            <a:blip r:embed="rId4">
              <a:alphaModFix amt="60000"/>
            </a:blip>
            <a:stretch>
              <a:fillRect b="0" l="0" r="0" t="0"/>
            </a:stretch>
          </a:blipFill>
          <a:ln>
            <a:noFill/>
          </a:ln>
        </p:spPr>
      </p:sp>
    </p:spTree>
  </p:cSld>
  <p:clrMapOvr>
    <a:masterClrMapping/>
  </p:clrMapOvr>
  <mc:AlternateContent>
    <mc:Choice Requires="p14">
      <p:transition spd="med">
        <p14:flip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7" name="Shape 97"/>
        <p:cNvGrpSpPr/>
        <p:nvPr/>
      </p:nvGrpSpPr>
      <p:grpSpPr>
        <a:xfrm>
          <a:off x="0" y="0"/>
          <a:ext cx="0" cy="0"/>
          <a:chOff x="0" y="0"/>
          <a:chExt cx="0" cy="0"/>
        </a:xfrm>
      </p:grpSpPr>
      <p:sp>
        <p:nvSpPr>
          <p:cNvPr id="98" name="Google Shape;98;p14"/>
          <p:cNvSpPr/>
          <p:nvPr/>
        </p:nvSpPr>
        <p:spPr>
          <a:xfrm>
            <a:off x="5293336" y="2224872"/>
            <a:ext cx="1004586" cy="1004586"/>
          </a:xfrm>
          <a:custGeom>
            <a:rect b="b" l="l" r="r" t="t"/>
            <a:pathLst>
              <a:path extrusionOk="0" h="1004586" w="1004586">
                <a:moveTo>
                  <a:pt x="0" y="0"/>
                </a:moveTo>
                <a:lnTo>
                  <a:pt x="1004586" y="0"/>
                </a:lnTo>
                <a:lnTo>
                  <a:pt x="1004586" y="1004586"/>
                </a:lnTo>
                <a:lnTo>
                  <a:pt x="0" y="1004586"/>
                </a:lnTo>
                <a:lnTo>
                  <a:pt x="0" y="0"/>
                </a:lnTo>
                <a:close/>
              </a:path>
            </a:pathLst>
          </a:custGeom>
          <a:blipFill rotWithShape="1">
            <a:blip r:embed="rId3">
              <a:alphaModFix/>
            </a:blip>
            <a:stretch>
              <a:fillRect b="0" l="0" r="0" t="0"/>
            </a:stretch>
          </a:blipFill>
          <a:ln>
            <a:noFill/>
          </a:ln>
        </p:spPr>
      </p:sp>
      <p:grpSp>
        <p:nvGrpSpPr>
          <p:cNvPr id="99" name="Google Shape;99;p14"/>
          <p:cNvGrpSpPr/>
          <p:nvPr/>
        </p:nvGrpSpPr>
        <p:grpSpPr>
          <a:xfrm>
            <a:off x="5396512" y="2328048"/>
            <a:ext cx="798234" cy="798234"/>
            <a:chOff x="0" y="0"/>
            <a:chExt cx="812800" cy="812800"/>
          </a:xfrm>
        </p:grpSpPr>
        <p:sp>
          <p:nvSpPr>
            <p:cNvPr id="100" name="Google Shape;10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1</a:t>
              </a:r>
              <a:endParaRPr/>
            </a:p>
          </p:txBody>
        </p:sp>
      </p:grpSp>
      <p:sp>
        <p:nvSpPr>
          <p:cNvPr id="102" name="Google Shape;102;p14"/>
          <p:cNvSpPr/>
          <p:nvPr/>
        </p:nvSpPr>
        <p:spPr>
          <a:xfrm>
            <a:off x="5396512" y="3894310"/>
            <a:ext cx="1004586" cy="1004586"/>
          </a:xfrm>
          <a:custGeom>
            <a:rect b="b" l="l" r="r" t="t"/>
            <a:pathLst>
              <a:path extrusionOk="0" h="1004586" w="1004586">
                <a:moveTo>
                  <a:pt x="0" y="0"/>
                </a:moveTo>
                <a:lnTo>
                  <a:pt x="1004585" y="0"/>
                </a:lnTo>
                <a:lnTo>
                  <a:pt x="1004585" y="1004586"/>
                </a:lnTo>
                <a:lnTo>
                  <a:pt x="0" y="1004586"/>
                </a:lnTo>
                <a:lnTo>
                  <a:pt x="0" y="0"/>
                </a:lnTo>
                <a:close/>
              </a:path>
            </a:pathLst>
          </a:custGeom>
          <a:blipFill rotWithShape="1">
            <a:blip r:embed="rId3">
              <a:alphaModFix/>
            </a:blip>
            <a:stretch>
              <a:fillRect b="0" l="0" r="0" t="0"/>
            </a:stretch>
          </a:blipFill>
          <a:ln>
            <a:noFill/>
          </a:ln>
        </p:spPr>
      </p:sp>
      <p:grpSp>
        <p:nvGrpSpPr>
          <p:cNvPr id="103" name="Google Shape;103;p14"/>
          <p:cNvGrpSpPr/>
          <p:nvPr/>
        </p:nvGrpSpPr>
        <p:grpSpPr>
          <a:xfrm>
            <a:off x="5499687" y="3996492"/>
            <a:ext cx="798234" cy="798234"/>
            <a:chOff x="0" y="0"/>
            <a:chExt cx="812800" cy="812800"/>
          </a:xfrm>
        </p:grpSpPr>
        <p:sp>
          <p:nvSpPr>
            <p:cNvPr id="104" name="Google Shape;104;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2</a:t>
              </a:r>
              <a:endParaRPr/>
            </a:p>
          </p:txBody>
        </p:sp>
      </p:grpSp>
      <p:sp>
        <p:nvSpPr>
          <p:cNvPr id="106" name="Google Shape;106;p14"/>
          <p:cNvSpPr/>
          <p:nvPr/>
        </p:nvSpPr>
        <p:spPr>
          <a:xfrm>
            <a:off x="5489337" y="5355410"/>
            <a:ext cx="1004586" cy="1004586"/>
          </a:xfrm>
          <a:custGeom>
            <a:rect b="b" l="l" r="r" t="t"/>
            <a:pathLst>
              <a:path extrusionOk="0" h="1004586" w="1004586">
                <a:moveTo>
                  <a:pt x="0" y="0"/>
                </a:moveTo>
                <a:lnTo>
                  <a:pt x="1004585" y="0"/>
                </a:lnTo>
                <a:lnTo>
                  <a:pt x="1004585" y="1004585"/>
                </a:lnTo>
                <a:lnTo>
                  <a:pt x="0" y="1004585"/>
                </a:lnTo>
                <a:lnTo>
                  <a:pt x="0" y="0"/>
                </a:lnTo>
                <a:close/>
              </a:path>
            </a:pathLst>
          </a:custGeom>
          <a:blipFill rotWithShape="1">
            <a:blip r:embed="rId3">
              <a:alphaModFix/>
            </a:blip>
            <a:stretch>
              <a:fillRect b="0" l="0" r="0" t="0"/>
            </a:stretch>
          </a:blipFill>
          <a:ln>
            <a:noFill/>
          </a:ln>
        </p:spPr>
      </p:sp>
      <p:grpSp>
        <p:nvGrpSpPr>
          <p:cNvPr id="107" name="Google Shape;107;p14"/>
          <p:cNvGrpSpPr/>
          <p:nvPr/>
        </p:nvGrpSpPr>
        <p:grpSpPr>
          <a:xfrm>
            <a:off x="5602863" y="5459579"/>
            <a:ext cx="798234" cy="798234"/>
            <a:chOff x="0" y="0"/>
            <a:chExt cx="812800" cy="812800"/>
          </a:xfrm>
        </p:grpSpPr>
        <p:sp>
          <p:nvSpPr>
            <p:cNvPr id="108" name="Google Shape;108;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3</a:t>
              </a:r>
              <a:endParaRPr/>
            </a:p>
          </p:txBody>
        </p:sp>
      </p:grpSp>
      <p:sp>
        <p:nvSpPr>
          <p:cNvPr id="110" name="Google Shape;110;p14"/>
          <p:cNvSpPr/>
          <p:nvPr/>
        </p:nvSpPr>
        <p:spPr>
          <a:xfrm>
            <a:off x="5592512" y="7364581"/>
            <a:ext cx="1004586" cy="1004586"/>
          </a:xfrm>
          <a:custGeom>
            <a:rect b="b" l="l" r="r" t="t"/>
            <a:pathLst>
              <a:path extrusionOk="0" h="1004586" w="1004586">
                <a:moveTo>
                  <a:pt x="0" y="0"/>
                </a:moveTo>
                <a:lnTo>
                  <a:pt x="1004586" y="0"/>
                </a:lnTo>
                <a:lnTo>
                  <a:pt x="1004586" y="1004586"/>
                </a:lnTo>
                <a:lnTo>
                  <a:pt x="0" y="1004586"/>
                </a:lnTo>
                <a:lnTo>
                  <a:pt x="0" y="0"/>
                </a:lnTo>
                <a:close/>
              </a:path>
            </a:pathLst>
          </a:custGeom>
          <a:blipFill rotWithShape="1">
            <a:blip r:embed="rId3">
              <a:alphaModFix/>
            </a:blip>
            <a:stretch>
              <a:fillRect b="0" l="0" r="0" t="0"/>
            </a:stretch>
          </a:blipFill>
          <a:ln>
            <a:noFill/>
          </a:ln>
        </p:spPr>
      </p:sp>
      <p:grpSp>
        <p:nvGrpSpPr>
          <p:cNvPr id="111" name="Google Shape;111;p14"/>
          <p:cNvGrpSpPr/>
          <p:nvPr/>
        </p:nvGrpSpPr>
        <p:grpSpPr>
          <a:xfrm>
            <a:off x="5695688" y="7467757"/>
            <a:ext cx="798234" cy="798234"/>
            <a:chOff x="0" y="0"/>
            <a:chExt cx="812800" cy="812800"/>
          </a:xfrm>
        </p:grpSpPr>
        <p:sp>
          <p:nvSpPr>
            <p:cNvPr id="112" name="Google Shape;11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4</a:t>
              </a:r>
              <a:endParaRPr/>
            </a:p>
          </p:txBody>
        </p:sp>
      </p:grpSp>
      <p:sp>
        <p:nvSpPr>
          <p:cNvPr id="114" name="Google Shape;114;p14"/>
          <p:cNvSpPr/>
          <p:nvPr/>
        </p:nvSpPr>
        <p:spPr>
          <a:xfrm>
            <a:off x="11143488" y="1923247"/>
            <a:ext cx="1004586" cy="1004586"/>
          </a:xfrm>
          <a:custGeom>
            <a:rect b="b" l="l" r="r" t="t"/>
            <a:pathLst>
              <a:path extrusionOk="0" h="1004586" w="1004586">
                <a:moveTo>
                  <a:pt x="0" y="0"/>
                </a:moveTo>
                <a:lnTo>
                  <a:pt x="1004586" y="0"/>
                </a:lnTo>
                <a:lnTo>
                  <a:pt x="1004586" y="1004585"/>
                </a:lnTo>
                <a:lnTo>
                  <a:pt x="0" y="1004585"/>
                </a:lnTo>
                <a:lnTo>
                  <a:pt x="0" y="0"/>
                </a:lnTo>
                <a:close/>
              </a:path>
            </a:pathLst>
          </a:custGeom>
          <a:blipFill rotWithShape="1">
            <a:blip r:embed="rId3">
              <a:alphaModFix/>
            </a:blip>
            <a:stretch>
              <a:fillRect b="0" l="0" r="0" t="0"/>
            </a:stretch>
          </a:blipFill>
          <a:ln>
            <a:noFill/>
          </a:ln>
        </p:spPr>
      </p:sp>
      <p:grpSp>
        <p:nvGrpSpPr>
          <p:cNvPr id="115" name="Google Shape;115;p14"/>
          <p:cNvGrpSpPr/>
          <p:nvPr/>
        </p:nvGrpSpPr>
        <p:grpSpPr>
          <a:xfrm>
            <a:off x="11246664" y="2026422"/>
            <a:ext cx="798234" cy="798234"/>
            <a:chOff x="0" y="0"/>
            <a:chExt cx="812800" cy="812800"/>
          </a:xfrm>
        </p:grpSpPr>
        <p:sp>
          <p:nvSpPr>
            <p:cNvPr id="116" name="Google Shape;116;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5</a:t>
              </a:r>
              <a:endParaRPr/>
            </a:p>
          </p:txBody>
        </p:sp>
      </p:grpSp>
      <p:sp>
        <p:nvSpPr>
          <p:cNvPr id="118" name="Google Shape;118;p14"/>
          <p:cNvSpPr/>
          <p:nvPr/>
        </p:nvSpPr>
        <p:spPr>
          <a:xfrm>
            <a:off x="11143488" y="3654872"/>
            <a:ext cx="1004586" cy="1004586"/>
          </a:xfrm>
          <a:custGeom>
            <a:rect b="b" l="l" r="r" t="t"/>
            <a:pathLst>
              <a:path extrusionOk="0" h="1004586" w="1004586">
                <a:moveTo>
                  <a:pt x="0" y="0"/>
                </a:moveTo>
                <a:lnTo>
                  <a:pt x="1004586" y="0"/>
                </a:lnTo>
                <a:lnTo>
                  <a:pt x="1004586" y="1004585"/>
                </a:lnTo>
                <a:lnTo>
                  <a:pt x="0" y="1004585"/>
                </a:lnTo>
                <a:lnTo>
                  <a:pt x="0" y="0"/>
                </a:lnTo>
                <a:close/>
              </a:path>
            </a:pathLst>
          </a:custGeom>
          <a:blipFill rotWithShape="1">
            <a:blip r:embed="rId3">
              <a:alphaModFix/>
            </a:blip>
            <a:stretch>
              <a:fillRect b="0" l="0" r="0" t="0"/>
            </a:stretch>
          </a:blipFill>
          <a:ln>
            <a:noFill/>
          </a:ln>
        </p:spPr>
      </p:sp>
      <p:grpSp>
        <p:nvGrpSpPr>
          <p:cNvPr id="119" name="Google Shape;119;p14"/>
          <p:cNvGrpSpPr/>
          <p:nvPr/>
        </p:nvGrpSpPr>
        <p:grpSpPr>
          <a:xfrm>
            <a:off x="11246664" y="3758047"/>
            <a:ext cx="798234" cy="798234"/>
            <a:chOff x="0" y="0"/>
            <a:chExt cx="812800" cy="812800"/>
          </a:xfrm>
        </p:grpSpPr>
        <p:sp>
          <p:nvSpPr>
            <p:cNvPr id="120" name="Google Shape;12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6</a:t>
              </a:r>
              <a:endParaRPr/>
            </a:p>
          </p:txBody>
        </p:sp>
      </p:grpSp>
      <p:sp>
        <p:nvSpPr>
          <p:cNvPr id="122" name="Google Shape;122;p14"/>
          <p:cNvSpPr/>
          <p:nvPr/>
        </p:nvSpPr>
        <p:spPr>
          <a:xfrm>
            <a:off x="11102856" y="5118257"/>
            <a:ext cx="1004586" cy="1004586"/>
          </a:xfrm>
          <a:custGeom>
            <a:rect b="b" l="l" r="r" t="t"/>
            <a:pathLst>
              <a:path extrusionOk="0" h="1004586" w="1004586">
                <a:moveTo>
                  <a:pt x="0" y="0"/>
                </a:moveTo>
                <a:lnTo>
                  <a:pt x="1004585" y="0"/>
                </a:lnTo>
                <a:lnTo>
                  <a:pt x="1004585" y="1004585"/>
                </a:lnTo>
                <a:lnTo>
                  <a:pt x="0" y="1004585"/>
                </a:lnTo>
                <a:lnTo>
                  <a:pt x="0" y="0"/>
                </a:lnTo>
                <a:close/>
              </a:path>
            </a:pathLst>
          </a:custGeom>
          <a:blipFill rotWithShape="1">
            <a:blip r:embed="rId3">
              <a:alphaModFix/>
            </a:blip>
            <a:stretch>
              <a:fillRect b="0" l="0" r="0" t="0"/>
            </a:stretch>
          </a:blipFill>
          <a:ln>
            <a:noFill/>
          </a:ln>
        </p:spPr>
      </p:sp>
      <p:grpSp>
        <p:nvGrpSpPr>
          <p:cNvPr id="123" name="Google Shape;123;p14"/>
          <p:cNvGrpSpPr/>
          <p:nvPr/>
        </p:nvGrpSpPr>
        <p:grpSpPr>
          <a:xfrm>
            <a:off x="11246664" y="5221432"/>
            <a:ext cx="798234" cy="798234"/>
            <a:chOff x="0" y="0"/>
            <a:chExt cx="812800" cy="812800"/>
          </a:xfrm>
        </p:grpSpPr>
        <p:sp>
          <p:nvSpPr>
            <p:cNvPr id="124" name="Google Shape;124;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7</a:t>
              </a:r>
              <a:endParaRPr/>
            </a:p>
          </p:txBody>
        </p:sp>
      </p:grpSp>
      <p:sp>
        <p:nvSpPr>
          <p:cNvPr id="126" name="Google Shape;126;p14"/>
          <p:cNvSpPr/>
          <p:nvPr/>
        </p:nvSpPr>
        <p:spPr>
          <a:xfrm>
            <a:off x="11143488" y="6862288"/>
            <a:ext cx="1004586" cy="1004586"/>
          </a:xfrm>
          <a:custGeom>
            <a:rect b="b" l="l" r="r" t="t"/>
            <a:pathLst>
              <a:path extrusionOk="0" h="1004586" w="1004586">
                <a:moveTo>
                  <a:pt x="0" y="0"/>
                </a:moveTo>
                <a:lnTo>
                  <a:pt x="1004586" y="0"/>
                </a:lnTo>
                <a:lnTo>
                  <a:pt x="1004586" y="1004586"/>
                </a:lnTo>
                <a:lnTo>
                  <a:pt x="0" y="1004586"/>
                </a:lnTo>
                <a:lnTo>
                  <a:pt x="0" y="0"/>
                </a:lnTo>
                <a:close/>
              </a:path>
            </a:pathLst>
          </a:custGeom>
          <a:blipFill rotWithShape="1">
            <a:blip r:embed="rId3">
              <a:alphaModFix/>
            </a:blip>
            <a:stretch>
              <a:fillRect b="0" l="0" r="0" t="0"/>
            </a:stretch>
          </a:blipFill>
          <a:ln>
            <a:noFill/>
          </a:ln>
        </p:spPr>
      </p:sp>
      <p:grpSp>
        <p:nvGrpSpPr>
          <p:cNvPr id="127" name="Google Shape;127;p14"/>
          <p:cNvGrpSpPr/>
          <p:nvPr/>
        </p:nvGrpSpPr>
        <p:grpSpPr>
          <a:xfrm>
            <a:off x="11246664" y="6965464"/>
            <a:ext cx="798234" cy="798234"/>
            <a:chOff x="0" y="0"/>
            <a:chExt cx="812800" cy="812800"/>
          </a:xfrm>
        </p:grpSpPr>
        <p:sp>
          <p:nvSpPr>
            <p:cNvPr id="128" name="Google Shape;128;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8</a:t>
              </a:r>
              <a:endParaRPr/>
            </a:p>
          </p:txBody>
        </p:sp>
      </p:grpSp>
      <p:sp>
        <p:nvSpPr>
          <p:cNvPr id="130" name="Google Shape;130;p14"/>
          <p:cNvSpPr/>
          <p:nvPr/>
        </p:nvSpPr>
        <p:spPr>
          <a:xfrm>
            <a:off x="11143488" y="8343124"/>
            <a:ext cx="1093509" cy="1093509"/>
          </a:xfrm>
          <a:custGeom>
            <a:rect b="b" l="l" r="r" t="t"/>
            <a:pathLst>
              <a:path extrusionOk="0" h="1093509" w="1093509">
                <a:moveTo>
                  <a:pt x="0" y="0"/>
                </a:moveTo>
                <a:lnTo>
                  <a:pt x="1093510" y="0"/>
                </a:lnTo>
                <a:lnTo>
                  <a:pt x="1093510" y="1093509"/>
                </a:lnTo>
                <a:lnTo>
                  <a:pt x="0" y="1093509"/>
                </a:lnTo>
                <a:lnTo>
                  <a:pt x="0" y="0"/>
                </a:lnTo>
                <a:close/>
              </a:path>
            </a:pathLst>
          </a:custGeom>
          <a:blipFill rotWithShape="1">
            <a:blip r:embed="rId3">
              <a:alphaModFix/>
            </a:blip>
            <a:stretch>
              <a:fillRect b="0" l="0" r="0" t="0"/>
            </a:stretch>
          </a:blipFill>
          <a:ln>
            <a:noFill/>
          </a:ln>
        </p:spPr>
      </p:sp>
      <p:grpSp>
        <p:nvGrpSpPr>
          <p:cNvPr id="131" name="Google Shape;131;p14"/>
          <p:cNvGrpSpPr/>
          <p:nvPr/>
        </p:nvGrpSpPr>
        <p:grpSpPr>
          <a:xfrm>
            <a:off x="11248263" y="8428849"/>
            <a:ext cx="859178" cy="859178"/>
            <a:chOff x="0" y="0"/>
            <a:chExt cx="812800" cy="812800"/>
          </a:xfrm>
        </p:grpSpPr>
        <p:sp>
          <p:nvSpPr>
            <p:cNvPr id="132" name="Google Shape;132;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9</a:t>
              </a:r>
              <a:endParaRPr/>
            </a:p>
          </p:txBody>
        </p:sp>
      </p:grpSp>
      <p:sp>
        <p:nvSpPr>
          <p:cNvPr id="134" name="Google Shape;134;p14"/>
          <p:cNvSpPr txBox="1"/>
          <p:nvPr/>
        </p:nvSpPr>
        <p:spPr>
          <a:xfrm>
            <a:off x="609891" y="1731650"/>
            <a:ext cx="3732142" cy="1076292"/>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000" u="none" cap="none" strike="noStrike">
                <a:solidFill>
                  <a:srgbClr val="01003B"/>
                </a:solidFill>
                <a:latin typeface="Ultra"/>
                <a:ea typeface="Ultra"/>
                <a:cs typeface="Ultra"/>
                <a:sym typeface="Ultra"/>
              </a:rPr>
              <a:t>Agenda</a:t>
            </a:r>
            <a:endParaRPr/>
          </a:p>
        </p:txBody>
      </p:sp>
      <p:sp>
        <p:nvSpPr>
          <p:cNvPr id="135" name="Google Shape;135;p14"/>
          <p:cNvSpPr txBox="1"/>
          <p:nvPr/>
        </p:nvSpPr>
        <p:spPr>
          <a:xfrm>
            <a:off x="6597098" y="2349339"/>
            <a:ext cx="3562353" cy="711073"/>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999" u="sng" cap="none" strike="noStrike">
                <a:solidFill>
                  <a:srgbClr val="01003B"/>
                </a:solidFill>
                <a:latin typeface="IBM Plex Sans"/>
                <a:ea typeface="IBM Plex Sans"/>
                <a:cs typeface="IBM Plex Sans"/>
                <a:sym typeface="IBM Plex Sans"/>
              </a:rPr>
              <a:t>HISTORY</a:t>
            </a:r>
            <a:endParaRPr/>
          </a:p>
        </p:txBody>
      </p:sp>
      <p:sp>
        <p:nvSpPr>
          <p:cNvPr id="136" name="Google Shape;136;p14"/>
          <p:cNvSpPr txBox="1"/>
          <p:nvPr/>
        </p:nvSpPr>
        <p:spPr>
          <a:xfrm>
            <a:off x="6597098" y="4051798"/>
            <a:ext cx="3562353" cy="675512"/>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799" u="sng" cap="none" strike="noStrike">
                <a:solidFill>
                  <a:srgbClr val="01003B"/>
                </a:solidFill>
                <a:latin typeface="IBM Plex Sans"/>
                <a:ea typeface="IBM Plex Sans"/>
                <a:cs typeface="IBM Plex Sans"/>
                <a:sym typeface="IBM Plex Sans"/>
              </a:rPr>
              <a:t>BLOCK CHAIN</a:t>
            </a:r>
            <a:endParaRPr/>
          </a:p>
        </p:txBody>
      </p:sp>
      <p:sp>
        <p:nvSpPr>
          <p:cNvPr id="137" name="Google Shape;137;p14"/>
          <p:cNvSpPr txBox="1"/>
          <p:nvPr/>
        </p:nvSpPr>
        <p:spPr>
          <a:xfrm>
            <a:off x="6772849" y="5145232"/>
            <a:ext cx="4172043" cy="1386585"/>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899" u="sng" cap="none" strike="noStrike">
                <a:solidFill>
                  <a:srgbClr val="01003B"/>
                </a:solidFill>
                <a:latin typeface="IBM Plex Sans"/>
                <a:ea typeface="IBM Plex Sans"/>
                <a:cs typeface="IBM Plex Sans"/>
                <a:sym typeface="IBM Plex Sans"/>
              </a:rPr>
              <a:t>HOW DOES IT WORKS</a:t>
            </a:r>
            <a:endParaRPr/>
          </a:p>
        </p:txBody>
      </p:sp>
      <p:sp>
        <p:nvSpPr>
          <p:cNvPr id="138" name="Google Shape;138;p14"/>
          <p:cNvSpPr txBox="1"/>
          <p:nvPr/>
        </p:nvSpPr>
        <p:spPr>
          <a:xfrm>
            <a:off x="6772850" y="7172183"/>
            <a:ext cx="3562353" cy="1351025"/>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799" u="sng" cap="none" strike="noStrike">
                <a:solidFill>
                  <a:srgbClr val="01003B"/>
                </a:solidFill>
                <a:latin typeface="IBM Plex Sans"/>
                <a:ea typeface="IBM Plex Sans"/>
                <a:cs typeface="IBM Plex Sans"/>
                <a:sym typeface="IBM Plex Sans"/>
              </a:rPr>
              <a:t>TYPES OF BLOCKCHAIN</a:t>
            </a:r>
            <a:endParaRPr/>
          </a:p>
        </p:txBody>
      </p:sp>
      <p:sp>
        <p:nvSpPr>
          <p:cNvPr id="139" name="Google Shape;139;p14"/>
          <p:cNvSpPr txBox="1"/>
          <p:nvPr/>
        </p:nvSpPr>
        <p:spPr>
          <a:xfrm>
            <a:off x="12443349" y="1830058"/>
            <a:ext cx="3562353" cy="1208786"/>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sng" cap="none" strike="noStrike">
                <a:solidFill>
                  <a:srgbClr val="01003B"/>
                </a:solidFill>
                <a:latin typeface="IBM Plex Sans"/>
                <a:ea typeface="IBM Plex Sans"/>
                <a:cs typeface="IBM Plex Sans"/>
                <a:sym typeface="IBM Plex Sans"/>
              </a:rPr>
              <a:t>CORE CONCEPTS IN BLOCKCHAIN</a:t>
            </a:r>
            <a:endParaRPr/>
          </a:p>
        </p:txBody>
      </p:sp>
      <p:sp>
        <p:nvSpPr>
          <p:cNvPr id="140" name="Google Shape;140;p14"/>
          <p:cNvSpPr txBox="1"/>
          <p:nvPr/>
        </p:nvSpPr>
        <p:spPr>
          <a:xfrm>
            <a:off x="12650366" y="3695555"/>
            <a:ext cx="4160870" cy="711073"/>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999" u="sng" cap="none" strike="noStrike">
                <a:solidFill>
                  <a:srgbClr val="01003B"/>
                </a:solidFill>
                <a:latin typeface="IBM Plex Sans"/>
                <a:ea typeface="IBM Plex Sans"/>
                <a:cs typeface="IBM Plex Sans"/>
                <a:sym typeface="IBM Plex Sans"/>
              </a:rPr>
              <a:t>PROS AND CONS</a:t>
            </a:r>
            <a:endParaRPr/>
          </a:p>
        </p:txBody>
      </p:sp>
      <p:sp>
        <p:nvSpPr>
          <p:cNvPr id="141" name="Google Shape;141;p14"/>
          <p:cNvSpPr txBox="1"/>
          <p:nvPr/>
        </p:nvSpPr>
        <p:spPr>
          <a:xfrm>
            <a:off x="12478916" y="5301801"/>
            <a:ext cx="3562353" cy="711073"/>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999" u="sng" cap="none" strike="noStrike">
                <a:solidFill>
                  <a:srgbClr val="01003B"/>
                </a:solidFill>
                <a:latin typeface="IBM Plex Sans"/>
                <a:ea typeface="IBM Plex Sans"/>
                <a:cs typeface="IBM Plex Sans"/>
                <a:sym typeface="IBM Plex Sans"/>
              </a:rPr>
              <a:t>APPLICATIONS</a:t>
            </a:r>
            <a:endParaRPr/>
          </a:p>
        </p:txBody>
      </p:sp>
      <p:sp>
        <p:nvSpPr>
          <p:cNvPr id="142" name="Google Shape;142;p14"/>
          <p:cNvSpPr txBox="1"/>
          <p:nvPr/>
        </p:nvSpPr>
        <p:spPr>
          <a:xfrm>
            <a:off x="12478916" y="7015013"/>
            <a:ext cx="4780384" cy="622936"/>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599" u="sng" cap="none" strike="noStrike">
                <a:solidFill>
                  <a:srgbClr val="01003B"/>
                </a:solidFill>
                <a:latin typeface="IBM Plex Sans"/>
                <a:ea typeface="IBM Plex Sans"/>
                <a:cs typeface="IBM Plex Sans"/>
                <a:sym typeface="IBM Plex Sans"/>
              </a:rPr>
              <a:t>REAL TIME EXAMPLE</a:t>
            </a:r>
            <a:endParaRPr/>
          </a:p>
        </p:txBody>
      </p:sp>
      <p:sp>
        <p:nvSpPr>
          <p:cNvPr id="143" name="Google Shape;143;p14"/>
          <p:cNvSpPr txBox="1"/>
          <p:nvPr/>
        </p:nvSpPr>
        <p:spPr>
          <a:xfrm>
            <a:off x="12650366" y="8585388"/>
            <a:ext cx="4780384" cy="711073"/>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999" u="sng" cap="none" strike="noStrike">
                <a:solidFill>
                  <a:srgbClr val="01003B"/>
                </a:solidFill>
                <a:latin typeface="IBM Plex Sans"/>
                <a:ea typeface="IBM Plex Sans"/>
                <a:cs typeface="IBM Plex Sans"/>
                <a:sym typeface="IBM Plex Sans"/>
              </a:rPr>
              <a:t>conclusion</a:t>
            </a:r>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7" name="Shape 147"/>
        <p:cNvGrpSpPr/>
        <p:nvPr/>
      </p:nvGrpSpPr>
      <p:grpSpPr>
        <a:xfrm>
          <a:off x="0" y="0"/>
          <a:ext cx="0" cy="0"/>
          <a:chOff x="0" y="0"/>
          <a:chExt cx="0" cy="0"/>
        </a:xfrm>
      </p:grpSpPr>
      <p:sp>
        <p:nvSpPr>
          <p:cNvPr id="148" name="Google Shape;148;p15"/>
          <p:cNvSpPr/>
          <p:nvPr/>
        </p:nvSpPr>
        <p:spPr>
          <a:xfrm flipH="1" rot="10800000">
            <a:off x="0" y="0"/>
            <a:ext cx="10148426" cy="10148426"/>
          </a:xfrm>
          <a:custGeom>
            <a:rect b="b" l="l" r="r" t="t"/>
            <a:pathLst>
              <a:path extrusionOk="0" h="6350000" w="6350000">
                <a:moveTo>
                  <a:pt x="5715000" y="0"/>
                </a:moveTo>
                <a:lnTo>
                  <a:pt x="635000" y="0"/>
                </a:lnTo>
                <a:cubicBezTo>
                  <a:pt x="284480" y="0"/>
                  <a:pt x="0" y="284480"/>
                  <a:pt x="0" y="635000"/>
                </a:cubicBezTo>
                <a:lnTo>
                  <a:pt x="0" y="5715000"/>
                </a:lnTo>
                <a:cubicBezTo>
                  <a:pt x="0" y="6065520"/>
                  <a:pt x="284480" y="6350000"/>
                  <a:pt x="635000" y="6350000"/>
                </a:cubicBezTo>
                <a:lnTo>
                  <a:pt x="5715000" y="6350000"/>
                </a:lnTo>
                <a:cubicBezTo>
                  <a:pt x="6065520" y="6350000"/>
                  <a:pt x="6350000" y="6065520"/>
                  <a:pt x="6350000" y="5715000"/>
                </a:cubicBezTo>
                <a:lnTo>
                  <a:pt x="6350000" y="635000"/>
                </a:lnTo>
                <a:cubicBezTo>
                  <a:pt x="6350000" y="284480"/>
                  <a:pt x="6065520" y="0"/>
                  <a:pt x="5715000" y="0"/>
                </a:cubicBezTo>
                <a:close/>
              </a:path>
            </a:pathLst>
          </a:cu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15"/>
          <p:cNvGrpSpPr/>
          <p:nvPr/>
        </p:nvGrpSpPr>
        <p:grpSpPr>
          <a:xfrm>
            <a:off x="10650715" y="1028700"/>
            <a:ext cx="8263830" cy="5727866"/>
            <a:chOff x="0" y="0"/>
            <a:chExt cx="11018441" cy="7637155"/>
          </a:xfrm>
        </p:grpSpPr>
        <p:sp>
          <p:nvSpPr>
            <p:cNvPr id="150" name="Google Shape;150;p15"/>
            <p:cNvSpPr txBox="1"/>
            <p:nvPr/>
          </p:nvSpPr>
          <p:spPr>
            <a:xfrm>
              <a:off x="0" y="0"/>
              <a:ext cx="11018441" cy="180340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8899" u="none" cap="none" strike="noStrike">
                  <a:solidFill>
                    <a:srgbClr val="01003B"/>
                  </a:solidFill>
                  <a:latin typeface="Ultra"/>
                  <a:ea typeface="Ultra"/>
                  <a:cs typeface="Ultra"/>
                  <a:sym typeface="Ultra"/>
                </a:rPr>
                <a:t>HISTORY</a:t>
              </a:r>
              <a:endParaRPr/>
            </a:p>
          </p:txBody>
        </p:sp>
        <p:sp>
          <p:nvSpPr>
            <p:cNvPr id="151" name="Google Shape;151;p15"/>
            <p:cNvSpPr txBox="1"/>
            <p:nvPr/>
          </p:nvSpPr>
          <p:spPr>
            <a:xfrm>
              <a:off x="0" y="2707015"/>
              <a:ext cx="9007842" cy="4930140"/>
            </a:xfrm>
            <a:prstGeom prst="rect">
              <a:avLst/>
            </a:prstGeom>
            <a:noFill/>
            <a:ln>
              <a:noFill/>
            </a:ln>
          </p:spPr>
          <p:txBody>
            <a:bodyPr anchorCtr="0" anchor="t" bIns="0" lIns="0" spcFirstLastPara="1" rIns="0" wrap="square" tIns="0">
              <a:spAutoFit/>
            </a:bodyPr>
            <a:lstStyle/>
            <a:p>
              <a:pPr indent="0" lvl="0" marL="0" marR="0" rtl="0" algn="l">
                <a:lnSpc>
                  <a:spcPct val="21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88617" lvl="1" marL="777237" marR="0" rtl="0" algn="l">
                <a:lnSpc>
                  <a:spcPct val="140011"/>
                </a:lnSpc>
                <a:spcBef>
                  <a:spcPts val="0"/>
                </a:spcBef>
                <a:spcAft>
                  <a:spcPts val="0"/>
                </a:spcAft>
                <a:buClr>
                  <a:srgbClr val="01003B"/>
                </a:buClr>
                <a:buSzPts val="3599"/>
                <a:buFont typeface="Arial"/>
                <a:buChar char="•"/>
              </a:pPr>
              <a:r>
                <a:rPr b="0" i="0" lang="en-US" sz="3599" u="none" cap="none" strike="noStrike">
                  <a:solidFill>
                    <a:srgbClr val="01003B"/>
                  </a:solidFill>
                  <a:latin typeface="IBM Plex Sans"/>
                  <a:ea typeface="IBM Plex Sans"/>
                  <a:cs typeface="IBM Plex Sans"/>
                  <a:sym typeface="IBM Plex Sans"/>
                </a:rPr>
                <a:t>The first decentralized blockchain was conceptualized by a person (or group of people) known as Satoshi Nakamoto in 2008</a:t>
              </a:r>
              <a:endParaRPr/>
            </a:p>
          </p:txBody>
        </p:sp>
      </p:grpSp>
    </p:spTree>
  </p:cSld>
  <p:clrMapOvr>
    <a:masterClrMapping/>
  </p:clrMapOvr>
  <p:transition spd="med">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55" name="Shape 155"/>
        <p:cNvGrpSpPr/>
        <p:nvPr/>
      </p:nvGrpSpPr>
      <p:grpSpPr>
        <a:xfrm>
          <a:off x="0" y="0"/>
          <a:ext cx="0" cy="0"/>
          <a:chOff x="0" y="0"/>
          <a:chExt cx="0" cy="0"/>
        </a:xfrm>
      </p:grpSpPr>
      <p:sp>
        <p:nvSpPr>
          <p:cNvPr id="156" name="Google Shape;156;p16"/>
          <p:cNvSpPr/>
          <p:nvPr/>
        </p:nvSpPr>
        <p:spPr>
          <a:xfrm rot="-2415644">
            <a:off x="6792901" y="1926183"/>
            <a:ext cx="15465517" cy="5595705"/>
          </a:xfrm>
          <a:custGeom>
            <a:rect b="b" l="l" r="r" t="t"/>
            <a:pathLst>
              <a:path extrusionOk="0" h="5595705" w="15465517">
                <a:moveTo>
                  <a:pt x="0" y="0"/>
                </a:moveTo>
                <a:lnTo>
                  <a:pt x="15465517" y="0"/>
                </a:lnTo>
                <a:lnTo>
                  <a:pt x="15465517" y="5595705"/>
                </a:lnTo>
                <a:lnTo>
                  <a:pt x="0" y="5595705"/>
                </a:lnTo>
                <a:lnTo>
                  <a:pt x="0" y="0"/>
                </a:lnTo>
                <a:close/>
              </a:path>
            </a:pathLst>
          </a:custGeom>
          <a:blipFill rotWithShape="1">
            <a:blip r:embed="rId3">
              <a:alphaModFix/>
            </a:blip>
            <a:stretch>
              <a:fillRect b="0" l="0" r="0" t="0"/>
            </a:stretch>
          </a:blipFill>
          <a:ln>
            <a:noFill/>
          </a:ln>
        </p:spPr>
      </p:sp>
      <p:sp>
        <p:nvSpPr>
          <p:cNvPr id="157" name="Google Shape;157;p16"/>
          <p:cNvSpPr/>
          <p:nvPr/>
        </p:nvSpPr>
        <p:spPr>
          <a:xfrm>
            <a:off x="10722275" y="2190597"/>
            <a:ext cx="7863721" cy="7067703"/>
          </a:xfrm>
          <a:custGeom>
            <a:rect b="b" l="l" r="r" t="t"/>
            <a:pathLst>
              <a:path extrusionOk="0" h="7067703" w="7863721">
                <a:moveTo>
                  <a:pt x="0" y="0"/>
                </a:moveTo>
                <a:lnTo>
                  <a:pt x="7863721" y="0"/>
                </a:lnTo>
                <a:lnTo>
                  <a:pt x="7863721" y="7067703"/>
                </a:lnTo>
                <a:lnTo>
                  <a:pt x="0" y="7067703"/>
                </a:lnTo>
                <a:lnTo>
                  <a:pt x="0" y="0"/>
                </a:lnTo>
                <a:close/>
              </a:path>
            </a:pathLst>
          </a:custGeom>
          <a:blipFill rotWithShape="1">
            <a:blip r:embed="rId4">
              <a:alphaModFix/>
            </a:blip>
            <a:stretch>
              <a:fillRect b="-13780" l="-14649" r="0" t="-13778"/>
            </a:stretch>
          </a:blipFill>
          <a:ln>
            <a:noFill/>
          </a:ln>
        </p:spPr>
      </p:sp>
      <p:grpSp>
        <p:nvGrpSpPr>
          <p:cNvPr id="158" name="Google Shape;158;p16"/>
          <p:cNvGrpSpPr/>
          <p:nvPr/>
        </p:nvGrpSpPr>
        <p:grpSpPr>
          <a:xfrm>
            <a:off x="214670" y="1323975"/>
            <a:ext cx="10025661" cy="11216150"/>
            <a:chOff x="0" y="0"/>
            <a:chExt cx="13367548" cy="14954865"/>
          </a:xfrm>
        </p:grpSpPr>
        <p:sp>
          <p:nvSpPr>
            <p:cNvPr id="159" name="Google Shape;159;p16"/>
            <p:cNvSpPr txBox="1"/>
            <p:nvPr/>
          </p:nvSpPr>
          <p:spPr>
            <a:xfrm>
              <a:off x="0" y="0"/>
              <a:ext cx="13367548" cy="11054081"/>
            </a:xfrm>
            <a:prstGeom prst="rect">
              <a:avLst/>
            </a:prstGeom>
            <a:noFill/>
            <a:ln>
              <a:noFill/>
            </a:ln>
          </p:spPr>
          <p:txBody>
            <a:bodyPr anchorCtr="0" anchor="t" bIns="0" lIns="0" spcFirstLastPara="1" rIns="0" wrap="square" tIns="0">
              <a:spAutoFit/>
            </a:bodyPr>
            <a:lstStyle/>
            <a:p>
              <a:pPr indent="-345439" lvl="1" marL="690881" marR="0" rtl="0" algn="l">
                <a:lnSpc>
                  <a:spcPct val="120000"/>
                </a:lnSpc>
                <a:spcBef>
                  <a:spcPts val="0"/>
                </a:spcBef>
                <a:spcAft>
                  <a:spcPts val="0"/>
                </a:spcAft>
                <a:buClr>
                  <a:srgbClr val="01003B"/>
                </a:buClr>
                <a:buSzPts val="3200"/>
                <a:buFont typeface="Arial"/>
                <a:buChar char="•"/>
              </a:pPr>
              <a:r>
                <a:rPr b="0" i="0" lang="en-US" sz="3200" u="none" cap="none" strike="noStrike">
                  <a:solidFill>
                    <a:srgbClr val="01003B"/>
                  </a:solidFill>
                  <a:latin typeface="Arial"/>
                  <a:ea typeface="Arial"/>
                  <a:cs typeface="Arial"/>
                  <a:sym typeface="Arial"/>
                </a:rPr>
                <a:t>Blockchain is a secure database shared across a network of participants, where up-to-date information is available to all participants at the same time.</a:t>
              </a:r>
              <a:endParaRPr/>
            </a:p>
            <a:p>
              <a:pPr indent="-345439" lvl="1" marL="690881" marR="0" rtl="0" algn="l">
                <a:lnSpc>
                  <a:spcPct val="120000"/>
                </a:lnSpc>
                <a:spcBef>
                  <a:spcPts val="0"/>
                </a:spcBef>
                <a:spcAft>
                  <a:spcPts val="0"/>
                </a:spcAft>
                <a:buClr>
                  <a:srgbClr val="01003B"/>
                </a:buClr>
                <a:buSzPts val="3200"/>
                <a:buFont typeface="Arial"/>
                <a:buChar char="•"/>
              </a:pPr>
              <a:r>
                <a:rPr b="0" i="0" lang="en-US" sz="3200" u="none" cap="none" strike="noStrike">
                  <a:solidFill>
                    <a:srgbClr val="01003B"/>
                  </a:solidFill>
                  <a:latin typeface="Arial"/>
                  <a:ea typeface="Arial"/>
                  <a:cs typeface="Arial"/>
                  <a:sym typeface="Arial"/>
                </a:rPr>
                <a:t>Blockchain technology is a structure that stores transactional records, also known as the block, of the public in several databases, known as the “chain,” in a network connected through peer-to-peer nodes. Typically, this storage is referred to as a ‘digital ledger.’</a:t>
              </a:r>
              <a:endParaRPr/>
            </a:p>
            <a:p>
              <a:pPr indent="-345439" lvl="1" marL="690881" marR="0" rtl="0" algn="l">
                <a:lnSpc>
                  <a:spcPct val="120000"/>
                </a:lnSpc>
                <a:spcBef>
                  <a:spcPts val="0"/>
                </a:spcBef>
                <a:spcAft>
                  <a:spcPts val="0"/>
                </a:spcAft>
                <a:buClr>
                  <a:srgbClr val="01003B"/>
                </a:buClr>
                <a:buSzPts val="3200"/>
                <a:buFont typeface="Arial"/>
                <a:buChar char="•"/>
              </a:pPr>
              <a:r>
                <a:rPr b="0" i="0" lang="en-US" sz="3200" u="none" cap="none" strike="noStrike">
                  <a:solidFill>
                    <a:srgbClr val="01003B"/>
                  </a:solidFill>
                  <a:latin typeface="Arial"/>
                  <a:ea typeface="Arial"/>
                  <a:cs typeface="Arial"/>
                  <a:sym typeface="Arial"/>
                </a:rPr>
                <a:t>In the digital ledger is like a Google spreadsheet shared among numerous computers in a network, in which, the transactional records are stored based on actual purchases. The fascinating angle is that anybody can see the data, but they can’t corrupt it.</a:t>
              </a:r>
              <a:endParaRPr/>
            </a:p>
            <a:p>
              <a:pPr indent="0" lvl="0" marL="0" marR="0" rtl="0" algn="l">
                <a:lnSpc>
                  <a:spcPct val="120000"/>
                </a:lnSpc>
                <a:spcBef>
                  <a:spcPts val="0"/>
                </a:spcBef>
                <a:spcAft>
                  <a:spcPts val="0"/>
                </a:spcAft>
                <a:buNone/>
              </a:pPr>
              <a:r>
                <a:t/>
              </a:r>
              <a:endParaRPr b="0" i="0" sz="3200" u="none" cap="none" strike="noStrike">
                <a:solidFill>
                  <a:srgbClr val="01003B"/>
                </a:solidFill>
                <a:latin typeface="Arial"/>
                <a:ea typeface="Arial"/>
                <a:cs typeface="Arial"/>
                <a:sym typeface="Arial"/>
              </a:endParaRPr>
            </a:p>
            <a:p>
              <a:pPr indent="0" lvl="0" marL="0" marR="0" rtl="0" algn="l">
                <a:lnSpc>
                  <a:spcPct val="120000"/>
                </a:lnSpc>
                <a:spcBef>
                  <a:spcPts val="0"/>
                </a:spcBef>
                <a:spcAft>
                  <a:spcPts val="0"/>
                </a:spcAft>
                <a:buNone/>
              </a:pPr>
              <a:r>
                <a:t/>
              </a:r>
              <a:endParaRPr b="0" i="0" sz="3200" u="none" cap="none" strike="noStrike">
                <a:solidFill>
                  <a:srgbClr val="01003B"/>
                </a:solidFill>
                <a:latin typeface="Arial"/>
                <a:ea typeface="Arial"/>
                <a:cs typeface="Arial"/>
                <a:sym typeface="Arial"/>
              </a:endParaRPr>
            </a:p>
          </p:txBody>
        </p:sp>
        <p:sp>
          <p:nvSpPr>
            <p:cNvPr id="160" name="Google Shape;160;p16"/>
            <p:cNvSpPr txBox="1"/>
            <p:nvPr/>
          </p:nvSpPr>
          <p:spPr>
            <a:xfrm>
              <a:off x="0" y="12009164"/>
              <a:ext cx="13367548" cy="568791"/>
            </a:xfrm>
            <a:prstGeom prst="rect">
              <a:avLst/>
            </a:prstGeom>
            <a:noFill/>
            <a:ln>
              <a:noFill/>
            </a:ln>
          </p:spPr>
          <p:txBody>
            <a:bodyPr anchorCtr="0" anchor="t" bIns="0" lIns="0" spcFirstLastPara="1" rIns="0" wrap="square" tIns="0">
              <a:spAutoFit/>
            </a:bodyPr>
            <a:lstStyle/>
            <a:p>
              <a:pPr indent="0" lvl="0" marL="0" marR="0" rtl="0" algn="l">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1" name="Google Shape;161;p16"/>
            <p:cNvSpPr txBox="1"/>
            <p:nvPr/>
          </p:nvSpPr>
          <p:spPr>
            <a:xfrm>
              <a:off x="0" y="13387810"/>
              <a:ext cx="13367548" cy="647700"/>
            </a:xfrm>
            <a:prstGeom prst="rect">
              <a:avLst/>
            </a:prstGeom>
            <a:noFill/>
            <a:ln>
              <a:noFill/>
            </a:ln>
          </p:spPr>
          <p:txBody>
            <a:bodyPr anchorCtr="0" anchor="t" bIns="0" lIns="0" spcFirstLastPara="1" rIns="0" wrap="square" tIns="0">
              <a:spAutoFit/>
            </a:bodyPr>
            <a:lstStyle/>
            <a:p>
              <a:pPr indent="0" lvl="0" marL="0" marR="0" rtl="0" algn="l">
                <a:lnSpc>
                  <a:spcPct val="21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62" name="Google Shape;162;p16"/>
            <p:cNvSpPr txBox="1"/>
            <p:nvPr/>
          </p:nvSpPr>
          <p:spPr>
            <a:xfrm>
              <a:off x="0" y="14386074"/>
              <a:ext cx="13367548" cy="568791"/>
            </a:xfrm>
            <a:prstGeom prst="rect">
              <a:avLst/>
            </a:prstGeom>
            <a:noFill/>
            <a:ln>
              <a:noFill/>
            </a:ln>
          </p:spPr>
          <p:txBody>
            <a:bodyPr anchorCtr="0" anchor="t" bIns="0" lIns="0" spcFirstLastPara="1" rIns="0" wrap="square" tIns="0">
              <a:spAutoFit/>
            </a:bodyPr>
            <a:lstStyle/>
            <a:p>
              <a:pPr indent="0" lvl="0" marL="0" marR="0" rtl="0" algn="l">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3" name="Google Shape;163;p16"/>
          <p:cNvSpPr txBox="1"/>
          <p:nvPr/>
        </p:nvSpPr>
        <p:spPr>
          <a:xfrm>
            <a:off x="214670" y="9525"/>
            <a:ext cx="12040713" cy="131445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8699" u="none" cap="none" strike="noStrike">
                <a:solidFill>
                  <a:srgbClr val="CB6CE6"/>
                </a:solidFill>
                <a:latin typeface="Ultra"/>
                <a:ea typeface="Ultra"/>
                <a:cs typeface="Ultra"/>
                <a:sym typeface="Ultra"/>
              </a:rPr>
              <a:t>WHAT IS BLOCK CHAIN</a:t>
            </a:r>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sp>
        <p:nvSpPr>
          <p:cNvPr id="169" name="Google Shape;169;p17"/>
          <p:cNvSpPr/>
          <p:nvPr/>
        </p:nvSpPr>
        <p:spPr>
          <a:xfrm rot="543904">
            <a:off x="-940728" y="8061713"/>
            <a:ext cx="10103966" cy="8156656"/>
          </a:xfrm>
          <a:custGeom>
            <a:rect b="b" l="l" r="r" t="t"/>
            <a:pathLst>
              <a:path extrusionOk="0" h="8156656" w="10103966">
                <a:moveTo>
                  <a:pt x="0" y="0"/>
                </a:moveTo>
                <a:lnTo>
                  <a:pt x="10103966" y="0"/>
                </a:lnTo>
                <a:lnTo>
                  <a:pt x="10103966" y="8156656"/>
                </a:lnTo>
                <a:lnTo>
                  <a:pt x="0" y="8156656"/>
                </a:lnTo>
                <a:lnTo>
                  <a:pt x="0" y="0"/>
                </a:lnTo>
                <a:close/>
              </a:path>
            </a:pathLst>
          </a:custGeom>
          <a:blipFill rotWithShape="1">
            <a:blip r:embed="rId4">
              <a:alphaModFix/>
            </a:blip>
            <a:stretch>
              <a:fillRect b="0" l="0" r="0" t="0"/>
            </a:stretch>
          </a:blipFill>
          <a:ln>
            <a:noFill/>
          </a:ln>
        </p:spPr>
      </p:sp>
      <p:sp>
        <p:nvSpPr>
          <p:cNvPr id="170" name="Google Shape;170;p17"/>
          <p:cNvSpPr/>
          <p:nvPr/>
        </p:nvSpPr>
        <p:spPr>
          <a:xfrm rot="2159446">
            <a:off x="13111917" y="-3539846"/>
            <a:ext cx="7814506" cy="6308438"/>
          </a:xfrm>
          <a:custGeom>
            <a:rect b="b" l="l" r="r" t="t"/>
            <a:pathLst>
              <a:path extrusionOk="0" h="6308438" w="7814506">
                <a:moveTo>
                  <a:pt x="0" y="0"/>
                </a:moveTo>
                <a:lnTo>
                  <a:pt x="7814506" y="0"/>
                </a:lnTo>
                <a:lnTo>
                  <a:pt x="7814506" y="6308437"/>
                </a:lnTo>
                <a:lnTo>
                  <a:pt x="0" y="6308437"/>
                </a:lnTo>
                <a:lnTo>
                  <a:pt x="0" y="0"/>
                </a:lnTo>
                <a:close/>
              </a:path>
            </a:pathLst>
          </a:custGeom>
          <a:blipFill rotWithShape="1">
            <a:blip r:embed="rId4">
              <a:alphaModFix/>
            </a:blip>
            <a:stretch>
              <a:fillRect b="0" l="0" r="0" t="0"/>
            </a:stretch>
          </a:blipFill>
          <a:ln>
            <a:noFill/>
          </a:ln>
        </p:spPr>
      </p:sp>
      <p:sp>
        <p:nvSpPr>
          <p:cNvPr id="171" name="Google Shape;171;p17"/>
          <p:cNvSpPr txBox="1"/>
          <p:nvPr/>
        </p:nvSpPr>
        <p:spPr>
          <a:xfrm>
            <a:off x="1028700" y="1186987"/>
            <a:ext cx="15391586" cy="7529614"/>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i="0" lang="en-US" sz="6728" u="none" cap="none" strike="noStrike">
                <a:solidFill>
                  <a:srgbClr val="5CE1E6"/>
                </a:solidFill>
                <a:latin typeface="Ultra"/>
                <a:ea typeface="Ultra"/>
                <a:cs typeface="Ultra"/>
                <a:sym typeface="Ultra"/>
              </a:rPr>
              <a:t>HOW DOES IT WORKS</a:t>
            </a:r>
            <a:endParaRPr/>
          </a:p>
          <a:p>
            <a:pPr indent="0" lvl="0" marL="0" marR="0" rtl="0" algn="l">
              <a:lnSpc>
                <a:spcPct val="120005"/>
              </a:lnSpc>
              <a:spcBef>
                <a:spcPts val="0"/>
              </a:spcBef>
              <a:spcAft>
                <a:spcPts val="0"/>
              </a:spcAft>
              <a:buNone/>
            </a:pPr>
            <a:r>
              <a:rPr b="0" i="0" lang="en-US" sz="3559" u="none" cap="none" strike="noStrike">
                <a:solidFill>
                  <a:srgbClr val="F8F8F8"/>
                </a:solidFill>
                <a:latin typeface="Arial"/>
                <a:ea typeface="Arial"/>
                <a:cs typeface="Arial"/>
                <a:sym typeface="Arial"/>
              </a:rPr>
              <a:t>Blockchain is a combination of three leading technologies:</a:t>
            </a:r>
            <a:endParaRPr/>
          </a:p>
          <a:p>
            <a:pPr indent="-384287" lvl="1" marL="768573" marR="0" rtl="0" algn="l">
              <a:lnSpc>
                <a:spcPct val="120005"/>
              </a:lnSpc>
              <a:spcBef>
                <a:spcPts val="0"/>
              </a:spcBef>
              <a:spcAft>
                <a:spcPts val="0"/>
              </a:spcAft>
              <a:buClr>
                <a:srgbClr val="F8F8F8"/>
              </a:buClr>
              <a:buSzPts val="3559"/>
              <a:buFont typeface="Arial"/>
              <a:buChar char="•"/>
            </a:pPr>
            <a:r>
              <a:rPr b="0" i="0" lang="en-US" sz="3559" u="none" cap="none" strike="noStrike">
                <a:solidFill>
                  <a:srgbClr val="F8F8F8"/>
                </a:solidFill>
                <a:latin typeface="Arial"/>
                <a:ea typeface="Arial"/>
                <a:cs typeface="Arial"/>
                <a:sym typeface="Arial"/>
              </a:rPr>
              <a:t>Cryptographic keys</a:t>
            </a:r>
            <a:endParaRPr/>
          </a:p>
          <a:p>
            <a:pPr indent="-373491" lvl="1" marL="746983" marR="0" rtl="0" algn="l">
              <a:lnSpc>
                <a:spcPct val="120005"/>
              </a:lnSpc>
              <a:spcBef>
                <a:spcPts val="0"/>
              </a:spcBef>
              <a:spcAft>
                <a:spcPts val="0"/>
              </a:spcAft>
              <a:buClr>
                <a:srgbClr val="F8F8F8"/>
              </a:buClr>
              <a:buSzPts val="3459"/>
              <a:buFont typeface="Arial"/>
              <a:buChar char="•"/>
            </a:pPr>
            <a:r>
              <a:rPr b="0" i="0" lang="en-US" sz="3459" u="none" cap="none" strike="noStrike">
                <a:solidFill>
                  <a:srgbClr val="F8F8F8"/>
                </a:solidFill>
                <a:latin typeface="Arial"/>
                <a:ea typeface="Arial"/>
                <a:cs typeface="Arial"/>
                <a:sym typeface="Arial"/>
              </a:rPr>
              <a:t>A peer-to-peer network containing a shared ledger</a:t>
            </a:r>
            <a:endParaRPr/>
          </a:p>
          <a:p>
            <a:pPr indent="-384287" lvl="1" marL="768573" marR="0" rtl="0" algn="l">
              <a:lnSpc>
                <a:spcPct val="120005"/>
              </a:lnSpc>
              <a:spcBef>
                <a:spcPts val="0"/>
              </a:spcBef>
              <a:spcAft>
                <a:spcPts val="0"/>
              </a:spcAft>
              <a:buClr>
                <a:srgbClr val="F8F8F8"/>
              </a:buClr>
              <a:buSzPts val="3559"/>
              <a:buFont typeface="Arial"/>
              <a:buChar char="•"/>
            </a:pPr>
            <a:r>
              <a:rPr b="0" i="0" lang="en-US" sz="3559" u="none" cap="none" strike="noStrike">
                <a:solidFill>
                  <a:srgbClr val="F8F8F8"/>
                </a:solidFill>
                <a:latin typeface="Arial"/>
                <a:ea typeface="Arial"/>
                <a:cs typeface="Arial"/>
                <a:sym typeface="Arial"/>
              </a:rPr>
              <a:t>A means of computing, to store the transactions and records of the network</a:t>
            </a:r>
            <a:endParaRPr/>
          </a:p>
          <a:p>
            <a:pPr indent="0" lvl="0" marL="0" marR="0" rtl="0" algn="l">
              <a:lnSpc>
                <a:spcPct val="120005"/>
              </a:lnSpc>
              <a:spcBef>
                <a:spcPts val="0"/>
              </a:spcBef>
              <a:spcAft>
                <a:spcPts val="0"/>
              </a:spcAft>
              <a:buNone/>
            </a:pPr>
            <a:r>
              <a:t/>
            </a:r>
            <a:endParaRPr b="0" i="0" sz="3559" u="none" cap="none" strike="noStrike">
              <a:solidFill>
                <a:srgbClr val="F8F8F8"/>
              </a:solidFill>
              <a:latin typeface="Arial"/>
              <a:ea typeface="Arial"/>
              <a:cs typeface="Arial"/>
              <a:sym typeface="Arial"/>
            </a:endParaRPr>
          </a:p>
          <a:p>
            <a:pPr indent="-384287" lvl="1" marL="768573" marR="0" rtl="0" algn="l">
              <a:lnSpc>
                <a:spcPct val="120005"/>
              </a:lnSpc>
              <a:spcBef>
                <a:spcPts val="0"/>
              </a:spcBef>
              <a:spcAft>
                <a:spcPts val="0"/>
              </a:spcAft>
              <a:buClr>
                <a:srgbClr val="F8F8F8"/>
              </a:buClr>
              <a:buSzPts val="3559"/>
              <a:buFont typeface="Arial"/>
              <a:buChar char="•"/>
            </a:pPr>
            <a:r>
              <a:rPr b="0" i="0" lang="en-US" sz="3559" u="none" cap="none" strike="noStrike">
                <a:solidFill>
                  <a:srgbClr val="F8F8F8"/>
                </a:solidFill>
                <a:latin typeface="Arial"/>
                <a:ea typeface="Arial"/>
                <a:cs typeface="Arial"/>
                <a:sym typeface="Arial"/>
              </a:rPr>
              <a:t>Cryptographic keys consist of two keys – Private key and Public key. These keys help in performing successful transactions between two parties</a:t>
            </a:r>
            <a:endParaRPr/>
          </a:p>
          <a:p>
            <a:pPr indent="-384287" lvl="1" marL="768573" marR="0" rtl="0" algn="l">
              <a:lnSpc>
                <a:spcPct val="120005"/>
              </a:lnSpc>
              <a:spcBef>
                <a:spcPts val="0"/>
              </a:spcBef>
              <a:spcAft>
                <a:spcPts val="0"/>
              </a:spcAft>
              <a:buClr>
                <a:srgbClr val="F8F8F8"/>
              </a:buClr>
              <a:buSzPts val="3559"/>
              <a:buFont typeface="Arial"/>
              <a:buChar char="•"/>
            </a:pPr>
            <a:r>
              <a:rPr b="0" i="0" lang="en-US" sz="3559" u="none" cap="none" strike="noStrike">
                <a:solidFill>
                  <a:srgbClr val="F8F8F8"/>
                </a:solidFill>
                <a:latin typeface="Arial"/>
                <a:ea typeface="Arial"/>
                <a:cs typeface="Arial"/>
                <a:sym typeface="Arial"/>
              </a:rPr>
              <a:t>A peer-to-peer network is based on the concept of decentralisation, which allows the participants to conduct transactions without needing a central server. </a:t>
            </a:r>
            <a:endParaRPr/>
          </a:p>
          <a:p>
            <a:pPr indent="0" lvl="0" marL="0" marR="0" rtl="0" algn="l">
              <a:lnSpc>
                <a:spcPct val="4298"/>
              </a:lnSpc>
              <a:spcBef>
                <a:spcPts val="0"/>
              </a:spcBef>
              <a:spcAft>
                <a:spcPts val="0"/>
              </a:spcAft>
              <a:buNone/>
            </a:pPr>
            <a:r>
              <a:t/>
            </a:r>
            <a:endParaRPr b="0" i="0" sz="3559" u="none" cap="none" strike="noStrike">
              <a:solidFill>
                <a:srgbClr val="F8F8F8"/>
              </a:solidFill>
              <a:latin typeface="Arial"/>
              <a:ea typeface="Arial"/>
              <a:cs typeface="Arial"/>
              <a:sym typeface="Arial"/>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p:nvPr/>
        </p:nvSpPr>
        <p:spPr>
          <a:xfrm rot="543904">
            <a:off x="-940728" y="8061713"/>
            <a:ext cx="10103966" cy="8156656"/>
          </a:xfrm>
          <a:custGeom>
            <a:rect b="b" l="l" r="r" t="t"/>
            <a:pathLst>
              <a:path extrusionOk="0" h="8156656" w="10103966">
                <a:moveTo>
                  <a:pt x="0" y="0"/>
                </a:moveTo>
                <a:lnTo>
                  <a:pt x="10103966" y="0"/>
                </a:lnTo>
                <a:lnTo>
                  <a:pt x="10103966" y="8156656"/>
                </a:lnTo>
                <a:lnTo>
                  <a:pt x="0" y="8156656"/>
                </a:lnTo>
                <a:lnTo>
                  <a:pt x="0" y="0"/>
                </a:lnTo>
                <a:close/>
              </a:path>
            </a:pathLst>
          </a:custGeom>
          <a:blipFill rotWithShape="1">
            <a:blip r:embed="rId3">
              <a:alphaModFix/>
            </a:blip>
            <a:stretch>
              <a:fillRect b="0" l="0" r="0" t="0"/>
            </a:stretch>
          </a:blipFill>
          <a:ln>
            <a:noFill/>
          </a:ln>
        </p:spPr>
      </p:sp>
      <p:sp>
        <p:nvSpPr>
          <p:cNvPr id="177" name="Google Shape;177;p18"/>
          <p:cNvSpPr/>
          <p:nvPr/>
        </p:nvSpPr>
        <p:spPr>
          <a:xfrm rot="2159446">
            <a:off x="13111917" y="-3539846"/>
            <a:ext cx="7814506" cy="6308438"/>
          </a:xfrm>
          <a:custGeom>
            <a:rect b="b" l="l" r="r" t="t"/>
            <a:pathLst>
              <a:path extrusionOk="0" h="6308438" w="7814506">
                <a:moveTo>
                  <a:pt x="0" y="0"/>
                </a:moveTo>
                <a:lnTo>
                  <a:pt x="7814506" y="0"/>
                </a:lnTo>
                <a:lnTo>
                  <a:pt x="7814506" y="6308437"/>
                </a:lnTo>
                <a:lnTo>
                  <a:pt x="0" y="6308437"/>
                </a:lnTo>
                <a:lnTo>
                  <a:pt x="0" y="0"/>
                </a:lnTo>
                <a:close/>
              </a:path>
            </a:pathLst>
          </a:custGeom>
          <a:blipFill rotWithShape="1">
            <a:blip r:embed="rId3">
              <a:alphaModFix/>
            </a:blip>
            <a:stretch>
              <a:fillRect b="0" l="0" r="0" t="0"/>
            </a:stretch>
          </a:blipFill>
          <a:ln>
            <a:noFill/>
          </a:ln>
        </p:spPr>
      </p:sp>
      <p:sp>
        <p:nvSpPr>
          <p:cNvPr id="178" name="Google Shape;178;p18"/>
          <p:cNvSpPr/>
          <p:nvPr/>
        </p:nvSpPr>
        <p:spPr>
          <a:xfrm>
            <a:off x="466014" y="-160838"/>
            <a:ext cx="16328638" cy="10308243"/>
          </a:xfrm>
          <a:custGeom>
            <a:rect b="b" l="l" r="r" t="t"/>
            <a:pathLst>
              <a:path extrusionOk="0" h="10308243" w="16328638">
                <a:moveTo>
                  <a:pt x="0" y="0"/>
                </a:moveTo>
                <a:lnTo>
                  <a:pt x="16328638" y="0"/>
                </a:lnTo>
                <a:lnTo>
                  <a:pt x="16328638" y="10308242"/>
                </a:lnTo>
                <a:lnTo>
                  <a:pt x="0" y="10308242"/>
                </a:lnTo>
                <a:lnTo>
                  <a:pt x="0" y="0"/>
                </a:lnTo>
                <a:close/>
              </a:path>
            </a:pathLst>
          </a:custGeom>
          <a:blipFill rotWithShape="1">
            <a:blip r:embed="rId4">
              <a:alphaModFix/>
            </a:blip>
            <a:stretch>
              <a:fillRect b="-3282" l="0" r="-1373" t="-4866"/>
            </a:stretch>
          </a:blipFill>
          <a:ln>
            <a:noFill/>
          </a:ln>
        </p:spPr>
      </p:sp>
    </p:spTree>
  </p:cSld>
  <p:clrMapOvr>
    <a:masterClrMapping/>
  </p:clrMapOvr>
  <p:transition spd="med">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1F1"/>
        </a:solidFill>
      </p:bgPr>
    </p:bg>
    <p:spTree>
      <p:nvGrpSpPr>
        <p:cNvPr id="182" name="Shape 182"/>
        <p:cNvGrpSpPr/>
        <p:nvPr/>
      </p:nvGrpSpPr>
      <p:grpSpPr>
        <a:xfrm>
          <a:off x="0" y="0"/>
          <a:ext cx="0" cy="0"/>
          <a:chOff x="0" y="0"/>
          <a:chExt cx="0" cy="0"/>
        </a:xfrm>
      </p:grpSpPr>
      <p:sp>
        <p:nvSpPr>
          <p:cNvPr id="183" name="Google Shape;183;p19"/>
          <p:cNvSpPr/>
          <p:nvPr/>
        </p:nvSpPr>
        <p:spPr>
          <a:xfrm rot="3301940">
            <a:off x="-2976647" y="6044703"/>
            <a:ext cx="7092618" cy="4797189"/>
          </a:xfrm>
          <a:custGeom>
            <a:rect b="b" l="l" r="r" t="t"/>
            <a:pathLst>
              <a:path extrusionOk="0" h="4797189" w="7092618">
                <a:moveTo>
                  <a:pt x="0" y="0"/>
                </a:moveTo>
                <a:lnTo>
                  <a:pt x="7092618" y="0"/>
                </a:lnTo>
                <a:lnTo>
                  <a:pt x="7092618" y="4797189"/>
                </a:lnTo>
                <a:lnTo>
                  <a:pt x="0" y="4797189"/>
                </a:lnTo>
                <a:lnTo>
                  <a:pt x="0" y="0"/>
                </a:lnTo>
                <a:close/>
              </a:path>
            </a:pathLst>
          </a:custGeom>
          <a:blipFill rotWithShape="1">
            <a:blip r:embed="rId3">
              <a:alphaModFix/>
            </a:blip>
            <a:stretch>
              <a:fillRect b="0" l="0" r="0" t="0"/>
            </a:stretch>
          </a:blipFill>
          <a:ln>
            <a:noFill/>
          </a:ln>
        </p:spPr>
      </p:sp>
      <p:sp>
        <p:nvSpPr>
          <p:cNvPr id="184" name="Google Shape;184;p19"/>
          <p:cNvSpPr/>
          <p:nvPr/>
        </p:nvSpPr>
        <p:spPr>
          <a:xfrm>
            <a:off x="3661722" y="1299639"/>
            <a:ext cx="10964556" cy="8987361"/>
          </a:xfrm>
          <a:custGeom>
            <a:rect b="b" l="l" r="r" t="t"/>
            <a:pathLst>
              <a:path extrusionOk="0" h="8987361" w="10964556">
                <a:moveTo>
                  <a:pt x="0" y="0"/>
                </a:moveTo>
                <a:lnTo>
                  <a:pt x="10964556" y="0"/>
                </a:lnTo>
                <a:lnTo>
                  <a:pt x="10964556" y="8987361"/>
                </a:lnTo>
                <a:lnTo>
                  <a:pt x="0" y="8987361"/>
                </a:lnTo>
                <a:lnTo>
                  <a:pt x="0" y="0"/>
                </a:lnTo>
                <a:close/>
              </a:path>
            </a:pathLst>
          </a:custGeom>
          <a:blipFill rotWithShape="1">
            <a:blip r:embed="rId4">
              <a:alphaModFix/>
            </a:blip>
            <a:stretch>
              <a:fillRect b="-20152" l="0" r="0" t="-1840"/>
            </a:stretch>
          </a:blipFill>
          <a:ln>
            <a:noFill/>
          </a:ln>
        </p:spPr>
      </p:sp>
      <p:sp>
        <p:nvSpPr>
          <p:cNvPr id="185" name="Google Shape;185;p19"/>
          <p:cNvSpPr txBox="1"/>
          <p:nvPr/>
        </p:nvSpPr>
        <p:spPr>
          <a:xfrm>
            <a:off x="719662" y="262683"/>
            <a:ext cx="15100075" cy="2016761"/>
          </a:xfrm>
          <a:prstGeom prst="rect">
            <a:avLst/>
          </a:prstGeom>
          <a:noFill/>
          <a:ln>
            <a:noFill/>
          </a:ln>
        </p:spPr>
        <p:txBody>
          <a:bodyPr anchorCtr="0" anchor="t" bIns="0" lIns="0" spcFirstLastPara="1" rIns="0" wrap="square" tIns="0">
            <a:spAutoFit/>
          </a:bodyPr>
          <a:lstStyle/>
          <a:p>
            <a:pPr indent="0" lvl="0" marL="0" marR="0" rtl="0" algn="l">
              <a:lnSpc>
                <a:spcPct val="130004"/>
              </a:lnSpc>
              <a:spcBef>
                <a:spcPts val="0"/>
              </a:spcBef>
              <a:spcAft>
                <a:spcPts val="0"/>
              </a:spcAft>
              <a:buNone/>
            </a:pPr>
            <a:r>
              <a:rPr b="1" i="0" lang="en-US" sz="6199" u="none" cap="none" strike="noStrike">
                <a:solidFill>
                  <a:srgbClr val="3A7CA3"/>
                </a:solidFill>
                <a:latin typeface="Ultra"/>
                <a:ea typeface="Ultra"/>
                <a:cs typeface="Ultra"/>
                <a:sym typeface="Ultra"/>
              </a:rPr>
              <a:t>TYPES OF BLOCKCHAIN</a:t>
            </a:r>
            <a:endParaRPr/>
          </a:p>
          <a:p>
            <a:pPr indent="0" lvl="0" marL="0" marR="0" rtl="0" algn="l">
              <a:lnSpc>
                <a:spcPct val="130004"/>
              </a:lnSpc>
              <a:spcBef>
                <a:spcPts val="0"/>
              </a:spcBef>
              <a:spcAft>
                <a:spcPts val="0"/>
              </a:spcAft>
              <a:buNone/>
            </a:pPr>
            <a:r>
              <a:t/>
            </a:r>
            <a:endParaRPr b="1" i="0" sz="6199" u="none" cap="none" strike="noStrike">
              <a:solidFill>
                <a:srgbClr val="3A7CA3"/>
              </a:solidFill>
              <a:latin typeface="Ultra"/>
              <a:ea typeface="Ultra"/>
              <a:cs typeface="Ultra"/>
              <a:sym typeface="Ultra"/>
            </a:endParaRPr>
          </a:p>
        </p:txBody>
      </p:sp>
      <p:sp>
        <p:nvSpPr>
          <p:cNvPr id="186" name="Google Shape;186;p19"/>
          <p:cNvSpPr/>
          <p:nvPr/>
        </p:nvSpPr>
        <p:spPr>
          <a:xfrm rot="2159446">
            <a:off x="13111917" y="-3539846"/>
            <a:ext cx="7814506" cy="6308438"/>
          </a:xfrm>
          <a:custGeom>
            <a:rect b="b" l="l" r="r" t="t"/>
            <a:pathLst>
              <a:path extrusionOk="0" h="6308438" w="7814506">
                <a:moveTo>
                  <a:pt x="0" y="0"/>
                </a:moveTo>
                <a:lnTo>
                  <a:pt x="7814506" y="0"/>
                </a:lnTo>
                <a:lnTo>
                  <a:pt x="7814506" y="6308437"/>
                </a:lnTo>
                <a:lnTo>
                  <a:pt x="0" y="6308437"/>
                </a:lnTo>
                <a:lnTo>
                  <a:pt x="0" y="0"/>
                </a:lnTo>
                <a:close/>
              </a:path>
            </a:pathLst>
          </a:custGeom>
          <a:blipFill rotWithShape="1">
            <a:blip r:embed="rId5">
              <a:alphaModFix/>
            </a:blip>
            <a:stretch>
              <a:fillRect b="0" l="0" r="0" t="0"/>
            </a:stretch>
          </a:blipFill>
          <a:ln>
            <a:noFill/>
          </a:ln>
        </p:spPr>
      </p:sp>
    </p:spTree>
  </p:cSld>
  <p:clrMapOvr>
    <a:masterClrMapping/>
  </p:clrMapOvr>
  <mc:AlternateContent>
    <mc:Choice Requires="p14">
      <p:transition spd="med">
        <p14:prism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90" name="Shape 190"/>
        <p:cNvGrpSpPr/>
        <p:nvPr/>
      </p:nvGrpSpPr>
      <p:grpSpPr>
        <a:xfrm>
          <a:off x="0" y="0"/>
          <a:ext cx="0" cy="0"/>
          <a:chOff x="0" y="0"/>
          <a:chExt cx="0" cy="0"/>
        </a:xfrm>
      </p:grpSpPr>
      <p:sp>
        <p:nvSpPr>
          <p:cNvPr id="191" name="Google Shape;191;p20"/>
          <p:cNvSpPr txBox="1"/>
          <p:nvPr/>
        </p:nvSpPr>
        <p:spPr>
          <a:xfrm>
            <a:off x="661307" y="-9525"/>
            <a:ext cx="15866455" cy="107632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000" u="none" cap="none" strike="noStrike">
                <a:solidFill>
                  <a:srgbClr val="8C52FF"/>
                </a:solidFill>
                <a:latin typeface="Ultra"/>
                <a:ea typeface="Ultra"/>
                <a:cs typeface="Ultra"/>
                <a:sym typeface="Ultra"/>
              </a:rPr>
              <a:t>CORE CONCEPTS IN BLOCK CHAIN</a:t>
            </a:r>
            <a:endParaRPr/>
          </a:p>
        </p:txBody>
      </p:sp>
      <p:sp>
        <p:nvSpPr>
          <p:cNvPr id="192" name="Google Shape;192;p20"/>
          <p:cNvSpPr/>
          <p:nvPr/>
        </p:nvSpPr>
        <p:spPr>
          <a:xfrm rot="2159446">
            <a:off x="15339429" y="-3154219"/>
            <a:ext cx="7814506" cy="6308438"/>
          </a:xfrm>
          <a:custGeom>
            <a:rect b="b" l="l" r="r" t="t"/>
            <a:pathLst>
              <a:path extrusionOk="0" h="6308438" w="7814506">
                <a:moveTo>
                  <a:pt x="0" y="0"/>
                </a:moveTo>
                <a:lnTo>
                  <a:pt x="7814507" y="0"/>
                </a:lnTo>
                <a:lnTo>
                  <a:pt x="7814507" y="6308438"/>
                </a:lnTo>
                <a:lnTo>
                  <a:pt x="0" y="6308438"/>
                </a:lnTo>
                <a:lnTo>
                  <a:pt x="0" y="0"/>
                </a:lnTo>
                <a:close/>
              </a:path>
            </a:pathLst>
          </a:custGeom>
          <a:blipFill rotWithShape="1">
            <a:blip r:embed="rId3">
              <a:alphaModFix/>
            </a:blip>
            <a:stretch>
              <a:fillRect b="0" l="0" r="0" t="0"/>
            </a:stretch>
          </a:blipFill>
          <a:ln>
            <a:noFill/>
          </a:ln>
        </p:spPr>
      </p:sp>
      <p:sp>
        <p:nvSpPr>
          <p:cNvPr id="193" name="Google Shape;193;p20"/>
          <p:cNvSpPr/>
          <p:nvPr/>
        </p:nvSpPr>
        <p:spPr>
          <a:xfrm rot="2159446">
            <a:off x="-3021428" y="7132781"/>
            <a:ext cx="7814506" cy="6308438"/>
          </a:xfrm>
          <a:custGeom>
            <a:rect b="b" l="l" r="r" t="t"/>
            <a:pathLst>
              <a:path extrusionOk="0" h="6308438" w="7814506">
                <a:moveTo>
                  <a:pt x="0" y="0"/>
                </a:moveTo>
                <a:lnTo>
                  <a:pt x="7814506" y="0"/>
                </a:lnTo>
                <a:lnTo>
                  <a:pt x="7814506" y="6308438"/>
                </a:lnTo>
                <a:lnTo>
                  <a:pt x="0" y="6308438"/>
                </a:lnTo>
                <a:lnTo>
                  <a:pt x="0" y="0"/>
                </a:lnTo>
                <a:close/>
              </a:path>
            </a:pathLst>
          </a:custGeom>
          <a:blipFill rotWithShape="1">
            <a:blip r:embed="rId3">
              <a:alphaModFix/>
            </a:blip>
            <a:stretch>
              <a:fillRect b="0" l="0" r="0" t="0"/>
            </a:stretch>
          </a:blipFill>
          <a:ln>
            <a:noFill/>
          </a:ln>
        </p:spPr>
      </p:sp>
      <p:sp>
        <p:nvSpPr>
          <p:cNvPr id="194" name="Google Shape;194;p20"/>
          <p:cNvSpPr/>
          <p:nvPr/>
        </p:nvSpPr>
        <p:spPr>
          <a:xfrm>
            <a:off x="2627734" y="1237977"/>
            <a:ext cx="12524106" cy="8246918"/>
          </a:xfrm>
          <a:custGeom>
            <a:rect b="b" l="l" r="r" t="t"/>
            <a:pathLst>
              <a:path extrusionOk="0" h="8246918" w="12524106">
                <a:moveTo>
                  <a:pt x="0" y="0"/>
                </a:moveTo>
                <a:lnTo>
                  <a:pt x="12524106" y="0"/>
                </a:lnTo>
                <a:lnTo>
                  <a:pt x="12524106" y="8246918"/>
                </a:lnTo>
                <a:lnTo>
                  <a:pt x="0" y="8246918"/>
                </a:lnTo>
                <a:lnTo>
                  <a:pt x="0" y="0"/>
                </a:lnTo>
                <a:close/>
              </a:path>
            </a:pathLst>
          </a:custGeom>
          <a:blipFill rotWithShape="1">
            <a:blip r:embed="rId4">
              <a:alphaModFix/>
            </a:blip>
            <a:stretch>
              <a:fillRect b="-3022" l="0" r="0" t="-3023"/>
            </a:stretch>
          </a:blipFill>
          <a:ln>
            <a:noFill/>
          </a:ln>
        </p:spPr>
      </p:sp>
    </p:spTree>
  </p:cSld>
  <p:clrMapOvr>
    <a:masterClrMapping/>
  </p:clrMapOvr>
  <mc:AlternateContent>
    <mc:Choice Requires="p14">
      <p:transition spd="med">
        <p14:gallery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98" name="Shape 198"/>
        <p:cNvGrpSpPr/>
        <p:nvPr/>
      </p:nvGrpSpPr>
      <p:grpSpPr>
        <a:xfrm>
          <a:off x="0" y="0"/>
          <a:ext cx="0" cy="0"/>
          <a:chOff x="0" y="0"/>
          <a:chExt cx="0" cy="0"/>
        </a:xfrm>
      </p:grpSpPr>
      <p:grpSp>
        <p:nvGrpSpPr>
          <p:cNvPr id="199" name="Google Shape;199;p21"/>
          <p:cNvGrpSpPr/>
          <p:nvPr/>
        </p:nvGrpSpPr>
        <p:grpSpPr>
          <a:xfrm>
            <a:off x="0" y="7601516"/>
            <a:ext cx="19151870" cy="9114142"/>
            <a:chOff x="0" y="0"/>
            <a:chExt cx="25535827" cy="12152189"/>
          </a:xfrm>
        </p:grpSpPr>
        <p:sp>
          <p:nvSpPr>
            <p:cNvPr id="200" name="Google Shape;200;p21"/>
            <p:cNvSpPr/>
            <p:nvPr/>
          </p:nvSpPr>
          <p:spPr>
            <a:xfrm>
              <a:off x="0" y="383530"/>
              <a:ext cx="14103200" cy="11385128"/>
            </a:xfrm>
            <a:custGeom>
              <a:rect b="b" l="l" r="r" t="t"/>
              <a:pathLst>
                <a:path extrusionOk="0" h="11385128" w="14103200">
                  <a:moveTo>
                    <a:pt x="0" y="0"/>
                  </a:moveTo>
                  <a:lnTo>
                    <a:pt x="14103200" y="0"/>
                  </a:lnTo>
                  <a:lnTo>
                    <a:pt x="14103200" y="11385129"/>
                  </a:lnTo>
                  <a:lnTo>
                    <a:pt x="0" y="11385129"/>
                  </a:lnTo>
                  <a:lnTo>
                    <a:pt x="0" y="0"/>
                  </a:lnTo>
                  <a:close/>
                </a:path>
              </a:pathLst>
            </a:custGeom>
            <a:blipFill rotWithShape="1">
              <a:blip r:embed="rId3">
                <a:alphaModFix/>
              </a:blip>
              <a:stretch>
                <a:fillRect b="0" l="0" r="0" t="0"/>
              </a:stretch>
            </a:blipFill>
            <a:ln>
              <a:noFill/>
            </a:ln>
          </p:spPr>
        </p:sp>
        <p:sp>
          <p:nvSpPr>
            <p:cNvPr id="201" name="Google Shape;201;p21"/>
            <p:cNvSpPr/>
            <p:nvPr/>
          </p:nvSpPr>
          <p:spPr>
            <a:xfrm>
              <a:off x="14774539" y="0"/>
              <a:ext cx="10761288" cy="12152189"/>
            </a:xfrm>
            <a:custGeom>
              <a:rect b="b" l="l" r="r" t="t"/>
              <a:pathLst>
                <a:path extrusionOk="0" h="12152189" w="10761288">
                  <a:moveTo>
                    <a:pt x="0" y="0"/>
                  </a:moveTo>
                  <a:lnTo>
                    <a:pt x="10761288" y="0"/>
                  </a:lnTo>
                  <a:lnTo>
                    <a:pt x="10761288" y="12152189"/>
                  </a:lnTo>
                  <a:lnTo>
                    <a:pt x="0" y="12152189"/>
                  </a:lnTo>
                  <a:lnTo>
                    <a:pt x="0" y="0"/>
                  </a:lnTo>
                  <a:close/>
                </a:path>
              </a:pathLst>
            </a:custGeom>
            <a:blipFill rotWithShape="1">
              <a:blip r:embed="rId4">
                <a:alphaModFix/>
              </a:blip>
              <a:stretch>
                <a:fillRect b="0" l="-39881" r="0" t="0"/>
              </a:stretch>
            </a:blipFill>
            <a:ln>
              <a:noFill/>
            </a:ln>
          </p:spPr>
        </p:sp>
      </p:grpSp>
      <p:grpSp>
        <p:nvGrpSpPr>
          <p:cNvPr id="202" name="Google Shape;202;p21"/>
          <p:cNvGrpSpPr/>
          <p:nvPr/>
        </p:nvGrpSpPr>
        <p:grpSpPr>
          <a:xfrm>
            <a:off x="7779242" y="3082495"/>
            <a:ext cx="3004457" cy="3094609"/>
            <a:chOff x="0" y="-62830"/>
            <a:chExt cx="791297" cy="815041"/>
          </a:xfrm>
        </p:grpSpPr>
        <p:sp>
          <p:nvSpPr>
            <p:cNvPr id="203" name="Google Shape;203;p21"/>
            <p:cNvSpPr/>
            <p:nvPr/>
          </p:nvSpPr>
          <p:spPr>
            <a:xfrm>
              <a:off x="0" y="0"/>
              <a:ext cx="791297" cy="752211"/>
            </a:xfrm>
            <a:custGeom>
              <a:rect b="b" l="l" r="r" t="t"/>
              <a:pathLst>
                <a:path extrusionOk="0" h="752211" w="791297">
                  <a:moveTo>
                    <a:pt x="395649" y="0"/>
                  </a:moveTo>
                  <a:cubicBezTo>
                    <a:pt x="177138" y="0"/>
                    <a:pt x="0" y="168388"/>
                    <a:pt x="0" y="376105"/>
                  </a:cubicBezTo>
                  <a:cubicBezTo>
                    <a:pt x="0" y="583823"/>
                    <a:pt x="177138" y="752211"/>
                    <a:pt x="395649" y="752211"/>
                  </a:cubicBezTo>
                  <a:cubicBezTo>
                    <a:pt x="614159" y="752211"/>
                    <a:pt x="791297" y="583823"/>
                    <a:pt x="791297" y="376105"/>
                  </a:cubicBezTo>
                  <a:cubicBezTo>
                    <a:pt x="791297" y="168388"/>
                    <a:pt x="614159" y="0"/>
                    <a:pt x="395649" y="0"/>
                  </a:cubicBezTo>
                  <a:close/>
                </a:path>
              </a:pathLst>
            </a:custGeom>
            <a:solidFill>
              <a:srgbClr val="CB6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txBox="1"/>
            <p:nvPr/>
          </p:nvSpPr>
          <p:spPr>
            <a:xfrm>
              <a:off x="74184" y="-62830"/>
              <a:ext cx="642929" cy="744521"/>
            </a:xfrm>
            <a:prstGeom prst="rect">
              <a:avLst/>
            </a:prstGeom>
            <a:noFill/>
            <a:ln>
              <a:noFill/>
            </a:ln>
          </p:spPr>
          <p:txBody>
            <a:bodyPr anchorCtr="0" anchor="ctr" bIns="50800" lIns="50800" spcFirstLastPara="1" rIns="50800" wrap="square" tIns="50800">
              <a:noAutofit/>
            </a:bodyPr>
            <a:lstStyle/>
            <a:p>
              <a:pPr indent="0" lvl="0" marL="0" marR="0" rtl="0" algn="ctr">
                <a:lnSpc>
                  <a:spcPct val="140005"/>
                </a:lnSpc>
                <a:spcBef>
                  <a:spcPts val="0"/>
                </a:spcBef>
                <a:spcAft>
                  <a:spcPts val="0"/>
                </a:spcAft>
                <a:buNone/>
              </a:pPr>
              <a:r>
                <a:rPr b="1" i="0" lang="en-US" sz="6799" u="none" cap="none" strike="noStrike">
                  <a:solidFill>
                    <a:srgbClr val="000000"/>
                  </a:solidFill>
                  <a:latin typeface="IBM Plex Sans"/>
                  <a:ea typeface="IBM Plex Sans"/>
                  <a:cs typeface="IBM Plex Sans"/>
                  <a:sym typeface="IBM Plex Sans"/>
                </a:rPr>
                <a:t>PROS</a:t>
              </a:r>
              <a:endParaRPr/>
            </a:p>
          </p:txBody>
        </p:sp>
      </p:grpSp>
      <p:cxnSp>
        <p:nvCxnSpPr>
          <p:cNvPr id="205" name="Google Shape;205;p21"/>
          <p:cNvCxnSpPr/>
          <p:nvPr/>
        </p:nvCxnSpPr>
        <p:spPr>
          <a:xfrm>
            <a:off x="10783699" y="4749079"/>
            <a:ext cx="1148699" cy="113575"/>
          </a:xfrm>
          <a:prstGeom prst="straightConnector1">
            <a:avLst/>
          </a:prstGeom>
          <a:noFill/>
          <a:ln cap="flat" cmpd="sng" w="38100">
            <a:solidFill>
              <a:srgbClr val="000000"/>
            </a:solidFill>
            <a:prstDash val="solid"/>
            <a:round/>
            <a:headEnd len="sm" w="sm" type="none"/>
            <a:tailEnd len="med" w="med" type="stealth"/>
          </a:ln>
        </p:spPr>
      </p:cxnSp>
      <p:grpSp>
        <p:nvGrpSpPr>
          <p:cNvPr id="206" name="Google Shape;206;p21"/>
          <p:cNvGrpSpPr/>
          <p:nvPr/>
        </p:nvGrpSpPr>
        <p:grpSpPr>
          <a:xfrm>
            <a:off x="11932398" y="4036849"/>
            <a:ext cx="3245009" cy="1470783"/>
            <a:chOff x="0" y="-47625"/>
            <a:chExt cx="854653" cy="387367"/>
          </a:xfrm>
        </p:grpSpPr>
        <p:sp>
          <p:nvSpPr>
            <p:cNvPr id="207" name="Google Shape;207;p21"/>
            <p:cNvSpPr/>
            <p:nvPr/>
          </p:nvSpPr>
          <p:spPr>
            <a:xfrm>
              <a:off x="0" y="0"/>
              <a:ext cx="854652" cy="339742"/>
            </a:xfrm>
            <a:custGeom>
              <a:rect b="b" l="l" r="r" t="t"/>
              <a:pathLst>
                <a:path extrusionOk="0" h="339742" w="854652">
                  <a:moveTo>
                    <a:pt x="0" y="0"/>
                  </a:moveTo>
                  <a:lnTo>
                    <a:pt x="854652" y="0"/>
                  </a:lnTo>
                  <a:lnTo>
                    <a:pt x="854652" y="339742"/>
                  </a:lnTo>
                  <a:lnTo>
                    <a:pt x="0" y="339742"/>
                  </a:lnTo>
                  <a:close/>
                </a:path>
              </a:pathLst>
            </a:custGeom>
            <a:solidFill>
              <a:srgbClr val="ACCDE2"/>
            </a:solidFill>
            <a:ln>
              <a:noFill/>
            </a:ln>
          </p:spPr>
        </p:sp>
        <p:sp>
          <p:nvSpPr>
            <p:cNvPr id="208" name="Google Shape;208;p21"/>
            <p:cNvSpPr txBox="1"/>
            <p:nvPr/>
          </p:nvSpPr>
          <p:spPr>
            <a:xfrm>
              <a:off x="0" y="-47625"/>
              <a:ext cx="854653" cy="387367"/>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00000"/>
                  </a:solidFill>
                  <a:latin typeface="IBM Plex Sans"/>
                  <a:ea typeface="IBM Plex Sans"/>
                  <a:cs typeface="IBM Plex Sans"/>
                  <a:sym typeface="IBM Plex Sans"/>
                </a:rPr>
                <a:t>OPEN</a:t>
              </a:r>
              <a:endParaRPr/>
            </a:p>
          </p:txBody>
        </p:sp>
      </p:grpSp>
      <p:grpSp>
        <p:nvGrpSpPr>
          <p:cNvPr id="209" name="Google Shape;209;p21"/>
          <p:cNvGrpSpPr/>
          <p:nvPr/>
        </p:nvGrpSpPr>
        <p:grpSpPr>
          <a:xfrm>
            <a:off x="11786545" y="1691436"/>
            <a:ext cx="3245009" cy="1470783"/>
            <a:chOff x="0" y="-47625"/>
            <a:chExt cx="854653" cy="387367"/>
          </a:xfrm>
        </p:grpSpPr>
        <p:sp>
          <p:nvSpPr>
            <p:cNvPr id="210" name="Google Shape;210;p21"/>
            <p:cNvSpPr/>
            <p:nvPr/>
          </p:nvSpPr>
          <p:spPr>
            <a:xfrm>
              <a:off x="0" y="0"/>
              <a:ext cx="854652" cy="339742"/>
            </a:xfrm>
            <a:custGeom>
              <a:rect b="b" l="l" r="r" t="t"/>
              <a:pathLst>
                <a:path extrusionOk="0" h="339742" w="854652">
                  <a:moveTo>
                    <a:pt x="0" y="0"/>
                  </a:moveTo>
                  <a:lnTo>
                    <a:pt x="854652" y="0"/>
                  </a:lnTo>
                  <a:lnTo>
                    <a:pt x="854652" y="339742"/>
                  </a:lnTo>
                  <a:lnTo>
                    <a:pt x="0" y="339742"/>
                  </a:lnTo>
                  <a:close/>
                </a:path>
              </a:pathLst>
            </a:custGeom>
            <a:solidFill>
              <a:srgbClr val="ACCDE2"/>
            </a:solidFill>
            <a:ln>
              <a:noFill/>
            </a:ln>
          </p:spPr>
        </p:sp>
        <p:sp>
          <p:nvSpPr>
            <p:cNvPr id="211" name="Google Shape;211;p21"/>
            <p:cNvSpPr txBox="1"/>
            <p:nvPr/>
          </p:nvSpPr>
          <p:spPr>
            <a:xfrm>
              <a:off x="0" y="-47625"/>
              <a:ext cx="854653" cy="387367"/>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00000"/>
                  </a:solidFill>
                  <a:latin typeface="IBM Plex Sans"/>
                  <a:ea typeface="IBM Plex Sans"/>
                  <a:cs typeface="IBM Plex Sans"/>
                  <a:sym typeface="IBM Plex Sans"/>
                </a:rPr>
                <a:t>EFFICIENCY</a:t>
              </a:r>
              <a:endParaRPr/>
            </a:p>
          </p:txBody>
        </p:sp>
      </p:grpSp>
      <p:grpSp>
        <p:nvGrpSpPr>
          <p:cNvPr id="212" name="Google Shape;212;p21"/>
          <p:cNvGrpSpPr/>
          <p:nvPr/>
        </p:nvGrpSpPr>
        <p:grpSpPr>
          <a:xfrm>
            <a:off x="3297306" y="2608824"/>
            <a:ext cx="3245009" cy="1470783"/>
            <a:chOff x="0" y="-47625"/>
            <a:chExt cx="854653" cy="387367"/>
          </a:xfrm>
        </p:grpSpPr>
        <p:sp>
          <p:nvSpPr>
            <p:cNvPr id="213" name="Google Shape;213;p21"/>
            <p:cNvSpPr/>
            <p:nvPr/>
          </p:nvSpPr>
          <p:spPr>
            <a:xfrm>
              <a:off x="0" y="0"/>
              <a:ext cx="854652" cy="339742"/>
            </a:xfrm>
            <a:custGeom>
              <a:rect b="b" l="l" r="r" t="t"/>
              <a:pathLst>
                <a:path extrusionOk="0" h="339742" w="854652">
                  <a:moveTo>
                    <a:pt x="0" y="0"/>
                  </a:moveTo>
                  <a:lnTo>
                    <a:pt x="854652" y="0"/>
                  </a:lnTo>
                  <a:lnTo>
                    <a:pt x="854652" y="339742"/>
                  </a:lnTo>
                  <a:lnTo>
                    <a:pt x="0" y="339742"/>
                  </a:lnTo>
                  <a:close/>
                </a:path>
              </a:pathLst>
            </a:custGeom>
            <a:solidFill>
              <a:srgbClr val="ACCDE2"/>
            </a:solidFill>
            <a:ln>
              <a:noFill/>
            </a:ln>
          </p:spPr>
        </p:sp>
        <p:sp>
          <p:nvSpPr>
            <p:cNvPr id="214" name="Google Shape;214;p21"/>
            <p:cNvSpPr txBox="1"/>
            <p:nvPr/>
          </p:nvSpPr>
          <p:spPr>
            <a:xfrm>
              <a:off x="0" y="-47625"/>
              <a:ext cx="854653" cy="387367"/>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00000"/>
                  </a:solidFill>
                  <a:latin typeface="IBM Plex Sans"/>
                  <a:ea typeface="IBM Plex Sans"/>
                  <a:cs typeface="IBM Plex Sans"/>
                  <a:sym typeface="IBM Plex Sans"/>
                </a:rPr>
                <a:t>COST REDUCTION</a:t>
              </a:r>
              <a:endParaRPr/>
            </a:p>
          </p:txBody>
        </p:sp>
      </p:grpSp>
      <p:grpSp>
        <p:nvGrpSpPr>
          <p:cNvPr id="215" name="Google Shape;215;p21"/>
          <p:cNvGrpSpPr/>
          <p:nvPr/>
        </p:nvGrpSpPr>
        <p:grpSpPr>
          <a:xfrm>
            <a:off x="7279892" y="673888"/>
            <a:ext cx="3245009" cy="1470783"/>
            <a:chOff x="0" y="-47625"/>
            <a:chExt cx="854653" cy="387367"/>
          </a:xfrm>
        </p:grpSpPr>
        <p:sp>
          <p:nvSpPr>
            <p:cNvPr id="216" name="Google Shape;216;p21"/>
            <p:cNvSpPr/>
            <p:nvPr/>
          </p:nvSpPr>
          <p:spPr>
            <a:xfrm>
              <a:off x="0" y="0"/>
              <a:ext cx="854652" cy="339742"/>
            </a:xfrm>
            <a:custGeom>
              <a:rect b="b" l="l" r="r" t="t"/>
              <a:pathLst>
                <a:path extrusionOk="0" h="339742" w="854652">
                  <a:moveTo>
                    <a:pt x="0" y="0"/>
                  </a:moveTo>
                  <a:lnTo>
                    <a:pt x="854652" y="0"/>
                  </a:lnTo>
                  <a:lnTo>
                    <a:pt x="854652" y="339742"/>
                  </a:lnTo>
                  <a:lnTo>
                    <a:pt x="0" y="339742"/>
                  </a:lnTo>
                  <a:close/>
                </a:path>
              </a:pathLst>
            </a:custGeom>
            <a:solidFill>
              <a:srgbClr val="ACCDE2"/>
            </a:solidFill>
            <a:ln>
              <a:noFill/>
            </a:ln>
          </p:spPr>
        </p:sp>
        <p:sp>
          <p:nvSpPr>
            <p:cNvPr id="217" name="Google Shape;217;p21"/>
            <p:cNvSpPr txBox="1"/>
            <p:nvPr/>
          </p:nvSpPr>
          <p:spPr>
            <a:xfrm>
              <a:off x="0" y="-47625"/>
              <a:ext cx="854653" cy="387367"/>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00000"/>
                  </a:solidFill>
                  <a:latin typeface="IBM Plex Sans"/>
                  <a:ea typeface="IBM Plex Sans"/>
                  <a:cs typeface="IBM Plex Sans"/>
                  <a:sym typeface="IBM Plex Sans"/>
                </a:rPr>
                <a:t>IMMUTABILITY</a:t>
              </a:r>
              <a:endParaRPr/>
            </a:p>
          </p:txBody>
        </p:sp>
      </p:grpSp>
      <p:grpSp>
        <p:nvGrpSpPr>
          <p:cNvPr id="218" name="Google Shape;218;p21"/>
          <p:cNvGrpSpPr/>
          <p:nvPr/>
        </p:nvGrpSpPr>
        <p:grpSpPr>
          <a:xfrm>
            <a:off x="7779242" y="6577303"/>
            <a:ext cx="3245009" cy="1470783"/>
            <a:chOff x="0" y="-47625"/>
            <a:chExt cx="854653" cy="387367"/>
          </a:xfrm>
        </p:grpSpPr>
        <p:sp>
          <p:nvSpPr>
            <p:cNvPr id="219" name="Google Shape;219;p21"/>
            <p:cNvSpPr/>
            <p:nvPr/>
          </p:nvSpPr>
          <p:spPr>
            <a:xfrm>
              <a:off x="0" y="0"/>
              <a:ext cx="854652" cy="339742"/>
            </a:xfrm>
            <a:custGeom>
              <a:rect b="b" l="l" r="r" t="t"/>
              <a:pathLst>
                <a:path extrusionOk="0" h="339742" w="854652">
                  <a:moveTo>
                    <a:pt x="0" y="0"/>
                  </a:moveTo>
                  <a:lnTo>
                    <a:pt x="854652" y="0"/>
                  </a:lnTo>
                  <a:lnTo>
                    <a:pt x="854652" y="339742"/>
                  </a:lnTo>
                  <a:lnTo>
                    <a:pt x="0" y="339742"/>
                  </a:lnTo>
                  <a:close/>
                </a:path>
              </a:pathLst>
            </a:custGeom>
            <a:solidFill>
              <a:srgbClr val="ACCDE2"/>
            </a:solidFill>
            <a:ln>
              <a:noFill/>
            </a:ln>
          </p:spPr>
        </p:sp>
        <p:sp>
          <p:nvSpPr>
            <p:cNvPr id="220" name="Google Shape;220;p21"/>
            <p:cNvSpPr txBox="1"/>
            <p:nvPr/>
          </p:nvSpPr>
          <p:spPr>
            <a:xfrm>
              <a:off x="0" y="-47625"/>
              <a:ext cx="854653" cy="387367"/>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00000"/>
                  </a:solidFill>
                  <a:latin typeface="IBM Plex Sans"/>
                  <a:ea typeface="IBM Plex Sans"/>
                  <a:cs typeface="IBM Plex Sans"/>
                  <a:sym typeface="IBM Plex Sans"/>
                </a:rPr>
                <a:t>PERMANENT</a:t>
              </a:r>
              <a:endParaRPr/>
            </a:p>
          </p:txBody>
        </p:sp>
      </p:grpSp>
      <p:grpSp>
        <p:nvGrpSpPr>
          <p:cNvPr id="221" name="Google Shape;221;p21"/>
          <p:cNvGrpSpPr/>
          <p:nvPr/>
        </p:nvGrpSpPr>
        <p:grpSpPr>
          <a:xfrm>
            <a:off x="3297306" y="4681828"/>
            <a:ext cx="3245009" cy="1470783"/>
            <a:chOff x="0" y="-47625"/>
            <a:chExt cx="854653" cy="387367"/>
          </a:xfrm>
        </p:grpSpPr>
        <p:sp>
          <p:nvSpPr>
            <p:cNvPr id="222" name="Google Shape;222;p21"/>
            <p:cNvSpPr/>
            <p:nvPr/>
          </p:nvSpPr>
          <p:spPr>
            <a:xfrm>
              <a:off x="0" y="0"/>
              <a:ext cx="854652" cy="339742"/>
            </a:xfrm>
            <a:custGeom>
              <a:rect b="b" l="l" r="r" t="t"/>
              <a:pathLst>
                <a:path extrusionOk="0" h="339742" w="854652">
                  <a:moveTo>
                    <a:pt x="0" y="0"/>
                  </a:moveTo>
                  <a:lnTo>
                    <a:pt x="854652" y="0"/>
                  </a:lnTo>
                  <a:lnTo>
                    <a:pt x="854652" y="339742"/>
                  </a:lnTo>
                  <a:lnTo>
                    <a:pt x="0" y="339742"/>
                  </a:lnTo>
                  <a:close/>
                </a:path>
              </a:pathLst>
            </a:custGeom>
            <a:solidFill>
              <a:srgbClr val="ACCDE2"/>
            </a:solidFill>
            <a:ln>
              <a:noFill/>
            </a:ln>
          </p:spPr>
        </p:sp>
        <p:sp>
          <p:nvSpPr>
            <p:cNvPr id="223" name="Google Shape;223;p21"/>
            <p:cNvSpPr txBox="1"/>
            <p:nvPr/>
          </p:nvSpPr>
          <p:spPr>
            <a:xfrm>
              <a:off x="0" y="-47625"/>
              <a:ext cx="854653" cy="387367"/>
            </a:xfrm>
            <a:prstGeom prst="rect">
              <a:avLst/>
            </a:prstGeom>
            <a:noFill/>
            <a:ln>
              <a:noFill/>
            </a:ln>
          </p:spPr>
          <p:txBody>
            <a:bodyPr anchorCtr="0" anchor="ctr" bIns="50800" lIns="50800" spcFirstLastPara="1" rIns="50800" wrap="square" tIns="50800">
              <a:noAutofit/>
            </a:bodyPr>
            <a:lstStyle/>
            <a:p>
              <a:pPr indent="0" lvl="0" marL="0" marR="0" rtl="0" algn="ctr">
                <a:lnSpc>
                  <a:spcPct val="140015"/>
                </a:lnSpc>
                <a:spcBef>
                  <a:spcPts val="0"/>
                </a:spcBef>
                <a:spcAft>
                  <a:spcPts val="0"/>
                </a:spcAft>
                <a:buNone/>
              </a:pPr>
              <a:r>
                <a:rPr b="1" i="0" lang="en-US" sz="2599" u="none" cap="none" strike="noStrike">
                  <a:solidFill>
                    <a:srgbClr val="000000"/>
                  </a:solidFill>
                  <a:latin typeface="IBM Plex Sans"/>
                  <a:ea typeface="IBM Plex Sans"/>
                  <a:cs typeface="IBM Plex Sans"/>
                  <a:sym typeface="IBM Plex Sans"/>
                </a:rPr>
                <a:t>SECURITY</a:t>
              </a:r>
              <a:endParaRPr/>
            </a:p>
          </p:txBody>
        </p:sp>
      </p:grpSp>
      <p:cxnSp>
        <p:nvCxnSpPr>
          <p:cNvPr id="224" name="Google Shape;224;p21"/>
          <p:cNvCxnSpPr/>
          <p:nvPr/>
        </p:nvCxnSpPr>
        <p:spPr>
          <a:xfrm flipH="1">
            <a:off x="6542314" y="4749079"/>
            <a:ext cx="1236927" cy="758554"/>
          </a:xfrm>
          <a:prstGeom prst="straightConnector1">
            <a:avLst/>
          </a:prstGeom>
          <a:noFill/>
          <a:ln cap="flat" cmpd="sng" w="38100">
            <a:solidFill>
              <a:srgbClr val="000000"/>
            </a:solidFill>
            <a:prstDash val="solid"/>
            <a:round/>
            <a:headEnd len="sm" w="sm" type="none"/>
            <a:tailEnd len="med" w="med" type="stealth"/>
          </a:ln>
        </p:spPr>
      </p:cxnSp>
      <p:cxnSp>
        <p:nvCxnSpPr>
          <p:cNvPr id="225" name="Google Shape;225;p21"/>
          <p:cNvCxnSpPr/>
          <p:nvPr/>
        </p:nvCxnSpPr>
        <p:spPr>
          <a:xfrm rot="10800000">
            <a:off x="8902397" y="2144672"/>
            <a:ext cx="379074" cy="1176382"/>
          </a:xfrm>
          <a:prstGeom prst="straightConnector1">
            <a:avLst/>
          </a:prstGeom>
          <a:noFill/>
          <a:ln cap="flat" cmpd="sng" w="38100">
            <a:solidFill>
              <a:srgbClr val="000000"/>
            </a:solidFill>
            <a:prstDash val="solid"/>
            <a:round/>
            <a:headEnd len="sm" w="sm" type="none"/>
            <a:tailEnd len="med" w="med" type="stealth"/>
          </a:ln>
        </p:spPr>
      </p:cxnSp>
      <p:cxnSp>
        <p:nvCxnSpPr>
          <p:cNvPr id="226" name="Google Shape;226;p21"/>
          <p:cNvCxnSpPr/>
          <p:nvPr/>
        </p:nvCxnSpPr>
        <p:spPr>
          <a:xfrm rot="10800000">
            <a:off x="6542314" y="3434629"/>
            <a:ext cx="1694089" cy="346982"/>
          </a:xfrm>
          <a:prstGeom prst="straightConnector1">
            <a:avLst/>
          </a:prstGeom>
          <a:noFill/>
          <a:ln cap="flat" cmpd="sng" w="38100">
            <a:solidFill>
              <a:srgbClr val="000000"/>
            </a:solidFill>
            <a:prstDash val="solid"/>
            <a:round/>
            <a:headEnd len="sm" w="sm" type="none"/>
            <a:tailEnd len="med" w="med" type="stealth"/>
          </a:ln>
        </p:spPr>
      </p:cxnSp>
      <p:cxnSp>
        <p:nvCxnSpPr>
          <p:cNvPr id="227" name="Google Shape;227;p21"/>
          <p:cNvCxnSpPr/>
          <p:nvPr/>
        </p:nvCxnSpPr>
        <p:spPr>
          <a:xfrm>
            <a:off x="9281470" y="6177104"/>
            <a:ext cx="120276" cy="581025"/>
          </a:xfrm>
          <a:prstGeom prst="straightConnector1">
            <a:avLst/>
          </a:prstGeom>
          <a:noFill/>
          <a:ln cap="flat" cmpd="sng" w="38100">
            <a:solidFill>
              <a:srgbClr val="000000"/>
            </a:solidFill>
            <a:prstDash val="solid"/>
            <a:round/>
            <a:headEnd len="sm" w="sm" type="none"/>
            <a:tailEnd len="med" w="med" type="stealth"/>
          </a:ln>
        </p:spPr>
      </p:cxnSp>
      <p:cxnSp>
        <p:nvCxnSpPr>
          <p:cNvPr id="228" name="Google Shape;228;p21"/>
          <p:cNvCxnSpPr/>
          <p:nvPr/>
        </p:nvCxnSpPr>
        <p:spPr>
          <a:xfrm flipH="1" rot="10800000">
            <a:off x="10369523" y="2517240"/>
            <a:ext cx="1417022" cy="1257300"/>
          </a:xfrm>
          <a:prstGeom prst="straightConnector1">
            <a:avLst/>
          </a:prstGeom>
          <a:noFill/>
          <a:ln cap="flat" cmpd="sng" w="38100">
            <a:solidFill>
              <a:srgbClr val="000000"/>
            </a:solidFill>
            <a:prstDash val="solid"/>
            <a:round/>
            <a:headEnd len="sm" w="sm" type="none"/>
            <a:tailEnd len="med" w="med" type="stealth"/>
          </a:ln>
        </p:spPr>
      </p:cxnSp>
    </p:spTree>
  </p:cSld>
  <p:clrMapOvr>
    <a:masterClrMapping/>
  </p:clrMapOvr>
  <p:transition spd="med">
    <p:push dir="r"/>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