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lexandria Bold" charset="1" panose="00000000000000000000"/>
      <p:regular r:id="rId19"/>
    </p:embeddedFont>
    <p:embeddedFont>
      <p:font typeface="Garet" charset="1" panose="00000000000000000000"/>
      <p:regular r:id="rId20"/>
    </p:embeddedFont>
    <p:embeddedFont>
      <p:font typeface="Canva Sans" charset="1" panose="020B0503030501040103"/>
      <p:regular r:id="rId21"/>
    </p:embeddedFont>
    <p:embeddedFont>
      <p:font typeface="Garet Bold" charset="1" panose="00000000000000000000"/>
      <p:regular r:id="rId22"/>
    </p:embeddedFont>
    <p:embeddedFont>
      <p:font typeface="Alexandria" charset="1" panose="00000000000000000000"/>
      <p:regular r:id="rId23"/>
    </p:embeddedFont>
    <p:embeddedFont>
      <p:font typeface="Canva Sans Bold" charset="1" panose="020B0803030501040103"/>
      <p:regular r:id="rId24"/>
    </p:embeddedFont>
    <p:embeddedFont>
      <p:font typeface="Underdog" charset="1" panose="0200050300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jpeg" Type="http://schemas.openxmlformats.org/officeDocument/2006/relationships/image"/><Relationship Id="rId9" Target="../media/image2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sarithasara.github.io/Saritha-NM/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542546" y="3976694"/>
            <a:ext cx="19373092" cy="209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33"/>
              </a:lnSpc>
            </a:pPr>
            <a:r>
              <a:rPr lang="en-US" b="true" sz="12238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62982" y="6041552"/>
            <a:ext cx="10162036" cy="7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Saritha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02170" y="876300"/>
            <a:ext cx="16683661" cy="284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FEATURES AND FUNCTIONALITY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41415" y="3989467"/>
            <a:ext cx="11672841" cy="408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navigation bar with hamburger menu for mobile view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section displayed using simple list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Certificates section displayed in grid format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details with email,-phone number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Footer copyright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821514" y="1151189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2" y="0"/>
                </a:lnTo>
                <a:lnTo>
                  <a:pt x="2289612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4400122" y="7724839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2" y="0"/>
                </a:lnTo>
                <a:lnTo>
                  <a:pt x="2289612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43453"/>
            <a:ext cx="18288000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RESULTS AND 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86046" y="8632216"/>
            <a:ext cx="5602835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Portfolio mobile 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14736931" y="7548978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3" y="0"/>
                </a:lnTo>
                <a:lnTo>
                  <a:pt x="2289613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592125" y="1151189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3" y="0"/>
                </a:lnTo>
                <a:lnTo>
                  <a:pt x="2289613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36257" y="1530020"/>
            <a:ext cx="3806862" cy="7670123"/>
          </a:xfrm>
          <a:custGeom>
            <a:avLst/>
            <a:gdLst/>
            <a:ahLst/>
            <a:cxnLst/>
            <a:rect r="r" b="b" t="t" l="l"/>
            <a:pathLst>
              <a:path h="7670123" w="3806862">
                <a:moveTo>
                  <a:pt x="0" y="0"/>
                </a:moveTo>
                <a:lnTo>
                  <a:pt x="3806863" y="0"/>
                </a:lnTo>
                <a:lnTo>
                  <a:pt x="3806863" y="7670123"/>
                </a:lnTo>
                <a:lnTo>
                  <a:pt x="0" y="76701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36931" y="1485900"/>
            <a:ext cx="1657857" cy="7710963"/>
          </a:xfrm>
          <a:custGeom>
            <a:avLst/>
            <a:gdLst/>
            <a:ahLst/>
            <a:cxnLst/>
            <a:rect r="r" b="b" t="t" l="l"/>
            <a:pathLst>
              <a:path h="7710963" w="1657857">
                <a:moveTo>
                  <a:pt x="0" y="0"/>
                </a:moveTo>
                <a:lnTo>
                  <a:pt x="1657857" y="0"/>
                </a:lnTo>
                <a:lnTo>
                  <a:pt x="1657857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943120" y="1569282"/>
            <a:ext cx="5740598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Portfolio desktop view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3857" y="2287979"/>
            <a:ext cx="11400286" cy="346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This portfolio project highlights my journey as a BCA student. It showcases my interests, skills, and projects in a clean, responsive layout. The site is simple, beginner-friendly, and functional across desktop and mobile.</a:t>
            </a:r>
          </a:p>
          <a:p>
            <a:pPr algn="ctr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541415" y="876300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21431" y="6994514"/>
            <a:ext cx="8445139" cy="58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sarithasara.github.io/Saritha-NM/"/>
              </a:rPr>
              <a:t>https://sarithasara.github.io/Saritha-NM/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62361" y="6480811"/>
            <a:ext cx="4163278" cy="58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digital portfolio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835697" y="5674132"/>
            <a:ext cx="1275717" cy="1979561"/>
          </a:xfrm>
          <a:custGeom>
            <a:avLst/>
            <a:gdLst/>
            <a:ahLst/>
            <a:cxnLst/>
            <a:rect r="r" b="b" t="t" l="l"/>
            <a:pathLst>
              <a:path h="1979561" w="1275717">
                <a:moveTo>
                  <a:pt x="0" y="0"/>
                </a:moveTo>
                <a:lnTo>
                  <a:pt x="1275717" y="0"/>
                </a:lnTo>
                <a:lnTo>
                  <a:pt x="1275717" y="1979561"/>
                </a:lnTo>
                <a:lnTo>
                  <a:pt x="0" y="197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65559"/>
            <a:ext cx="11679867" cy="1327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6"/>
              </a:lnSpc>
            </a:pPr>
            <a:r>
              <a:rPr lang="en-US" sz="12474">
                <a:solidFill>
                  <a:srgbClr val="000000"/>
                </a:solidFill>
                <a:latin typeface="Underdog"/>
                <a:ea typeface="Underdog"/>
                <a:cs typeface="Underdog"/>
                <a:sym typeface="Underdog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19816"/>
            <a:ext cx="12449246" cy="3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STUDENT NAME    : Saritha M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REGISTER NO         : 212406219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NMID                         :  34479422C942F9B55D4D608B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DEPARTMENT        : BCA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COLLEGE                 : Mangalam College of Arts and Science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Affiliated                 : University of Madras</a:t>
            </a:r>
          </a:p>
        </p:txBody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75818" y="534938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1557613" y="1512132"/>
            <a:ext cx="10368731" cy="1117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0"/>
              </a:lnSpc>
            </a:pPr>
            <a:r>
              <a:rPr lang="en-US" b="true" sz="655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541415" y="2567666"/>
            <a:ext cx="9205169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TITLE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00641" y="3893495"/>
            <a:ext cx="7903599" cy="114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Interactive digital portfolio using front end development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167950" y="577577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920198" y="2415268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Problem statement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41415" y="641697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19310" y="2281772"/>
            <a:ext cx="908249" cy="81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5"/>
              </a:lnSpc>
            </a:pPr>
            <a:r>
              <a:rPr lang="en-US" sz="4789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76064" y="3009330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2.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20198" y="3166352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Project overview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20198" y="3884481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End users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27560" y="4632269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Tools and techniques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76064" y="3740524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76064" y="4488311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4.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76064" y="5159440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5.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76064" y="5907228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6.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76064" y="6530108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7.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88612" y="7200612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8.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88612" y="7871117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9.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10447" y="5350399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Portfolio design and layout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22995" y="6051186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Features and functionality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10447" y="6674065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Results and screenshot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10447" y="7344570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Conclusion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10447" y="8015075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GitHub link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18527" y="3349096"/>
            <a:ext cx="11517146" cy="288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Many students lack a professional space to present their skills and achievements. A digital portfolio enables organized showcasing of academic and technical milestones.</a:t>
            </a:r>
          </a:p>
          <a:p>
            <a:pPr algn="just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22949" y="5607480"/>
            <a:ext cx="2197130" cy="3650820"/>
          </a:xfrm>
          <a:custGeom>
            <a:avLst/>
            <a:gdLst/>
            <a:ahLst/>
            <a:cxnLst/>
            <a:rect r="r" b="b" t="t" l="l"/>
            <a:pathLst>
              <a:path h="3650820" w="2197130">
                <a:moveTo>
                  <a:pt x="0" y="0"/>
                </a:moveTo>
                <a:lnTo>
                  <a:pt x="2197130" y="0"/>
                </a:lnTo>
                <a:lnTo>
                  <a:pt x="2197130" y="3650820"/>
                </a:lnTo>
                <a:lnTo>
                  <a:pt x="0" y="3650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1162" y="1483557"/>
            <a:ext cx="15418138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PROBLEM 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1314" y="5258347"/>
            <a:ext cx="1096205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About Me: Introduction and background.</a:t>
            </a:r>
          </a:p>
        </p:txBody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73744" y="39131"/>
            <a:ext cx="15412087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OVERVIEW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2571" y="1374485"/>
            <a:ext cx="15442858" cy="263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project is a personal digital portfolio website aimed at enhancing professional presence online. It allows users to display their career highlights, academic background, and certifications in an organized.manner. Built with a focus on responsiveness and user experience, the portfolio serves as a central hub for self-promotion.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370021"/>
            <a:ext cx="4205327" cy="81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6"/>
              </a:lnSpc>
            </a:pPr>
            <a:r>
              <a:rPr lang="en-US" sz="4790" b="true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Key Features: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71314" y="5868238"/>
            <a:ext cx="1096205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Education: Academic history and milestones.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71314" y="6478128"/>
            <a:ext cx="1096205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Skills: Technical and soft skills.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71314" y="7057063"/>
            <a:ext cx="12222926" cy="172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Certificates: Achievements and completed courses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Contact: Simple form for communication or queries</a:t>
            </a:r>
          </a:p>
          <a:p>
            <a:pPr algn="l">
              <a:lnSpc>
                <a:spcPts val="457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805441" y="876300"/>
            <a:ext cx="12677118" cy="284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WHO ARE THE END USERS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36242" y="4097138"/>
            <a:ext cx="4015317" cy="346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•Students.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•teacher.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•Job seekers.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•Freelancers.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•Professionals.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3376" y="3048244"/>
            <a:ext cx="14321539" cy="346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HTML Structure (pages. sections).</a:t>
            </a:r>
          </a:p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CSS Styling (colors. layouts, responsiveness).</a:t>
            </a:r>
          </a:p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JavaScript → Interactivity (mobile navigation   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enu toggle)</a:t>
            </a:r>
          </a:p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Mention code editor VS Code (Visual studio) and hosting platform (GitHub Pages)</a:t>
            </a:r>
          </a:p>
          <a:p>
            <a:pPr algn="just">
              <a:lnSpc>
                <a:spcPts val="457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21597" y="855372"/>
            <a:ext cx="15292660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TOOLS AND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2170" y="876300"/>
            <a:ext cx="16683661" cy="428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PORTFOLIO DESIGN AND LAYOUT</a:t>
            </a:r>
          </a:p>
          <a:p>
            <a:pPr algn="ctr">
              <a:lnSpc>
                <a:spcPts val="1144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814998" y="6080012"/>
            <a:ext cx="10685114" cy="369122"/>
          </a:xfrm>
          <a:custGeom>
            <a:avLst/>
            <a:gdLst/>
            <a:ahLst/>
            <a:cxnLst/>
            <a:rect r="r" b="b" t="t" l="l"/>
            <a:pathLst>
              <a:path h="369122" w="10685114">
                <a:moveTo>
                  <a:pt x="0" y="0"/>
                </a:moveTo>
                <a:lnTo>
                  <a:pt x="10685113" y="0"/>
                </a:lnTo>
                <a:lnTo>
                  <a:pt x="10685113" y="369122"/>
                </a:lnTo>
                <a:lnTo>
                  <a:pt x="0" y="3691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02453" y="3989467"/>
            <a:ext cx="2753290" cy="178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89616" y="6692500"/>
            <a:ext cx="9708768" cy="178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navigation with hamburger menu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layout (mobile ,desktop view)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57555" y="3989467"/>
            <a:ext cx="3686788" cy="178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Achievements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DAGzV08oJkY</dc:identifier>
  <dcterms:modified xsi:type="dcterms:W3CDTF">2011-08-01T06:04:30Z</dcterms:modified>
  <cp:revision>1</cp:revision>
  <dc:title>NM PPT PORTFOLIO Rajxx</dc:title>
</cp:coreProperties>
</file>