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270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1EDD-42BA-5DC1-3E9F-1DDA2CCCB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A293-016B-8BBA-D02F-06840970D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D765D-38FD-7CF8-55A1-F8BEA8B2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7ECD-E8D2-43A0-9432-5B4CA71A39B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4364-6CDB-D8BB-529B-412EE42F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61D84-89E2-E9A6-D175-5C974999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1BEB-6D1C-44D6-83C0-EF2132BB1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92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D5AF-E116-AB96-AAE2-6D8C0E27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044CD-4A1A-2D3E-230E-B2B368DBA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9FED-AB72-A481-E05F-3706777D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7ECD-E8D2-43A0-9432-5B4CA71A39B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6FDFC-F520-E1A5-954C-511A5A7E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743B9-4770-8079-8004-BBB58E45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1BEB-6D1C-44D6-83C0-EF2132BB1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1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6A7B1-DBAD-F896-D8EE-FFDD64357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4CB4B-438C-6D38-1A64-2771A6ADE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0761-E740-7CF7-730F-B2C68D12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7ECD-E8D2-43A0-9432-5B4CA71A39B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3D959-A136-E0C1-5423-DACD75E9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E8FE-9DD6-713A-9234-ECF92956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1BEB-6D1C-44D6-83C0-EF2132BB1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33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C908-48E8-BB80-74E6-4ACD52F7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65BF-E3C6-EB29-A1E1-10336A1D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2555D-4C0E-1347-D7E1-6A120B84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7ECD-E8D2-43A0-9432-5B4CA71A39B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7205-8323-2D7E-443C-85E1AACF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22F46-DFA5-1DE3-F6B6-65A0AFE7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1BEB-6D1C-44D6-83C0-EF2132BB1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02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A5F0-995F-2D53-4940-98313D1F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F6662-CB07-F6E5-A5CC-37069777D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1040A-1FD4-A1D0-CEC2-17C64F11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7ECD-E8D2-43A0-9432-5B4CA71A39B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8E0D-B456-42FC-839E-31FEBDC9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E969E-4281-7372-FFA4-494DB07B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1BEB-6D1C-44D6-83C0-EF2132BB1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3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048F-DBC2-CCB6-A453-A8E81942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0FAD-C5AC-2E4C-B543-5421851DB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F705A-612C-FC77-CC8D-F1F83617F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38EA0-6400-D0BD-B1E6-A30745EC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7ECD-E8D2-43A0-9432-5B4CA71A39B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2EDB5-313C-93B6-8C3F-09BC0A6C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84BB7-2F88-217C-2762-EA23FE91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1BEB-6D1C-44D6-83C0-EF2132BB1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73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21D7-7BAF-4FA1-7541-7E0D0CEC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FA23C-870A-D290-01A2-F6ABB9B0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E2AF2-73E7-7EEA-83A6-159DD3D06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8A6D3-1DAD-81B4-E2D6-DCFFB8CEC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ACA70-EDAC-9676-858B-C98C569A9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807A0-5342-3B5F-38A8-A5E03B76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7ECD-E8D2-43A0-9432-5B4CA71A39B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F282C-571A-DF5C-306B-3E82C3F2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3DC19-CE1C-8DD5-88D2-B71EC865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1BEB-6D1C-44D6-83C0-EF2132BB1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89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A4C6-8CF2-654F-7B62-16F631BD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D02B6-4EB9-A8DE-8FD6-E83A7476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7ECD-E8D2-43A0-9432-5B4CA71A39B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6DF04-4D9D-85FF-D57B-249949F7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216C3-CA51-1F59-26A9-DACDF367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1BEB-6D1C-44D6-83C0-EF2132BB1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35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C3DB0-AA4B-A035-52E3-8B7D42F0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7ECD-E8D2-43A0-9432-5B4CA71A39B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23257-3B89-0A5D-88FC-8E2EF2E4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CC18A-7A89-D9BB-2E85-BE134A1F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1BEB-6D1C-44D6-83C0-EF2132BB1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06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2105-E5B2-7FC2-A309-C2999425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0D39-DD44-2449-87BA-6DAC35CF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A3F1C-CE85-1D7B-10C5-3731188D9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09A61-5081-1CF3-F364-7D6A7BEB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7ECD-E8D2-43A0-9432-5B4CA71A39B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5B4E0-2D32-A814-A36F-2C6E2685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C4DE0-64D2-BA5C-844E-4FFACF51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1BEB-6D1C-44D6-83C0-EF2132BB1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03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BE21-A844-A8EB-94F3-EBBF29A0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6FE4F-DF55-0A60-8379-A8F95C1B8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9E337-1042-72B7-3256-852C22AB1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9BB6B-DD2F-A719-F2FF-89041BA2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77ECD-E8D2-43A0-9432-5B4CA71A39B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B95B0-4FE3-F270-93EF-0476CB16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D2B14-6565-15FB-6AAE-3AD7856A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1BEB-6D1C-44D6-83C0-EF2132BB1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82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C6EA6-A086-FCBF-8BFE-D8A9051B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53DE0-F1D3-0ACE-08DC-C4EFA81B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E5EA3-7C48-8F45-2EB7-74857183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977ECD-E8D2-43A0-9432-5B4CA71A39B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E396-32DE-DC15-5273-791736650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8DB1-FDDB-D4D9-3F6A-36F808E67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6F1BEB-6D1C-44D6-83C0-EF2132BB1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60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F310EB02-F500-C409-E4AF-2E896925D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910E72-00C6-6D06-CE91-1FD9ECD0A005}"/>
              </a:ext>
            </a:extLst>
          </p:cNvPr>
          <p:cNvSpPr/>
          <p:nvPr/>
        </p:nvSpPr>
        <p:spPr>
          <a:xfrm>
            <a:off x="1183038" y="1208867"/>
            <a:ext cx="1301858" cy="526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Aggregate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11F33C-A1FA-2D3B-9014-9837E75EDE9B}"/>
              </a:ext>
            </a:extLst>
          </p:cNvPr>
          <p:cNvSpPr/>
          <p:nvPr/>
        </p:nvSpPr>
        <p:spPr>
          <a:xfrm>
            <a:off x="123986" y="116233"/>
            <a:ext cx="619932" cy="390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avg</a:t>
            </a:r>
            <a:r>
              <a:rPr lang="en-IN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D03919-3597-8C17-D856-370622846D73}"/>
              </a:ext>
            </a:extLst>
          </p:cNvPr>
          <p:cNvSpPr/>
          <p:nvPr/>
        </p:nvSpPr>
        <p:spPr>
          <a:xfrm>
            <a:off x="873072" y="116231"/>
            <a:ext cx="619932" cy="390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sum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38E8DD-F798-A3EB-4561-A1D1AFC2358B}"/>
              </a:ext>
            </a:extLst>
          </p:cNvPr>
          <p:cNvSpPr/>
          <p:nvPr/>
        </p:nvSpPr>
        <p:spPr>
          <a:xfrm>
            <a:off x="1622158" y="116230"/>
            <a:ext cx="619932" cy="390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avg</a:t>
            </a:r>
            <a:r>
              <a:rPr lang="en-IN" dirty="0"/>
              <a:t> count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CC9C48-B564-CD75-707A-872AC475A3D3}"/>
              </a:ext>
            </a:extLst>
          </p:cNvPr>
          <p:cNvSpPr/>
          <p:nvPr/>
        </p:nvSpPr>
        <p:spPr>
          <a:xfrm>
            <a:off x="2417740" y="116230"/>
            <a:ext cx="619932" cy="390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573EF5-EFFA-E020-FB83-286635BF551C}"/>
              </a:ext>
            </a:extLst>
          </p:cNvPr>
          <p:cNvSpPr/>
          <p:nvPr/>
        </p:nvSpPr>
        <p:spPr>
          <a:xfrm>
            <a:off x="3130659" y="116230"/>
            <a:ext cx="619932" cy="390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593BC-82CE-B169-A103-E87A2FD80258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rot="5400000" flipH="1" flipV="1">
            <a:off x="2285998" y="54240"/>
            <a:ext cx="702596" cy="1606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EAC151-81C5-55EC-CE4F-3E728C892390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rot="5400000" flipH="1" flipV="1">
            <a:off x="1929538" y="410700"/>
            <a:ext cx="702596" cy="8937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6B6A6-C08C-426B-2AE0-EA5E5D2FC16B}"/>
              </a:ext>
            </a:extLst>
          </p:cNvPr>
          <p:cNvCxnSpPr>
            <a:stCxn id="6" idx="0"/>
            <a:endCxn id="9" idx="2"/>
          </p:cNvCxnSpPr>
          <p:nvPr/>
        </p:nvCxnSpPr>
        <p:spPr>
          <a:xfrm rot="5400000" flipH="1" flipV="1">
            <a:off x="1531747" y="808491"/>
            <a:ext cx="702596" cy="98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74DA6B-830F-FC57-419E-27D14E6F35FC}"/>
              </a:ext>
            </a:extLst>
          </p:cNvPr>
          <p:cNvCxnSpPr>
            <a:stCxn id="6" idx="0"/>
            <a:endCxn id="8" idx="2"/>
          </p:cNvCxnSpPr>
          <p:nvPr/>
        </p:nvCxnSpPr>
        <p:spPr>
          <a:xfrm rot="16200000" flipV="1">
            <a:off x="1157206" y="532105"/>
            <a:ext cx="702595" cy="6509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99914-C29B-7B72-036D-B9B3EE7FBFAC}"/>
              </a:ext>
            </a:extLst>
          </p:cNvPr>
          <p:cNvCxnSpPr>
            <a:stCxn id="6" idx="0"/>
            <a:endCxn id="7" idx="2"/>
          </p:cNvCxnSpPr>
          <p:nvPr/>
        </p:nvCxnSpPr>
        <p:spPr>
          <a:xfrm rot="16200000" flipV="1">
            <a:off x="782664" y="157563"/>
            <a:ext cx="702593" cy="1400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F89D24-6C10-1FCB-B701-213CE1823E6C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2484897" y="1472340"/>
            <a:ext cx="3140991" cy="1956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11127E-E293-F8EF-D1E4-F4304C1E84DB}"/>
              </a:ext>
            </a:extLst>
          </p:cNvPr>
          <p:cNvSpPr/>
          <p:nvPr/>
        </p:nvSpPr>
        <p:spPr>
          <a:xfrm>
            <a:off x="1986367" y="2763871"/>
            <a:ext cx="1301858" cy="526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</a:t>
            </a:r>
          </a:p>
          <a:p>
            <a:pPr algn="ctr"/>
            <a:r>
              <a:rPr lang="en-IN" dirty="0"/>
              <a:t>by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7485CC-C733-CB6D-0072-F5A15D64587B}"/>
              </a:ext>
            </a:extLst>
          </p:cNvPr>
          <p:cNvSpPr/>
          <p:nvPr/>
        </p:nvSpPr>
        <p:spPr>
          <a:xfrm>
            <a:off x="227310" y="2187200"/>
            <a:ext cx="1301858" cy="526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</a:t>
            </a:r>
          </a:p>
          <a:p>
            <a:pPr algn="ctr"/>
            <a:r>
              <a:rPr lang="en-IN" dirty="0"/>
              <a:t>By column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87496D-789D-7D53-17CA-4793E8E8CC31}"/>
              </a:ext>
            </a:extLst>
          </p:cNvPr>
          <p:cNvSpPr/>
          <p:nvPr/>
        </p:nvSpPr>
        <p:spPr>
          <a:xfrm>
            <a:off x="227310" y="2971800"/>
            <a:ext cx="1301858" cy="526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having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20130E-99E3-DEF0-49BA-9584A498DEB4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rot="10800000">
            <a:off x="1529169" y="2450673"/>
            <a:ext cx="457199" cy="576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B4C08B-0E3C-F96E-710E-9FD8C5589A4E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rot="10800000" flipV="1">
            <a:off x="1529169" y="3027342"/>
            <a:ext cx="457199" cy="2079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F3EECD-0472-7B7A-E1D9-261289EEC754}"/>
              </a:ext>
            </a:extLst>
          </p:cNvPr>
          <p:cNvCxnSpPr>
            <a:cxnSpLocks/>
            <a:endCxn id="25" idx="2"/>
          </p:cNvCxnSpPr>
          <p:nvPr/>
        </p:nvCxnSpPr>
        <p:spPr>
          <a:xfrm rot="10800000">
            <a:off x="2637296" y="3290814"/>
            <a:ext cx="3001506" cy="1381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2148D04-6EB1-D6EE-B1BC-3AF04DA677E1}"/>
              </a:ext>
            </a:extLst>
          </p:cNvPr>
          <p:cNvSpPr/>
          <p:nvPr/>
        </p:nvSpPr>
        <p:spPr>
          <a:xfrm>
            <a:off x="3006680" y="4029563"/>
            <a:ext cx="1301858" cy="526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Join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8D4FC1-6703-AA53-8406-6890AB1CB1BF}"/>
              </a:ext>
            </a:extLst>
          </p:cNvPr>
          <p:cNvSpPr/>
          <p:nvPr/>
        </p:nvSpPr>
        <p:spPr>
          <a:xfrm>
            <a:off x="1353518" y="3735738"/>
            <a:ext cx="960895" cy="457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Left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2CDE6F-2F60-CAF1-4370-6315A183362C}"/>
              </a:ext>
            </a:extLst>
          </p:cNvPr>
          <p:cNvSpPr/>
          <p:nvPr/>
        </p:nvSpPr>
        <p:spPr>
          <a:xfrm>
            <a:off x="1353518" y="4385386"/>
            <a:ext cx="960895" cy="457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Right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D656B7-FF37-3755-2B5F-9E726AF32134}"/>
              </a:ext>
            </a:extLst>
          </p:cNvPr>
          <p:cNvSpPr/>
          <p:nvPr/>
        </p:nvSpPr>
        <p:spPr>
          <a:xfrm>
            <a:off x="1353518" y="5035034"/>
            <a:ext cx="960895" cy="457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6270E7-698C-14FE-0E09-E503BFA83CD0}"/>
              </a:ext>
            </a:extLst>
          </p:cNvPr>
          <p:cNvSpPr/>
          <p:nvPr/>
        </p:nvSpPr>
        <p:spPr>
          <a:xfrm>
            <a:off x="1353518" y="5649133"/>
            <a:ext cx="960895" cy="457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Full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0E825E-4A82-D5D2-FD98-E2B13EE5A002}"/>
              </a:ext>
            </a:extLst>
          </p:cNvPr>
          <p:cNvCxnSpPr>
            <a:stCxn id="35" idx="1"/>
            <a:endCxn id="36" idx="3"/>
          </p:cNvCxnSpPr>
          <p:nvPr/>
        </p:nvCxnSpPr>
        <p:spPr>
          <a:xfrm rot="10800000">
            <a:off x="2314414" y="3964341"/>
            <a:ext cx="692267" cy="328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1D70DC-84E9-A74F-204B-F60835CEDB9A}"/>
              </a:ext>
            </a:extLst>
          </p:cNvPr>
          <p:cNvCxnSpPr>
            <a:stCxn id="35" idx="1"/>
            <a:endCxn id="37" idx="3"/>
          </p:cNvCxnSpPr>
          <p:nvPr/>
        </p:nvCxnSpPr>
        <p:spPr>
          <a:xfrm rot="10800000" flipV="1">
            <a:off x="2314414" y="4293035"/>
            <a:ext cx="692267" cy="320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402C234-63A6-1DC5-C698-4253EF25F213}"/>
              </a:ext>
            </a:extLst>
          </p:cNvPr>
          <p:cNvCxnSpPr>
            <a:stCxn id="35" idx="1"/>
            <a:endCxn id="38" idx="3"/>
          </p:cNvCxnSpPr>
          <p:nvPr/>
        </p:nvCxnSpPr>
        <p:spPr>
          <a:xfrm rot="10800000" flipV="1">
            <a:off x="2314414" y="4293035"/>
            <a:ext cx="692267" cy="9706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19D12A-22A7-4804-1FD8-E9400C3687BC}"/>
              </a:ext>
            </a:extLst>
          </p:cNvPr>
          <p:cNvCxnSpPr>
            <a:stCxn id="35" idx="1"/>
            <a:endCxn id="39" idx="3"/>
          </p:cNvCxnSpPr>
          <p:nvPr/>
        </p:nvCxnSpPr>
        <p:spPr>
          <a:xfrm rot="10800000" flipV="1">
            <a:off x="2314414" y="4293034"/>
            <a:ext cx="692267" cy="15847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824448-F58C-0091-0E84-5EB2CBE2B339}"/>
              </a:ext>
            </a:extLst>
          </p:cNvPr>
          <p:cNvCxnSpPr>
            <a:endCxn id="35" idx="3"/>
          </p:cNvCxnSpPr>
          <p:nvPr/>
        </p:nvCxnSpPr>
        <p:spPr>
          <a:xfrm rot="10800000" flipV="1">
            <a:off x="4308538" y="3428999"/>
            <a:ext cx="1330262" cy="8640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23E7230-17C8-F88B-8C8C-31D601EEF54A}"/>
              </a:ext>
            </a:extLst>
          </p:cNvPr>
          <p:cNvSpPr/>
          <p:nvPr/>
        </p:nvSpPr>
        <p:spPr>
          <a:xfrm>
            <a:off x="3967576" y="4893593"/>
            <a:ext cx="1006092" cy="492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D02EE8-C69A-9487-A1ED-7FE3BE31766F}"/>
              </a:ext>
            </a:extLst>
          </p:cNvPr>
          <p:cNvSpPr/>
          <p:nvPr/>
        </p:nvSpPr>
        <p:spPr>
          <a:xfrm>
            <a:off x="3006680" y="5745035"/>
            <a:ext cx="1844289" cy="7226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Get column via alias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9BB7F6-B5B1-35E4-4724-E073DA608627}"/>
              </a:ext>
            </a:extLst>
          </p:cNvPr>
          <p:cNvCxnSpPr>
            <a:endCxn id="50" idx="3"/>
          </p:cNvCxnSpPr>
          <p:nvPr/>
        </p:nvCxnSpPr>
        <p:spPr>
          <a:xfrm rot="5400000">
            <a:off x="4450920" y="3951747"/>
            <a:ext cx="1710628" cy="6651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38F71C-0D0F-3D56-2543-937151EB464C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rot="5400000">
            <a:off x="4020037" y="5294449"/>
            <a:ext cx="359375" cy="5417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DE88DD1-5A7A-6985-4B41-DBF9F92626FF}"/>
              </a:ext>
            </a:extLst>
          </p:cNvPr>
          <p:cNvSpPr/>
          <p:nvPr/>
        </p:nvSpPr>
        <p:spPr>
          <a:xfrm>
            <a:off x="7707839" y="1243743"/>
            <a:ext cx="1301858" cy="526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Basic query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3DBB0D-41BB-80FF-90AC-7076ECE79459}"/>
              </a:ext>
            </a:extLst>
          </p:cNvPr>
          <p:cNvSpPr/>
          <p:nvPr/>
        </p:nvSpPr>
        <p:spPr>
          <a:xfrm>
            <a:off x="9546973" y="116230"/>
            <a:ext cx="1301858" cy="526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 column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E83CB3-5CB4-3BED-0E00-2EE9C11CE121}"/>
              </a:ext>
            </a:extLst>
          </p:cNvPr>
          <p:cNvSpPr/>
          <p:nvPr/>
        </p:nvSpPr>
        <p:spPr>
          <a:xfrm>
            <a:off x="9546973" y="980271"/>
            <a:ext cx="1301858" cy="526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Distinct column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3A5E34-F9A7-95E5-C95D-EF548702008F}"/>
              </a:ext>
            </a:extLst>
          </p:cNvPr>
          <p:cNvSpPr/>
          <p:nvPr/>
        </p:nvSpPr>
        <p:spPr>
          <a:xfrm>
            <a:off x="9546973" y="1923728"/>
            <a:ext cx="1301858" cy="526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 * from table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A0652D-32BD-1ABC-D7D7-0DD78196AC7C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 flipV="1">
            <a:off x="9009697" y="379702"/>
            <a:ext cx="537276" cy="1127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56D8637-A18B-66DA-AEF2-23C5A3109371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 flipV="1">
            <a:off x="9009697" y="1243743"/>
            <a:ext cx="537276" cy="263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CC9E9A-F4CD-4325-82C4-29668E409CD6}"/>
              </a:ext>
            </a:extLst>
          </p:cNvPr>
          <p:cNvCxnSpPr>
            <a:stCxn id="56" idx="3"/>
            <a:endCxn id="59" idx="1"/>
          </p:cNvCxnSpPr>
          <p:nvPr/>
        </p:nvCxnSpPr>
        <p:spPr>
          <a:xfrm>
            <a:off x="9009697" y="1507215"/>
            <a:ext cx="537276" cy="67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51FC375-1997-F941-024A-E4C2DA931C9B}"/>
              </a:ext>
            </a:extLst>
          </p:cNvPr>
          <p:cNvCxnSpPr>
            <a:stCxn id="5" idx="0"/>
            <a:endCxn id="56" idx="1"/>
          </p:cNvCxnSpPr>
          <p:nvPr/>
        </p:nvCxnSpPr>
        <p:spPr>
          <a:xfrm rot="5400000" flipH="1" flipV="1">
            <a:off x="6169627" y="1433589"/>
            <a:ext cx="1464585" cy="16118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7B0E20A-85D6-0940-E949-16D04FAE8D03}"/>
              </a:ext>
            </a:extLst>
          </p:cNvPr>
          <p:cNvSpPr/>
          <p:nvPr/>
        </p:nvSpPr>
        <p:spPr>
          <a:xfrm>
            <a:off x="7520559" y="3359908"/>
            <a:ext cx="1301858" cy="526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by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4050197-9114-FC86-3FEB-7CF8415C0EA9}"/>
              </a:ext>
            </a:extLst>
          </p:cNvPr>
          <p:cNvSpPr/>
          <p:nvPr/>
        </p:nvSpPr>
        <p:spPr>
          <a:xfrm>
            <a:off x="9433331" y="2867835"/>
            <a:ext cx="1415499" cy="679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by column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033E185-5956-9517-ECE9-85DBECD00132}"/>
              </a:ext>
            </a:extLst>
          </p:cNvPr>
          <p:cNvSpPr/>
          <p:nvPr/>
        </p:nvSpPr>
        <p:spPr>
          <a:xfrm>
            <a:off x="9490152" y="3841643"/>
            <a:ext cx="1885604" cy="679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by column (</a:t>
            </a:r>
            <a:r>
              <a:rPr lang="en-IN" dirty="0" err="1"/>
              <a:t>desc</a:t>
            </a:r>
            <a:r>
              <a:rPr lang="en-IN" dirty="0"/>
              <a:t>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9727F08-49BF-5485-F55A-72BFCEB0C4D6}"/>
              </a:ext>
            </a:extLst>
          </p:cNvPr>
          <p:cNvCxnSpPr>
            <a:stCxn id="68" idx="3"/>
            <a:endCxn id="69" idx="1"/>
          </p:cNvCxnSpPr>
          <p:nvPr/>
        </p:nvCxnSpPr>
        <p:spPr>
          <a:xfrm flipV="1">
            <a:off x="8822417" y="3207828"/>
            <a:ext cx="610914" cy="415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44618C8-ED43-542E-9BC7-4AEEF6F3D803}"/>
              </a:ext>
            </a:extLst>
          </p:cNvPr>
          <p:cNvCxnSpPr>
            <a:stCxn id="68" idx="3"/>
            <a:endCxn id="70" idx="1"/>
          </p:cNvCxnSpPr>
          <p:nvPr/>
        </p:nvCxnSpPr>
        <p:spPr>
          <a:xfrm>
            <a:off x="8822417" y="3623380"/>
            <a:ext cx="667735" cy="5582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B152602-236B-CE30-4DF9-975C69106E38}"/>
              </a:ext>
            </a:extLst>
          </p:cNvPr>
          <p:cNvCxnSpPr>
            <a:endCxn id="68" idx="1"/>
          </p:cNvCxnSpPr>
          <p:nvPr/>
        </p:nvCxnSpPr>
        <p:spPr>
          <a:xfrm>
            <a:off x="6553200" y="3428999"/>
            <a:ext cx="967359" cy="1943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A316FCC-16A6-431E-47F1-BACC5E79F2DB}"/>
              </a:ext>
            </a:extLst>
          </p:cNvPr>
          <p:cNvSpPr/>
          <p:nvPr/>
        </p:nvSpPr>
        <p:spPr>
          <a:xfrm>
            <a:off x="6811511" y="4128688"/>
            <a:ext cx="1301858" cy="526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where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57323FC-79E3-1DC0-C61A-0E93F821052D}"/>
              </a:ext>
            </a:extLst>
          </p:cNvPr>
          <p:cNvCxnSpPr>
            <a:endCxn id="77" idx="1"/>
          </p:cNvCxnSpPr>
          <p:nvPr/>
        </p:nvCxnSpPr>
        <p:spPr>
          <a:xfrm>
            <a:off x="6096000" y="3886200"/>
            <a:ext cx="715511" cy="505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C75506B-6ED1-C5A4-4A5F-78B6643BDB6C}"/>
              </a:ext>
            </a:extLst>
          </p:cNvPr>
          <p:cNvSpPr/>
          <p:nvPr/>
        </p:nvSpPr>
        <p:spPr>
          <a:xfrm>
            <a:off x="6274235" y="5098465"/>
            <a:ext cx="1006092" cy="492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like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5270744-C5D0-7BEF-7DB6-6636260E8136}"/>
              </a:ext>
            </a:extLst>
          </p:cNvPr>
          <p:cNvSpPr/>
          <p:nvPr/>
        </p:nvSpPr>
        <p:spPr>
          <a:xfrm>
            <a:off x="6553200" y="5860304"/>
            <a:ext cx="2632119" cy="834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Where column (comparison operator. Filtering criteria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6133453-D49D-F7D5-DCA7-5144DE62EF0F}"/>
              </a:ext>
            </a:extLst>
          </p:cNvPr>
          <p:cNvCxnSpPr>
            <a:stCxn id="77" idx="2"/>
            <a:endCxn id="80" idx="0"/>
          </p:cNvCxnSpPr>
          <p:nvPr/>
        </p:nvCxnSpPr>
        <p:spPr>
          <a:xfrm rot="5400000">
            <a:off x="6898444" y="4534469"/>
            <a:ext cx="442834" cy="6851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561B5D1-7F5F-025A-1865-E6B190AD706B}"/>
              </a:ext>
            </a:extLst>
          </p:cNvPr>
          <p:cNvCxnSpPr>
            <a:stCxn id="77" idx="2"/>
            <a:endCxn id="81" idx="0"/>
          </p:cNvCxnSpPr>
          <p:nvPr/>
        </p:nvCxnSpPr>
        <p:spPr>
          <a:xfrm rot="16200000" flipH="1">
            <a:off x="7063514" y="5054557"/>
            <a:ext cx="1204673" cy="4068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2B33B368-9D8E-67EA-9436-D6D0D4225C16}"/>
              </a:ext>
            </a:extLst>
          </p:cNvPr>
          <p:cNvSpPr/>
          <p:nvPr/>
        </p:nvSpPr>
        <p:spPr>
          <a:xfrm>
            <a:off x="8653237" y="4815452"/>
            <a:ext cx="1224349" cy="46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operators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DFDB0C3-977A-AFDD-3A24-FD37C6D035EF}"/>
              </a:ext>
            </a:extLst>
          </p:cNvPr>
          <p:cNvCxnSpPr>
            <a:stCxn id="77" idx="2"/>
            <a:endCxn id="86" idx="1"/>
          </p:cNvCxnSpPr>
          <p:nvPr/>
        </p:nvCxnSpPr>
        <p:spPr>
          <a:xfrm rot="16200000" flipH="1">
            <a:off x="7862335" y="4255735"/>
            <a:ext cx="391007" cy="11907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1BD0A015-C166-18C5-C4A9-5ABB4E02CDC6}"/>
              </a:ext>
            </a:extLst>
          </p:cNvPr>
          <p:cNvSpPr/>
          <p:nvPr/>
        </p:nvSpPr>
        <p:spPr>
          <a:xfrm>
            <a:off x="10480731" y="5246207"/>
            <a:ext cx="1224349" cy="462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arithmetic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F8E94F6-CC38-1C8E-C1B1-1ECA6A765E6D}"/>
              </a:ext>
            </a:extLst>
          </p:cNvPr>
          <p:cNvSpPr/>
          <p:nvPr/>
        </p:nvSpPr>
        <p:spPr>
          <a:xfrm>
            <a:off x="10480731" y="5957861"/>
            <a:ext cx="1224348" cy="492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logical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97DD26-AEEC-DB70-EEB0-C61FD1F6EE51}"/>
              </a:ext>
            </a:extLst>
          </p:cNvPr>
          <p:cNvCxnSpPr>
            <a:stCxn id="86" idx="3"/>
            <a:endCxn id="89" idx="1"/>
          </p:cNvCxnSpPr>
          <p:nvPr/>
        </p:nvCxnSpPr>
        <p:spPr>
          <a:xfrm>
            <a:off x="9877586" y="5046638"/>
            <a:ext cx="603145" cy="430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1ABBB8E-F82F-C586-E62B-09E91BEACAAE}"/>
              </a:ext>
            </a:extLst>
          </p:cNvPr>
          <p:cNvCxnSpPr>
            <a:stCxn id="86" idx="3"/>
            <a:endCxn id="90" idx="1"/>
          </p:cNvCxnSpPr>
          <p:nvPr/>
        </p:nvCxnSpPr>
        <p:spPr>
          <a:xfrm>
            <a:off x="9877586" y="5046638"/>
            <a:ext cx="603145" cy="1157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4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Sarit Maitra</dc:creator>
  <cp:lastModifiedBy>Sarit Maitra</cp:lastModifiedBy>
  <cp:revision>1</cp:revision>
  <dcterms:created xsi:type="dcterms:W3CDTF">2025-05-07T10:00:53Z</dcterms:created>
  <dcterms:modified xsi:type="dcterms:W3CDTF">2025-05-07T10:24:50Z</dcterms:modified>
</cp:coreProperties>
</file>