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71" r:id="rId7"/>
    <p:sldId id="264" r:id="rId8"/>
    <p:sldId id="272" r:id="rId9"/>
    <p:sldId id="273" r:id="rId10"/>
    <p:sldId id="263" r:id="rId11"/>
    <p:sldId id="265"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F709BC-A069-468E-932E-A068D4774BDC}" v="38" dt="2022-03-26T03:48:46.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t Maitra" userId="a56b08fc-95a7-4743-8351-af833f41f5d9" providerId="ADAL" clId="{943C4C33-7E40-4E21-AD42-86063AF5789A}"/>
    <pc:docChg chg="undo redo custSel addSld delSld modSld">
      <pc:chgData name="Sarit Maitra" userId="a56b08fc-95a7-4743-8351-af833f41f5d9" providerId="ADAL" clId="{943C4C33-7E40-4E21-AD42-86063AF5789A}" dt="2022-03-18T08:20:07.611" v="368" actId="6549"/>
      <pc:docMkLst>
        <pc:docMk/>
      </pc:docMkLst>
      <pc:sldChg chg="addSp delSp modSp mod setBg setClrOvrMap">
        <pc:chgData name="Sarit Maitra" userId="a56b08fc-95a7-4743-8351-af833f41f5d9" providerId="ADAL" clId="{943C4C33-7E40-4E21-AD42-86063AF5789A}" dt="2022-03-17T08:54:43.012" v="323" actId="6549"/>
        <pc:sldMkLst>
          <pc:docMk/>
          <pc:sldMk cId="1986988965" sldId="256"/>
        </pc:sldMkLst>
        <pc:spChg chg="mod">
          <ac:chgData name="Sarit Maitra" userId="a56b08fc-95a7-4743-8351-af833f41f5d9" providerId="ADAL" clId="{943C4C33-7E40-4E21-AD42-86063AF5789A}" dt="2022-03-17T08:54:43.012" v="323" actId="6549"/>
          <ac:spMkLst>
            <pc:docMk/>
            <pc:sldMk cId="1986988965" sldId="256"/>
            <ac:spMk id="2" creationId="{3D698198-C9FB-4FEC-9616-17AB15E59CC7}"/>
          </ac:spMkLst>
        </pc:spChg>
        <pc:spChg chg="mod">
          <ac:chgData name="Sarit Maitra" userId="a56b08fc-95a7-4743-8351-af833f41f5d9" providerId="ADAL" clId="{943C4C33-7E40-4E21-AD42-86063AF5789A}" dt="2022-03-10T05:49:54.317" v="322" actId="26606"/>
          <ac:spMkLst>
            <pc:docMk/>
            <pc:sldMk cId="1986988965" sldId="256"/>
            <ac:spMk id="3" creationId="{080A8229-A03F-4D7C-B37A-A2C859E41242}"/>
          </ac:spMkLst>
        </pc:spChg>
        <pc:spChg chg="add del">
          <ac:chgData name="Sarit Maitra" userId="a56b08fc-95a7-4743-8351-af833f41f5d9" providerId="ADAL" clId="{943C4C33-7E40-4E21-AD42-86063AF5789A}" dt="2022-03-10T05:49:54.317" v="322" actId="26606"/>
          <ac:spMkLst>
            <pc:docMk/>
            <pc:sldMk cId="1986988965" sldId="256"/>
            <ac:spMk id="10" creationId="{7905BA41-EE6E-4F80-8636-447F22DD729A}"/>
          </ac:spMkLst>
        </pc:spChg>
        <pc:spChg chg="add del">
          <ac:chgData name="Sarit Maitra" userId="a56b08fc-95a7-4743-8351-af833f41f5d9" providerId="ADAL" clId="{943C4C33-7E40-4E21-AD42-86063AF5789A}" dt="2022-03-10T05:49:54.317" v="322" actId="26606"/>
          <ac:spMkLst>
            <pc:docMk/>
            <pc:sldMk cId="1986988965" sldId="256"/>
            <ac:spMk id="12" creationId="{CD7549B2-EE05-4558-8C64-AC46755F2B25}"/>
          </ac:spMkLst>
        </pc:spChg>
        <pc:picChg chg="add mod">
          <ac:chgData name="Sarit Maitra" userId="a56b08fc-95a7-4743-8351-af833f41f5d9" providerId="ADAL" clId="{943C4C33-7E40-4E21-AD42-86063AF5789A}" dt="2022-03-10T05:49:54.317" v="322" actId="26606"/>
          <ac:picMkLst>
            <pc:docMk/>
            <pc:sldMk cId="1986988965" sldId="256"/>
            <ac:picMk id="4" creationId="{359F3792-4F19-4B88-A580-01523A18DABB}"/>
          </ac:picMkLst>
        </pc:picChg>
        <pc:picChg chg="add mod ord">
          <ac:chgData name="Sarit Maitra" userId="a56b08fc-95a7-4743-8351-af833f41f5d9" providerId="ADAL" clId="{943C4C33-7E40-4E21-AD42-86063AF5789A}" dt="2022-03-10T05:49:54.317" v="322" actId="26606"/>
          <ac:picMkLst>
            <pc:docMk/>
            <pc:sldMk cId="1986988965" sldId="256"/>
            <ac:picMk id="7" creationId="{1CFFE7DA-9431-4CC7-885C-7727227FAF58}"/>
          </ac:picMkLst>
        </pc:picChg>
        <pc:cxnChg chg="add">
          <ac:chgData name="Sarit Maitra" userId="a56b08fc-95a7-4743-8351-af833f41f5d9" providerId="ADAL" clId="{943C4C33-7E40-4E21-AD42-86063AF5789A}" dt="2022-03-10T05:49:54.317" v="322" actId="26606"/>
          <ac:cxnSpMkLst>
            <pc:docMk/>
            <pc:sldMk cId="1986988965" sldId="256"/>
            <ac:cxnSpMk id="14" creationId="{3D83F26F-C55B-4A92-9AFF-4894D14E27C5}"/>
          </ac:cxnSpMkLst>
        </pc:cxnChg>
        <pc:cxnChg chg="add del">
          <ac:chgData name="Sarit Maitra" userId="a56b08fc-95a7-4743-8351-af833f41f5d9" providerId="ADAL" clId="{943C4C33-7E40-4E21-AD42-86063AF5789A}" dt="2022-03-10T05:49:40.673" v="321" actId="26606"/>
          <ac:cxnSpMkLst>
            <pc:docMk/>
            <pc:sldMk cId="1986988965" sldId="256"/>
            <ac:cxnSpMk id="17" creationId="{3D83F26F-C55B-4A92-9AFF-4894D14E27C5}"/>
          </ac:cxnSpMkLst>
        </pc:cxnChg>
      </pc:sldChg>
      <pc:sldChg chg="addSp delSp modSp mod">
        <pc:chgData name="Sarit Maitra" userId="a56b08fc-95a7-4743-8351-af833f41f5d9" providerId="ADAL" clId="{943C4C33-7E40-4E21-AD42-86063AF5789A}" dt="2022-03-17T08:58:26.125" v="339" actId="2711"/>
        <pc:sldMkLst>
          <pc:docMk/>
          <pc:sldMk cId="2339527192" sldId="257"/>
        </pc:sldMkLst>
        <pc:spChg chg="mod">
          <ac:chgData name="Sarit Maitra" userId="a56b08fc-95a7-4743-8351-af833f41f5d9" providerId="ADAL" clId="{943C4C33-7E40-4E21-AD42-86063AF5789A}" dt="2022-03-17T08:58:26.125" v="339" actId="2711"/>
          <ac:spMkLst>
            <pc:docMk/>
            <pc:sldMk cId="2339527192" sldId="257"/>
            <ac:spMk id="2" creationId="{24C265DF-4994-4F5D-AE41-747A19798DF8}"/>
          </ac:spMkLst>
        </pc:spChg>
        <pc:spChg chg="mod">
          <ac:chgData name="Sarit Maitra" userId="a56b08fc-95a7-4743-8351-af833f41f5d9" providerId="ADAL" clId="{943C4C33-7E40-4E21-AD42-86063AF5789A}" dt="2022-03-17T08:57:46.491" v="336" actId="207"/>
          <ac:spMkLst>
            <pc:docMk/>
            <pc:sldMk cId="2339527192" sldId="257"/>
            <ac:spMk id="3" creationId="{763D88F7-014E-43B6-A3A8-5EDD0F989D06}"/>
          </ac:spMkLst>
        </pc:spChg>
        <pc:spChg chg="del">
          <ac:chgData name="Sarit Maitra" userId="a56b08fc-95a7-4743-8351-af833f41f5d9" providerId="ADAL" clId="{943C4C33-7E40-4E21-AD42-86063AF5789A}" dt="2022-03-10T04:09:24.885" v="44" actId="26606"/>
          <ac:spMkLst>
            <pc:docMk/>
            <pc:sldMk cId="2339527192" sldId="257"/>
            <ac:spMk id="22" creationId="{23A58148-D452-4F6F-A2FE-EED968DE1970}"/>
          </ac:spMkLst>
        </pc:spChg>
        <pc:spChg chg="add">
          <ac:chgData name="Sarit Maitra" userId="a56b08fc-95a7-4743-8351-af833f41f5d9" providerId="ADAL" clId="{943C4C33-7E40-4E21-AD42-86063AF5789A}" dt="2022-03-10T04:09:24.885" v="44" actId="26606"/>
          <ac:spMkLst>
            <pc:docMk/>
            <pc:sldMk cId="2339527192" sldId="257"/>
            <ac:spMk id="27" creationId="{59A309A7-1751-4ABE-A3C1-EEC40366AD89}"/>
          </ac:spMkLst>
        </pc:spChg>
        <pc:spChg chg="add">
          <ac:chgData name="Sarit Maitra" userId="a56b08fc-95a7-4743-8351-af833f41f5d9" providerId="ADAL" clId="{943C4C33-7E40-4E21-AD42-86063AF5789A}" dt="2022-03-10T04:09:24.885" v="44" actId="26606"/>
          <ac:spMkLst>
            <pc:docMk/>
            <pc:sldMk cId="2339527192" sldId="257"/>
            <ac:spMk id="29" creationId="{967D8EB6-EAE1-4F9C-B398-83321E287204}"/>
          </ac:spMkLst>
        </pc:spChg>
        <pc:picChg chg="add del mod">
          <ac:chgData name="Sarit Maitra" userId="a56b08fc-95a7-4743-8351-af833f41f5d9" providerId="ADAL" clId="{943C4C33-7E40-4E21-AD42-86063AF5789A}" dt="2022-03-10T05:46:39.146" v="319" actId="478"/>
          <ac:picMkLst>
            <pc:docMk/>
            <pc:sldMk cId="2339527192" sldId="257"/>
            <ac:picMk id="4" creationId="{87216FB7-8074-4D74-9879-4248978D1F8E}"/>
          </ac:picMkLst>
        </pc:picChg>
        <pc:picChg chg="mod ord">
          <ac:chgData name="Sarit Maitra" userId="a56b08fc-95a7-4743-8351-af833f41f5d9" providerId="ADAL" clId="{943C4C33-7E40-4E21-AD42-86063AF5789A}" dt="2022-03-10T04:09:24.885" v="44" actId="26606"/>
          <ac:picMkLst>
            <pc:docMk/>
            <pc:sldMk cId="2339527192" sldId="257"/>
            <ac:picMk id="7" creationId="{8D428013-FD3E-4A85-9466-27B23FA8DE54}"/>
          </ac:picMkLst>
        </pc:picChg>
      </pc:sldChg>
      <pc:sldChg chg="del">
        <pc:chgData name="Sarit Maitra" userId="a56b08fc-95a7-4743-8351-af833f41f5d9" providerId="ADAL" clId="{943C4C33-7E40-4E21-AD42-86063AF5789A}" dt="2022-03-10T04:11:13.855" v="56" actId="2696"/>
        <pc:sldMkLst>
          <pc:docMk/>
          <pc:sldMk cId="431520090" sldId="258"/>
        </pc:sldMkLst>
      </pc:sldChg>
      <pc:sldChg chg="addSp delSp modSp add mod setBg delDesignElem">
        <pc:chgData name="Sarit Maitra" userId="a56b08fc-95a7-4743-8351-af833f41f5d9" providerId="ADAL" clId="{943C4C33-7E40-4E21-AD42-86063AF5789A}" dt="2022-03-17T08:58:17.863" v="338" actId="2711"/>
        <pc:sldMkLst>
          <pc:docMk/>
          <pc:sldMk cId="2591609881" sldId="259"/>
        </pc:sldMkLst>
        <pc:spChg chg="mod">
          <ac:chgData name="Sarit Maitra" userId="a56b08fc-95a7-4743-8351-af833f41f5d9" providerId="ADAL" clId="{943C4C33-7E40-4E21-AD42-86063AF5789A}" dt="2022-03-17T08:58:17.863" v="338" actId="2711"/>
          <ac:spMkLst>
            <pc:docMk/>
            <pc:sldMk cId="2591609881" sldId="259"/>
            <ac:spMk id="2" creationId="{24C265DF-4994-4F5D-AE41-747A19798DF8}"/>
          </ac:spMkLst>
        </pc:spChg>
        <pc:spChg chg="mod">
          <ac:chgData name="Sarit Maitra" userId="a56b08fc-95a7-4743-8351-af833f41f5d9" providerId="ADAL" clId="{943C4C33-7E40-4E21-AD42-86063AF5789A}" dt="2022-03-17T08:58:05.006" v="337" actId="2711"/>
          <ac:spMkLst>
            <pc:docMk/>
            <pc:sldMk cId="2591609881" sldId="259"/>
            <ac:spMk id="3" creationId="{763D88F7-014E-43B6-A3A8-5EDD0F989D06}"/>
          </ac:spMkLst>
        </pc:spChg>
        <pc:spChg chg="add">
          <ac:chgData name="Sarit Maitra" userId="a56b08fc-95a7-4743-8351-af833f41f5d9" providerId="ADAL" clId="{943C4C33-7E40-4E21-AD42-86063AF5789A}" dt="2022-03-10T04:10:41.151" v="47" actId="26606"/>
          <ac:spMkLst>
            <pc:docMk/>
            <pc:sldMk cId="2591609881" sldId="259"/>
            <ac:spMk id="12" creationId="{59A309A7-1751-4ABE-A3C1-EEC40366AD89}"/>
          </ac:spMkLst>
        </pc:spChg>
        <pc:spChg chg="add">
          <ac:chgData name="Sarit Maitra" userId="a56b08fc-95a7-4743-8351-af833f41f5d9" providerId="ADAL" clId="{943C4C33-7E40-4E21-AD42-86063AF5789A}" dt="2022-03-10T04:10:41.151" v="47" actId="26606"/>
          <ac:spMkLst>
            <pc:docMk/>
            <pc:sldMk cId="2591609881" sldId="259"/>
            <ac:spMk id="14" creationId="{967D8EB6-EAE1-4F9C-B398-83321E287204}"/>
          </ac:spMkLst>
        </pc:spChg>
        <pc:spChg chg="del">
          <ac:chgData name="Sarit Maitra" userId="a56b08fc-95a7-4743-8351-af833f41f5d9" providerId="ADAL" clId="{943C4C33-7E40-4E21-AD42-86063AF5789A}" dt="2022-03-10T04:10:23.046" v="46"/>
          <ac:spMkLst>
            <pc:docMk/>
            <pc:sldMk cId="2591609881" sldId="259"/>
            <ac:spMk id="27" creationId="{59A309A7-1751-4ABE-A3C1-EEC40366AD89}"/>
          </ac:spMkLst>
        </pc:spChg>
        <pc:spChg chg="del">
          <ac:chgData name="Sarit Maitra" userId="a56b08fc-95a7-4743-8351-af833f41f5d9" providerId="ADAL" clId="{943C4C33-7E40-4E21-AD42-86063AF5789A}" dt="2022-03-10T04:10:23.046" v="46"/>
          <ac:spMkLst>
            <pc:docMk/>
            <pc:sldMk cId="2591609881" sldId="259"/>
            <ac:spMk id="29" creationId="{967D8EB6-EAE1-4F9C-B398-83321E287204}"/>
          </ac:spMkLst>
        </pc:spChg>
      </pc:sldChg>
      <pc:sldChg chg="addSp delSp modSp add mod setBg delDesignElem">
        <pc:chgData name="Sarit Maitra" userId="a56b08fc-95a7-4743-8351-af833f41f5d9" providerId="ADAL" clId="{943C4C33-7E40-4E21-AD42-86063AF5789A}" dt="2022-03-17T08:58:39.331" v="341" actId="2711"/>
        <pc:sldMkLst>
          <pc:docMk/>
          <pc:sldMk cId="3999249808" sldId="260"/>
        </pc:sldMkLst>
        <pc:spChg chg="mod">
          <ac:chgData name="Sarit Maitra" userId="a56b08fc-95a7-4743-8351-af833f41f5d9" providerId="ADAL" clId="{943C4C33-7E40-4E21-AD42-86063AF5789A}" dt="2022-03-17T08:58:39.331" v="341" actId="2711"/>
          <ac:spMkLst>
            <pc:docMk/>
            <pc:sldMk cId="3999249808" sldId="260"/>
            <ac:spMk id="2" creationId="{24C265DF-4994-4F5D-AE41-747A19798DF8}"/>
          </ac:spMkLst>
        </pc:spChg>
        <pc:spChg chg="mod">
          <ac:chgData name="Sarit Maitra" userId="a56b08fc-95a7-4743-8351-af833f41f5d9" providerId="ADAL" clId="{943C4C33-7E40-4E21-AD42-86063AF5789A}" dt="2022-03-17T08:58:33.797" v="340" actId="2711"/>
          <ac:spMkLst>
            <pc:docMk/>
            <pc:sldMk cId="3999249808" sldId="260"/>
            <ac:spMk id="3" creationId="{763D88F7-014E-43B6-A3A8-5EDD0F989D06}"/>
          </ac:spMkLst>
        </pc:spChg>
        <pc:spChg chg="add">
          <ac:chgData name="Sarit Maitra" userId="a56b08fc-95a7-4743-8351-af833f41f5d9" providerId="ADAL" clId="{943C4C33-7E40-4E21-AD42-86063AF5789A}" dt="2022-03-10T04:12:47.698" v="59" actId="26606"/>
          <ac:spMkLst>
            <pc:docMk/>
            <pc:sldMk cId="3999249808" sldId="260"/>
            <ac:spMk id="9" creationId="{59A309A7-1751-4ABE-A3C1-EEC40366AD89}"/>
          </ac:spMkLst>
        </pc:spChg>
        <pc:spChg chg="add">
          <ac:chgData name="Sarit Maitra" userId="a56b08fc-95a7-4743-8351-af833f41f5d9" providerId="ADAL" clId="{943C4C33-7E40-4E21-AD42-86063AF5789A}" dt="2022-03-10T04:12:47.698" v="59" actId="26606"/>
          <ac:spMkLst>
            <pc:docMk/>
            <pc:sldMk cId="3999249808" sldId="260"/>
            <ac:spMk id="10" creationId="{967D8EB6-EAE1-4F9C-B398-83321E287204}"/>
          </ac:spMkLst>
        </pc:spChg>
        <pc:spChg chg="del">
          <ac:chgData name="Sarit Maitra" userId="a56b08fc-95a7-4743-8351-af833f41f5d9" providerId="ADAL" clId="{943C4C33-7E40-4E21-AD42-86063AF5789A}" dt="2022-03-10T04:12:41.142" v="58"/>
          <ac:spMkLst>
            <pc:docMk/>
            <pc:sldMk cId="3999249808" sldId="260"/>
            <ac:spMk id="12" creationId="{59A309A7-1751-4ABE-A3C1-EEC40366AD89}"/>
          </ac:spMkLst>
        </pc:spChg>
        <pc:spChg chg="del">
          <ac:chgData name="Sarit Maitra" userId="a56b08fc-95a7-4743-8351-af833f41f5d9" providerId="ADAL" clId="{943C4C33-7E40-4E21-AD42-86063AF5789A}" dt="2022-03-10T04:12:41.142" v="58"/>
          <ac:spMkLst>
            <pc:docMk/>
            <pc:sldMk cId="3999249808" sldId="260"/>
            <ac:spMk id="14" creationId="{967D8EB6-EAE1-4F9C-B398-83321E287204}"/>
          </ac:spMkLst>
        </pc:spChg>
      </pc:sldChg>
      <pc:sldChg chg="addSp delSp modSp add mod setBg modClrScheme delDesignElem chgLayout">
        <pc:chgData name="Sarit Maitra" userId="a56b08fc-95a7-4743-8351-af833f41f5d9" providerId="ADAL" clId="{943C4C33-7E40-4E21-AD42-86063AF5789A}" dt="2022-03-18T08:16:58.294" v="349" actId="255"/>
        <pc:sldMkLst>
          <pc:docMk/>
          <pc:sldMk cId="3371386847" sldId="261"/>
        </pc:sldMkLst>
        <pc:spChg chg="mod ord">
          <ac:chgData name="Sarit Maitra" userId="a56b08fc-95a7-4743-8351-af833f41f5d9" providerId="ADAL" clId="{943C4C33-7E40-4E21-AD42-86063AF5789A}" dt="2022-03-17T08:58:46.114" v="342" actId="2711"/>
          <ac:spMkLst>
            <pc:docMk/>
            <pc:sldMk cId="3371386847" sldId="261"/>
            <ac:spMk id="2" creationId="{24C265DF-4994-4F5D-AE41-747A19798DF8}"/>
          </ac:spMkLst>
        </pc:spChg>
        <pc:spChg chg="add del">
          <ac:chgData name="Sarit Maitra" userId="a56b08fc-95a7-4743-8351-af833f41f5d9" providerId="ADAL" clId="{943C4C33-7E40-4E21-AD42-86063AF5789A}" dt="2022-03-10T05:15:07.625" v="118" actId="26606"/>
          <ac:spMkLst>
            <pc:docMk/>
            <pc:sldMk cId="3371386847" sldId="261"/>
            <ac:spMk id="3" creationId="{763D88F7-014E-43B6-A3A8-5EDD0F989D06}"/>
          </ac:spMkLst>
        </pc:spChg>
        <pc:spChg chg="add mod">
          <ac:chgData name="Sarit Maitra" userId="a56b08fc-95a7-4743-8351-af833f41f5d9" providerId="ADAL" clId="{943C4C33-7E40-4E21-AD42-86063AF5789A}" dt="2022-03-10T05:42:08.156" v="271" actId="20577"/>
          <ac:spMkLst>
            <pc:docMk/>
            <pc:sldMk cId="3371386847" sldId="261"/>
            <ac:spMk id="4" creationId="{D6F07D6B-6A2C-4CEA-AB9C-EEAD407BCF90}"/>
          </ac:spMkLst>
        </pc:spChg>
        <pc:spChg chg="del">
          <ac:chgData name="Sarit Maitra" userId="a56b08fc-95a7-4743-8351-af833f41f5d9" providerId="ADAL" clId="{943C4C33-7E40-4E21-AD42-86063AF5789A}" dt="2022-03-10T05:14:15.960" v="115"/>
          <ac:spMkLst>
            <pc:docMk/>
            <pc:sldMk cId="3371386847" sldId="261"/>
            <ac:spMk id="9" creationId="{59A309A7-1751-4ABE-A3C1-EEC40366AD89}"/>
          </ac:spMkLst>
        </pc:spChg>
        <pc:spChg chg="del">
          <ac:chgData name="Sarit Maitra" userId="a56b08fc-95a7-4743-8351-af833f41f5d9" providerId="ADAL" clId="{943C4C33-7E40-4E21-AD42-86063AF5789A}" dt="2022-03-10T05:14:15.960" v="115"/>
          <ac:spMkLst>
            <pc:docMk/>
            <pc:sldMk cId="3371386847" sldId="261"/>
            <ac:spMk id="10" creationId="{967D8EB6-EAE1-4F9C-B398-83321E287204}"/>
          </ac:spMkLst>
        </pc:spChg>
        <pc:spChg chg="add del">
          <ac:chgData name="Sarit Maitra" userId="a56b08fc-95a7-4743-8351-af833f41f5d9" providerId="ADAL" clId="{943C4C33-7E40-4E21-AD42-86063AF5789A}" dt="2022-03-10T05:20:10.221" v="171" actId="700"/>
          <ac:spMkLst>
            <pc:docMk/>
            <pc:sldMk cId="3371386847" sldId="261"/>
            <ac:spMk id="12" creationId="{59A309A7-1751-4ABE-A3C1-EEC40366AD89}"/>
          </ac:spMkLst>
        </pc:spChg>
        <pc:spChg chg="add mod ord">
          <ac:chgData name="Sarit Maitra" userId="a56b08fc-95a7-4743-8351-af833f41f5d9" providerId="ADAL" clId="{943C4C33-7E40-4E21-AD42-86063AF5789A}" dt="2022-03-18T08:16:58.294" v="349" actId="255"/>
          <ac:spMkLst>
            <pc:docMk/>
            <pc:sldMk cId="3371386847" sldId="261"/>
            <ac:spMk id="13" creationId="{763D88F7-014E-43B6-A3A8-5EDD0F989D06}"/>
          </ac:spMkLst>
        </pc:spChg>
        <pc:spChg chg="add del">
          <ac:chgData name="Sarit Maitra" userId="a56b08fc-95a7-4743-8351-af833f41f5d9" providerId="ADAL" clId="{943C4C33-7E40-4E21-AD42-86063AF5789A}" dt="2022-03-10T05:20:10.221" v="171" actId="700"/>
          <ac:spMkLst>
            <pc:docMk/>
            <pc:sldMk cId="3371386847" sldId="261"/>
            <ac:spMk id="14" creationId="{967D8EB6-EAE1-4F9C-B398-83321E287204}"/>
          </ac:spMkLst>
        </pc:spChg>
        <pc:spChg chg="add mod">
          <ac:chgData name="Sarit Maitra" userId="a56b08fc-95a7-4743-8351-af833f41f5d9" providerId="ADAL" clId="{943C4C33-7E40-4E21-AD42-86063AF5789A}" dt="2022-03-17T08:59:04.118" v="346" actId="27636"/>
          <ac:spMkLst>
            <pc:docMk/>
            <pc:sldMk cId="3371386847" sldId="261"/>
            <ac:spMk id="15" creationId="{97E68038-4EED-4D29-BE9C-FE7C116A85C0}"/>
          </ac:spMkLst>
        </pc:spChg>
        <pc:spChg chg="add mod">
          <ac:chgData name="Sarit Maitra" userId="a56b08fc-95a7-4743-8351-af833f41f5d9" providerId="ADAL" clId="{943C4C33-7E40-4E21-AD42-86063AF5789A}" dt="2022-03-17T08:59:09.235" v="348" actId="27636"/>
          <ac:spMkLst>
            <pc:docMk/>
            <pc:sldMk cId="3371386847" sldId="261"/>
            <ac:spMk id="16" creationId="{5BD84B5C-1F6F-4257-B882-3303892E27DF}"/>
          </ac:spMkLst>
        </pc:spChg>
        <pc:spChg chg="add mod">
          <ac:chgData name="Sarit Maitra" userId="a56b08fc-95a7-4743-8351-af833f41f5d9" providerId="ADAL" clId="{943C4C33-7E40-4E21-AD42-86063AF5789A}" dt="2022-03-10T05:42:17.346" v="273" actId="1076"/>
          <ac:spMkLst>
            <pc:docMk/>
            <pc:sldMk cId="3371386847" sldId="261"/>
            <ac:spMk id="17" creationId="{A0BF9BF8-200E-4648-AF53-9DE14D0E4432}"/>
          </ac:spMkLst>
        </pc:spChg>
        <pc:spChg chg="add mod">
          <ac:chgData name="Sarit Maitra" userId="a56b08fc-95a7-4743-8351-af833f41f5d9" providerId="ADAL" clId="{943C4C33-7E40-4E21-AD42-86063AF5789A}" dt="2022-03-10T05:42:31.076" v="281" actId="20577"/>
          <ac:spMkLst>
            <pc:docMk/>
            <pc:sldMk cId="3371386847" sldId="261"/>
            <ac:spMk id="18" creationId="{9659588A-0FEB-40E2-9D89-5C1D138EAABF}"/>
          </ac:spMkLst>
        </pc:spChg>
        <pc:graphicFrameChg chg="add del">
          <ac:chgData name="Sarit Maitra" userId="a56b08fc-95a7-4743-8351-af833f41f5d9" providerId="ADAL" clId="{943C4C33-7E40-4E21-AD42-86063AF5789A}" dt="2022-03-10T05:15:07.625" v="117" actId="26606"/>
          <ac:graphicFrameMkLst>
            <pc:docMk/>
            <pc:sldMk cId="3371386847" sldId="261"/>
            <ac:graphicFrameMk id="11" creationId="{8065DF4A-9287-404D-8EF6-340F8A7437EA}"/>
          </ac:graphicFrameMkLst>
        </pc:graphicFrameChg>
        <pc:picChg chg="del">
          <ac:chgData name="Sarit Maitra" userId="a56b08fc-95a7-4743-8351-af833f41f5d9" providerId="ADAL" clId="{943C4C33-7E40-4E21-AD42-86063AF5789A}" dt="2022-03-10T05:20:01.342" v="170" actId="478"/>
          <ac:picMkLst>
            <pc:docMk/>
            <pc:sldMk cId="3371386847" sldId="261"/>
            <ac:picMk id="7" creationId="{8D428013-FD3E-4A85-9466-27B23FA8DE54}"/>
          </ac:picMkLst>
        </pc:picChg>
      </pc:sldChg>
      <pc:sldChg chg="addSp modSp new mod">
        <pc:chgData name="Sarit Maitra" userId="a56b08fc-95a7-4743-8351-af833f41f5d9" providerId="ADAL" clId="{943C4C33-7E40-4E21-AD42-86063AF5789A}" dt="2022-03-18T08:20:07.611" v="368" actId="6549"/>
        <pc:sldMkLst>
          <pc:docMk/>
          <pc:sldMk cId="665029313" sldId="262"/>
        </pc:sldMkLst>
        <pc:spChg chg="mod">
          <ac:chgData name="Sarit Maitra" userId="a56b08fc-95a7-4743-8351-af833f41f5d9" providerId="ADAL" clId="{943C4C33-7E40-4E21-AD42-86063AF5789A}" dt="2022-03-18T08:19:09.751" v="366" actId="20577"/>
          <ac:spMkLst>
            <pc:docMk/>
            <pc:sldMk cId="665029313" sldId="262"/>
            <ac:spMk id="2" creationId="{469B8005-44AB-4488-86CD-5E3F8F01F760}"/>
          </ac:spMkLst>
        </pc:spChg>
        <pc:spChg chg="add mod">
          <ac:chgData name="Sarit Maitra" userId="a56b08fc-95a7-4743-8351-af833f41f5d9" providerId="ADAL" clId="{943C4C33-7E40-4E21-AD42-86063AF5789A}" dt="2022-03-18T08:20:07.611" v="368" actId="6549"/>
          <ac:spMkLst>
            <pc:docMk/>
            <pc:sldMk cId="665029313" sldId="262"/>
            <ac:spMk id="3" creationId="{6704F911-FDC4-4B82-9170-AEBEE87911BE}"/>
          </ac:spMkLst>
        </pc:spChg>
      </pc:sldChg>
    </pc:docChg>
  </pc:docChgLst>
  <pc:docChgLst>
    <pc:chgData name="Sarit Maitra" userId="a56b08fc-95a7-4743-8351-af833f41f5d9" providerId="ADAL" clId="{AFF709BC-A069-468E-932E-A068D4774BDC}"/>
    <pc:docChg chg="undo redo custSel addSld delSld modSld">
      <pc:chgData name="Sarit Maitra" userId="a56b08fc-95a7-4743-8351-af833f41f5d9" providerId="ADAL" clId="{AFF709BC-A069-468E-932E-A068D4774BDC}" dt="2022-03-26T03:50:25.243" v="514" actId="20577"/>
      <pc:docMkLst>
        <pc:docMk/>
      </pc:docMkLst>
      <pc:sldChg chg="modSp mod">
        <pc:chgData name="Sarit Maitra" userId="a56b08fc-95a7-4743-8351-af833f41f5d9" providerId="ADAL" clId="{AFF709BC-A069-468E-932E-A068D4774BDC}" dt="2022-03-26T03:44:11.946" v="440" actId="27636"/>
        <pc:sldMkLst>
          <pc:docMk/>
          <pc:sldMk cId="3371386847" sldId="261"/>
        </pc:sldMkLst>
        <pc:spChg chg="mod">
          <ac:chgData name="Sarit Maitra" userId="a56b08fc-95a7-4743-8351-af833f41f5d9" providerId="ADAL" clId="{AFF709BC-A069-468E-932E-A068D4774BDC}" dt="2022-03-26T03:44:11.946" v="440" actId="27636"/>
          <ac:spMkLst>
            <pc:docMk/>
            <pc:sldMk cId="3371386847" sldId="261"/>
            <ac:spMk id="16" creationId="{5BD84B5C-1F6F-4257-B882-3303892E27DF}"/>
          </ac:spMkLst>
        </pc:spChg>
      </pc:sldChg>
      <pc:sldChg chg="addSp modSp del mod setBg">
        <pc:chgData name="Sarit Maitra" userId="a56b08fc-95a7-4743-8351-af833f41f5d9" providerId="ADAL" clId="{AFF709BC-A069-468E-932E-A068D4774BDC}" dt="2022-03-25T09:14:32.416" v="84" actId="2696"/>
        <pc:sldMkLst>
          <pc:docMk/>
          <pc:sldMk cId="665029313" sldId="262"/>
        </pc:sldMkLst>
        <pc:spChg chg="mod">
          <ac:chgData name="Sarit Maitra" userId="a56b08fc-95a7-4743-8351-af833f41f5d9" providerId="ADAL" clId="{AFF709BC-A069-468E-932E-A068D4774BDC}" dt="2022-03-25T09:09:09.464" v="27" actId="26606"/>
          <ac:spMkLst>
            <pc:docMk/>
            <pc:sldMk cId="665029313" sldId="262"/>
            <ac:spMk id="2" creationId="{469B8005-44AB-4488-86CD-5E3F8F01F760}"/>
          </ac:spMkLst>
        </pc:spChg>
        <pc:spChg chg="ord">
          <ac:chgData name="Sarit Maitra" userId="a56b08fc-95a7-4743-8351-af833f41f5d9" providerId="ADAL" clId="{AFF709BC-A069-468E-932E-A068D4774BDC}" dt="2022-03-25T09:09:09.464" v="27" actId="26606"/>
          <ac:spMkLst>
            <pc:docMk/>
            <pc:sldMk cId="665029313" sldId="262"/>
            <ac:spMk id="3" creationId="{6704F911-FDC4-4B82-9170-AEBEE87911BE}"/>
          </ac:spMkLst>
        </pc:spChg>
        <pc:spChg chg="add mod">
          <ac:chgData name="Sarit Maitra" userId="a56b08fc-95a7-4743-8351-af833f41f5d9" providerId="ADAL" clId="{AFF709BC-A069-468E-932E-A068D4774BDC}" dt="2022-03-25T09:09:09.464" v="27" actId="26606"/>
          <ac:spMkLst>
            <pc:docMk/>
            <pc:sldMk cId="665029313" sldId="262"/>
            <ac:spMk id="4" creationId="{A1DC811D-D69E-4FEC-A6E4-9F8B931DA197}"/>
          </ac:spMkLst>
        </pc:spChg>
        <pc:spChg chg="add">
          <ac:chgData name="Sarit Maitra" userId="a56b08fc-95a7-4743-8351-af833f41f5d9" providerId="ADAL" clId="{AFF709BC-A069-468E-932E-A068D4774BDC}" dt="2022-03-25T09:09:09.464" v="27" actId="26606"/>
          <ac:spMkLst>
            <pc:docMk/>
            <pc:sldMk cId="665029313" sldId="262"/>
            <ac:spMk id="9" creationId="{09588DA8-065E-4F6F-8EFD-43104AB2E0CF}"/>
          </ac:spMkLst>
        </pc:spChg>
        <pc:spChg chg="add">
          <ac:chgData name="Sarit Maitra" userId="a56b08fc-95a7-4743-8351-af833f41f5d9" providerId="ADAL" clId="{AFF709BC-A069-468E-932E-A068D4774BDC}" dt="2022-03-25T09:09:09.464" v="27" actId="26606"/>
          <ac:spMkLst>
            <pc:docMk/>
            <pc:sldMk cId="665029313" sldId="262"/>
            <ac:spMk id="11" creationId="{C4285719-470E-454C-AF62-8323075F1F5B}"/>
          </ac:spMkLst>
        </pc:spChg>
        <pc:spChg chg="add">
          <ac:chgData name="Sarit Maitra" userId="a56b08fc-95a7-4743-8351-af833f41f5d9" providerId="ADAL" clId="{AFF709BC-A069-468E-932E-A068D4774BDC}" dt="2022-03-25T09:09:09.464" v="27" actId="26606"/>
          <ac:spMkLst>
            <pc:docMk/>
            <pc:sldMk cId="665029313" sldId="262"/>
            <ac:spMk id="13" creationId="{CD9FE4EF-C4D8-49A0-B2FF-81D8DB7D8A24}"/>
          </ac:spMkLst>
        </pc:spChg>
        <pc:spChg chg="add">
          <ac:chgData name="Sarit Maitra" userId="a56b08fc-95a7-4743-8351-af833f41f5d9" providerId="ADAL" clId="{AFF709BC-A069-468E-932E-A068D4774BDC}" dt="2022-03-25T09:09:09.464" v="27" actId="26606"/>
          <ac:spMkLst>
            <pc:docMk/>
            <pc:sldMk cId="665029313" sldId="262"/>
            <ac:spMk id="15" creationId="{4300840D-0A0B-4512-BACA-B439D5B9C57C}"/>
          </ac:spMkLst>
        </pc:spChg>
        <pc:spChg chg="add">
          <ac:chgData name="Sarit Maitra" userId="a56b08fc-95a7-4743-8351-af833f41f5d9" providerId="ADAL" clId="{AFF709BC-A069-468E-932E-A068D4774BDC}" dt="2022-03-25T09:09:09.464" v="27" actId="26606"/>
          <ac:spMkLst>
            <pc:docMk/>
            <pc:sldMk cId="665029313" sldId="262"/>
            <ac:spMk id="17" creationId="{D2B78728-A580-49A7-84F9-6EF6F583ADE0}"/>
          </ac:spMkLst>
        </pc:spChg>
        <pc:spChg chg="add">
          <ac:chgData name="Sarit Maitra" userId="a56b08fc-95a7-4743-8351-af833f41f5d9" providerId="ADAL" clId="{AFF709BC-A069-468E-932E-A068D4774BDC}" dt="2022-03-25T09:09:09.464" v="27" actId="26606"/>
          <ac:spMkLst>
            <pc:docMk/>
            <pc:sldMk cId="665029313" sldId="262"/>
            <ac:spMk id="19" creationId="{38FAA1A1-D861-433F-88FA-1E9D6FD31D11}"/>
          </ac:spMkLst>
        </pc:spChg>
        <pc:spChg chg="add">
          <ac:chgData name="Sarit Maitra" userId="a56b08fc-95a7-4743-8351-af833f41f5d9" providerId="ADAL" clId="{AFF709BC-A069-468E-932E-A068D4774BDC}" dt="2022-03-25T09:09:09.464" v="27" actId="26606"/>
          <ac:spMkLst>
            <pc:docMk/>
            <pc:sldMk cId="665029313" sldId="262"/>
            <ac:spMk id="21" creationId="{8D71EDA1-87BF-4D5D-AB79-F346FD19278A}"/>
          </ac:spMkLst>
        </pc:spChg>
      </pc:sldChg>
      <pc:sldChg chg="addSp modSp mod setBg delDesignElem">
        <pc:chgData name="Sarit Maitra" userId="a56b08fc-95a7-4743-8351-af833f41f5d9" providerId="ADAL" clId="{AFF709BC-A069-468E-932E-A068D4774BDC}" dt="2022-03-26T03:48:17.956" v="476" actId="255"/>
        <pc:sldMkLst>
          <pc:docMk/>
          <pc:sldMk cId="2749759606" sldId="263"/>
        </pc:sldMkLst>
        <pc:spChg chg="mod">
          <ac:chgData name="Sarit Maitra" userId="a56b08fc-95a7-4743-8351-af833f41f5d9" providerId="ADAL" clId="{AFF709BC-A069-468E-932E-A068D4774BDC}" dt="2022-03-25T09:11:27.117" v="54" actId="20577"/>
          <ac:spMkLst>
            <pc:docMk/>
            <pc:sldMk cId="2749759606" sldId="263"/>
            <ac:spMk id="2" creationId="{24C265DF-4994-4F5D-AE41-747A19798DF8}"/>
          </ac:spMkLst>
        </pc:spChg>
        <pc:spChg chg="mod">
          <ac:chgData name="Sarit Maitra" userId="a56b08fc-95a7-4743-8351-af833f41f5d9" providerId="ADAL" clId="{AFF709BC-A069-468E-932E-A068D4774BDC}" dt="2022-03-26T03:48:17.956" v="476" actId="255"/>
          <ac:spMkLst>
            <pc:docMk/>
            <pc:sldMk cId="2749759606" sldId="263"/>
            <ac:spMk id="3" creationId="{763D88F7-014E-43B6-A3A8-5EDD0F989D06}"/>
          </ac:spMkLst>
        </pc:spChg>
        <pc:spChg chg="add">
          <ac:chgData name="Sarit Maitra" userId="a56b08fc-95a7-4743-8351-af833f41f5d9" providerId="ADAL" clId="{AFF709BC-A069-468E-932E-A068D4774BDC}" dt="2022-03-25T09:10:11.930" v="29" actId="26606"/>
          <ac:spMkLst>
            <pc:docMk/>
            <pc:sldMk cId="2749759606" sldId="263"/>
            <ac:spMk id="12" creationId="{59A309A7-1751-4ABE-A3C1-EEC40366AD89}"/>
          </ac:spMkLst>
        </pc:spChg>
        <pc:spChg chg="add">
          <ac:chgData name="Sarit Maitra" userId="a56b08fc-95a7-4743-8351-af833f41f5d9" providerId="ADAL" clId="{AFF709BC-A069-468E-932E-A068D4774BDC}" dt="2022-03-25T09:10:11.930" v="29" actId="26606"/>
          <ac:spMkLst>
            <pc:docMk/>
            <pc:sldMk cId="2749759606" sldId="263"/>
            <ac:spMk id="14" creationId="{967D8EB6-EAE1-4F9C-B398-83321E287204}"/>
          </ac:spMkLst>
        </pc:spChg>
      </pc:sldChg>
      <pc:sldChg chg="addSp modSp new del">
        <pc:chgData name="Sarit Maitra" userId="a56b08fc-95a7-4743-8351-af833f41f5d9" providerId="ADAL" clId="{AFF709BC-A069-468E-932E-A068D4774BDC}" dt="2022-03-25T08:16:51.739" v="18" actId="2696"/>
        <pc:sldMkLst>
          <pc:docMk/>
          <pc:sldMk cId="3825921565" sldId="263"/>
        </pc:sldMkLst>
        <pc:spChg chg="add mod">
          <ac:chgData name="Sarit Maitra" userId="a56b08fc-95a7-4743-8351-af833f41f5d9" providerId="ADAL" clId="{AFF709BC-A069-468E-932E-A068D4774BDC}" dt="2022-03-25T08:16:17.745" v="17"/>
          <ac:spMkLst>
            <pc:docMk/>
            <pc:sldMk cId="3825921565" sldId="263"/>
            <ac:spMk id="3" creationId="{0B30C889-0549-47B4-9185-41AF7BD0C877}"/>
          </ac:spMkLst>
        </pc:spChg>
      </pc:sldChg>
      <pc:sldChg chg="new del">
        <pc:chgData name="Sarit Maitra" userId="a56b08fc-95a7-4743-8351-af833f41f5d9" providerId="ADAL" clId="{AFF709BC-A069-468E-932E-A068D4774BDC}" dt="2022-03-25T09:10:24.117" v="31" actId="47"/>
        <pc:sldMkLst>
          <pc:docMk/>
          <pc:sldMk cId="814055860" sldId="264"/>
        </pc:sldMkLst>
      </pc:sldChg>
      <pc:sldChg chg="addSp modSp mod setBg delDesignElem">
        <pc:chgData name="Sarit Maitra" userId="a56b08fc-95a7-4743-8351-af833f41f5d9" providerId="ADAL" clId="{AFF709BC-A069-468E-932E-A068D4774BDC}" dt="2022-03-26T03:48:28.330" v="478" actId="255"/>
        <pc:sldMkLst>
          <pc:docMk/>
          <pc:sldMk cId="4244261490" sldId="264"/>
        </pc:sldMkLst>
        <pc:spChg chg="mod">
          <ac:chgData name="Sarit Maitra" userId="a56b08fc-95a7-4743-8351-af833f41f5d9" providerId="ADAL" clId="{AFF709BC-A069-468E-932E-A068D4774BDC}" dt="2022-03-25T09:10:51.679" v="38"/>
          <ac:spMkLst>
            <pc:docMk/>
            <pc:sldMk cId="4244261490" sldId="264"/>
            <ac:spMk id="2" creationId="{24C265DF-4994-4F5D-AE41-747A19798DF8}"/>
          </ac:spMkLst>
        </pc:spChg>
        <pc:spChg chg="mod">
          <ac:chgData name="Sarit Maitra" userId="a56b08fc-95a7-4743-8351-af833f41f5d9" providerId="ADAL" clId="{AFF709BC-A069-468E-932E-A068D4774BDC}" dt="2022-03-26T03:48:28.330" v="478" actId="255"/>
          <ac:spMkLst>
            <pc:docMk/>
            <pc:sldMk cId="4244261490" sldId="264"/>
            <ac:spMk id="3" creationId="{763D88F7-014E-43B6-A3A8-5EDD0F989D06}"/>
          </ac:spMkLst>
        </pc:spChg>
        <pc:spChg chg="add">
          <ac:chgData name="Sarit Maitra" userId="a56b08fc-95a7-4743-8351-af833f41f5d9" providerId="ADAL" clId="{AFF709BC-A069-468E-932E-A068D4774BDC}" dt="2022-03-25T09:10:37.732" v="33" actId="26606"/>
          <ac:spMkLst>
            <pc:docMk/>
            <pc:sldMk cId="4244261490" sldId="264"/>
            <ac:spMk id="12" creationId="{59A309A7-1751-4ABE-A3C1-EEC40366AD89}"/>
          </ac:spMkLst>
        </pc:spChg>
        <pc:spChg chg="add">
          <ac:chgData name="Sarit Maitra" userId="a56b08fc-95a7-4743-8351-af833f41f5d9" providerId="ADAL" clId="{AFF709BC-A069-468E-932E-A068D4774BDC}" dt="2022-03-25T09:10:37.732" v="33" actId="26606"/>
          <ac:spMkLst>
            <pc:docMk/>
            <pc:sldMk cId="4244261490" sldId="264"/>
            <ac:spMk id="14" creationId="{967D8EB6-EAE1-4F9C-B398-83321E287204}"/>
          </ac:spMkLst>
        </pc:spChg>
      </pc:sldChg>
      <pc:sldChg chg="addSp modSp mod setBg delDesignElem">
        <pc:chgData name="Sarit Maitra" userId="a56b08fc-95a7-4743-8351-af833f41f5d9" providerId="ADAL" clId="{AFF709BC-A069-468E-932E-A068D4774BDC}" dt="2022-03-26T03:40:01.027" v="438" actId="313"/>
        <pc:sldMkLst>
          <pc:docMk/>
          <pc:sldMk cId="3450207145" sldId="265"/>
        </pc:sldMkLst>
        <pc:spChg chg="mod">
          <ac:chgData name="Sarit Maitra" userId="a56b08fc-95a7-4743-8351-af833f41f5d9" providerId="ADAL" clId="{AFF709BC-A069-468E-932E-A068D4774BDC}" dt="2022-03-25T09:31:06.489" v="168" actId="20577"/>
          <ac:spMkLst>
            <pc:docMk/>
            <pc:sldMk cId="3450207145" sldId="265"/>
            <ac:spMk id="2" creationId="{24C265DF-4994-4F5D-AE41-747A19798DF8}"/>
          </ac:spMkLst>
        </pc:spChg>
        <pc:spChg chg="mod">
          <ac:chgData name="Sarit Maitra" userId="a56b08fc-95a7-4743-8351-af833f41f5d9" providerId="ADAL" clId="{AFF709BC-A069-468E-932E-A068D4774BDC}" dt="2022-03-26T03:40:01.027" v="438" actId="313"/>
          <ac:spMkLst>
            <pc:docMk/>
            <pc:sldMk cId="3450207145" sldId="265"/>
            <ac:spMk id="3" creationId="{763D88F7-014E-43B6-A3A8-5EDD0F989D06}"/>
          </ac:spMkLst>
        </pc:spChg>
        <pc:spChg chg="add">
          <ac:chgData name="Sarit Maitra" userId="a56b08fc-95a7-4743-8351-af833f41f5d9" providerId="ADAL" clId="{AFF709BC-A069-468E-932E-A068D4774BDC}" dt="2022-03-25T09:27:04.990" v="86" actId="26606"/>
          <ac:spMkLst>
            <pc:docMk/>
            <pc:sldMk cId="3450207145" sldId="265"/>
            <ac:spMk id="12" creationId="{59A309A7-1751-4ABE-A3C1-EEC40366AD89}"/>
          </ac:spMkLst>
        </pc:spChg>
        <pc:spChg chg="add">
          <ac:chgData name="Sarit Maitra" userId="a56b08fc-95a7-4743-8351-af833f41f5d9" providerId="ADAL" clId="{AFF709BC-A069-468E-932E-A068D4774BDC}" dt="2022-03-25T09:27:04.990" v="86" actId="26606"/>
          <ac:spMkLst>
            <pc:docMk/>
            <pc:sldMk cId="3450207145" sldId="265"/>
            <ac:spMk id="14" creationId="{967D8EB6-EAE1-4F9C-B398-83321E287204}"/>
          </ac:spMkLst>
        </pc:spChg>
      </pc:sldChg>
      <pc:sldChg chg="new del">
        <pc:chgData name="Sarit Maitra" userId="a56b08fc-95a7-4743-8351-af833f41f5d9" providerId="ADAL" clId="{AFF709BC-A069-468E-932E-A068D4774BDC}" dt="2022-03-25T09:42:57.615" v="270" actId="2696"/>
        <pc:sldMkLst>
          <pc:docMk/>
          <pc:sldMk cId="2745317610" sldId="266"/>
        </pc:sldMkLst>
      </pc:sldChg>
      <pc:sldChg chg="addSp modSp mod setBg delDesignElem">
        <pc:chgData name="Sarit Maitra" userId="a56b08fc-95a7-4743-8351-af833f41f5d9" providerId="ADAL" clId="{AFF709BC-A069-468E-932E-A068D4774BDC}" dt="2022-03-25T11:13:54.041" v="271" actId="26606"/>
        <pc:sldMkLst>
          <pc:docMk/>
          <pc:sldMk cId="3062135035" sldId="267"/>
        </pc:sldMkLst>
        <pc:spChg chg="mod">
          <ac:chgData name="Sarit Maitra" userId="a56b08fc-95a7-4743-8351-af833f41f5d9" providerId="ADAL" clId="{AFF709BC-A069-468E-932E-A068D4774BDC}" dt="2022-03-25T11:13:54.041" v="271" actId="26606"/>
          <ac:spMkLst>
            <pc:docMk/>
            <pc:sldMk cId="3062135035" sldId="267"/>
            <ac:spMk id="2" creationId="{24C265DF-4994-4F5D-AE41-747A19798DF8}"/>
          </ac:spMkLst>
        </pc:spChg>
        <pc:spChg chg="mod">
          <ac:chgData name="Sarit Maitra" userId="a56b08fc-95a7-4743-8351-af833f41f5d9" providerId="ADAL" clId="{AFF709BC-A069-468E-932E-A068D4774BDC}" dt="2022-03-25T11:13:54.041" v="271" actId="26606"/>
          <ac:spMkLst>
            <pc:docMk/>
            <pc:sldMk cId="3062135035" sldId="267"/>
            <ac:spMk id="3" creationId="{763D88F7-014E-43B6-A3A8-5EDD0F989D06}"/>
          </ac:spMkLst>
        </pc:spChg>
        <pc:spChg chg="add">
          <ac:chgData name="Sarit Maitra" userId="a56b08fc-95a7-4743-8351-af833f41f5d9" providerId="ADAL" clId="{AFF709BC-A069-468E-932E-A068D4774BDC}" dt="2022-03-25T11:13:54.041" v="271" actId="26606"/>
          <ac:spMkLst>
            <pc:docMk/>
            <pc:sldMk cId="3062135035" sldId="267"/>
            <ac:spMk id="12" creationId="{59A309A7-1751-4ABE-A3C1-EEC40366AD89}"/>
          </ac:spMkLst>
        </pc:spChg>
        <pc:spChg chg="add">
          <ac:chgData name="Sarit Maitra" userId="a56b08fc-95a7-4743-8351-af833f41f5d9" providerId="ADAL" clId="{AFF709BC-A069-468E-932E-A068D4774BDC}" dt="2022-03-25T11:13:54.041" v="271" actId="26606"/>
          <ac:spMkLst>
            <pc:docMk/>
            <pc:sldMk cId="3062135035" sldId="267"/>
            <ac:spMk id="14" creationId="{967D8EB6-EAE1-4F9C-B398-83321E287204}"/>
          </ac:spMkLst>
        </pc:spChg>
      </pc:sldChg>
      <pc:sldChg chg="addSp modSp mod setBg delDesignElem">
        <pc:chgData name="Sarit Maitra" userId="a56b08fc-95a7-4743-8351-af833f41f5d9" providerId="ADAL" clId="{AFF709BC-A069-468E-932E-A068D4774BDC}" dt="2022-03-25T11:19:24.884" v="300" actId="26606"/>
        <pc:sldMkLst>
          <pc:docMk/>
          <pc:sldMk cId="149896639" sldId="268"/>
        </pc:sldMkLst>
        <pc:spChg chg="mod">
          <ac:chgData name="Sarit Maitra" userId="a56b08fc-95a7-4743-8351-af833f41f5d9" providerId="ADAL" clId="{AFF709BC-A069-468E-932E-A068D4774BDC}" dt="2022-03-25T11:19:24.884" v="300" actId="26606"/>
          <ac:spMkLst>
            <pc:docMk/>
            <pc:sldMk cId="149896639" sldId="268"/>
            <ac:spMk id="2" creationId="{24C265DF-4994-4F5D-AE41-747A19798DF8}"/>
          </ac:spMkLst>
        </pc:spChg>
        <pc:spChg chg="mod">
          <ac:chgData name="Sarit Maitra" userId="a56b08fc-95a7-4743-8351-af833f41f5d9" providerId="ADAL" clId="{AFF709BC-A069-468E-932E-A068D4774BDC}" dt="2022-03-25T11:19:24.884" v="300" actId="26606"/>
          <ac:spMkLst>
            <pc:docMk/>
            <pc:sldMk cId="149896639" sldId="268"/>
            <ac:spMk id="3" creationId="{763D88F7-014E-43B6-A3A8-5EDD0F989D06}"/>
          </ac:spMkLst>
        </pc:spChg>
        <pc:spChg chg="add">
          <ac:chgData name="Sarit Maitra" userId="a56b08fc-95a7-4743-8351-af833f41f5d9" providerId="ADAL" clId="{AFF709BC-A069-468E-932E-A068D4774BDC}" dt="2022-03-25T11:19:24.884" v="300" actId="26606"/>
          <ac:spMkLst>
            <pc:docMk/>
            <pc:sldMk cId="149896639" sldId="268"/>
            <ac:spMk id="12" creationId="{59A309A7-1751-4ABE-A3C1-EEC40366AD89}"/>
          </ac:spMkLst>
        </pc:spChg>
        <pc:spChg chg="add">
          <ac:chgData name="Sarit Maitra" userId="a56b08fc-95a7-4743-8351-af833f41f5d9" providerId="ADAL" clId="{AFF709BC-A069-468E-932E-A068D4774BDC}" dt="2022-03-25T11:19:24.884" v="300" actId="26606"/>
          <ac:spMkLst>
            <pc:docMk/>
            <pc:sldMk cId="149896639" sldId="268"/>
            <ac:spMk id="14" creationId="{967D8EB6-EAE1-4F9C-B398-83321E287204}"/>
          </ac:spMkLst>
        </pc:spChg>
      </pc:sldChg>
      <pc:sldChg chg="new del">
        <pc:chgData name="Sarit Maitra" userId="a56b08fc-95a7-4743-8351-af833f41f5d9" providerId="ADAL" clId="{AFF709BC-A069-468E-932E-A068D4774BDC}" dt="2022-03-25T11:14:12.126" v="273" actId="47"/>
        <pc:sldMkLst>
          <pc:docMk/>
          <pc:sldMk cId="2832311580" sldId="268"/>
        </pc:sldMkLst>
      </pc:sldChg>
      <pc:sldChg chg="addSp delSp modSp add mod setBg delDesignElem">
        <pc:chgData name="Sarit Maitra" userId="a56b08fc-95a7-4743-8351-af833f41f5d9" providerId="ADAL" clId="{AFF709BC-A069-468E-932E-A068D4774BDC}" dt="2022-03-25T11:19:27.790" v="301" actId="26606"/>
        <pc:sldMkLst>
          <pc:docMk/>
          <pc:sldMk cId="2364269477" sldId="269"/>
        </pc:sldMkLst>
        <pc:spChg chg="mod">
          <ac:chgData name="Sarit Maitra" userId="a56b08fc-95a7-4743-8351-af833f41f5d9" providerId="ADAL" clId="{AFF709BC-A069-468E-932E-A068D4774BDC}" dt="2022-03-25T11:15:51.530" v="292" actId="20577"/>
          <ac:spMkLst>
            <pc:docMk/>
            <pc:sldMk cId="2364269477" sldId="269"/>
            <ac:spMk id="2" creationId="{24C265DF-4994-4F5D-AE41-747A19798DF8}"/>
          </ac:spMkLst>
        </pc:spChg>
        <pc:spChg chg="mod">
          <ac:chgData name="Sarit Maitra" userId="a56b08fc-95a7-4743-8351-af833f41f5d9" providerId="ADAL" clId="{AFF709BC-A069-468E-932E-A068D4774BDC}" dt="2022-03-25T11:19:27.790" v="301" actId="26606"/>
          <ac:spMkLst>
            <pc:docMk/>
            <pc:sldMk cId="2364269477" sldId="269"/>
            <ac:spMk id="3" creationId="{763D88F7-014E-43B6-A3A8-5EDD0F989D06}"/>
          </ac:spMkLst>
        </pc:spChg>
        <pc:spChg chg="add">
          <ac:chgData name="Sarit Maitra" userId="a56b08fc-95a7-4743-8351-af833f41f5d9" providerId="ADAL" clId="{AFF709BC-A069-468E-932E-A068D4774BDC}" dt="2022-03-25T11:19:27.790" v="301" actId="26606"/>
          <ac:spMkLst>
            <pc:docMk/>
            <pc:sldMk cId="2364269477" sldId="269"/>
            <ac:spMk id="9" creationId="{59A309A7-1751-4ABE-A3C1-EEC40366AD89}"/>
          </ac:spMkLst>
        </pc:spChg>
        <pc:spChg chg="add">
          <ac:chgData name="Sarit Maitra" userId="a56b08fc-95a7-4743-8351-af833f41f5d9" providerId="ADAL" clId="{AFF709BC-A069-468E-932E-A068D4774BDC}" dt="2022-03-25T11:19:27.790" v="301" actId="26606"/>
          <ac:spMkLst>
            <pc:docMk/>
            <pc:sldMk cId="2364269477" sldId="269"/>
            <ac:spMk id="10" creationId="{967D8EB6-EAE1-4F9C-B398-83321E287204}"/>
          </ac:spMkLst>
        </pc:spChg>
        <pc:spChg chg="del">
          <ac:chgData name="Sarit Maitra" userId="a56b08fc-95a7-4743-8351-af833f41f5d9" providerId="ADAL" clId="{AFF709BC-A069-468E-932E-A068D4774BDC}" dt="2022-03-25T11:14:21.252" v="276"/>
          <ac:spMkLst>
            <pc:docMk/>
            <pc:sldMk cId="2364269477" sldId="269"/>
            <ac:spMk id="12" creationId="{59A309A7-1751-4ABE-A3C1-EEC40366AD89}"/>
          </ac:spMkLst>
        </pc:spChg>
        <pc:spChg chg="del">
          <ac:chgData name="Sarit Maitra" userId="a56b08fc-95a7-4743-8351-af833f41f5d9" providerId="ADAL" clId="{AFF709BC-A069-468E-932E-A068D4774BDC}" dt="2022-03-25T11:14:21.252" v="276"/>
          <ac:spMkLst>
            <pc:docMk/>
            <pc:sldMk cId="2364269477" sldId="269"/>
            <ac:spMk id="14" creationId="{967D8EB6-EAE1-4F9C-B398-83321E287204}"/>
          </ac:spMkLst>
        </pc:spChg>
      </pc:sldChg>
      <pc:sldChg chg="addSp modSp mod setBg">
        <pc:chgData name="Sarit Maitra" userId="a56b08fc-95a7-4743-8351-af833f41f5d9" providerId="ADAL" clId="{AFF709BC-A069-468E-932E-A068D4774BDC}" dt="2022-03-25T11:20:26.779" v="318" actId="20577"/>
        <pc:sldMkLst>
          <pc:docMk/>
          <pc:sldMk cId="950800868" sldId="270"/>
        </pc:sldMkLst>
        <pc:spChg chg="mod">
          <ac:chgData name="Sarit Maitra" userId="a56b08fc-95a7-4743-8351-af833f41f5d9" providerId="ADAL" clId="{AFF709BC-A069-468E-932E-A068D4774BDC}" dt="2022-03-25T11:19:37.017" v="308" actId="20577"/>
          <ac:spMkLst>
            <pc:docMk/>
            <pc:sldMk cId="950800868" sldId="270"/>
            <ac:spMk id="2" creationId="{24C265DF-4994-4F5D-AE41-747A19798DF8}"/>
          </ac:spMkLst>
        </pc:spChg>
        <pc:spChg chg="mod">
          <ac:chgData name="Sarit Maitra" userId="a56b08fc-95a7-4743-8351-af833f41f5d9" providerId="ADAL" clId="{AFF709BC-A069-468E-932E-A068D4774BDC}" dt="2022-03-25T11:20:26.779" v="318" actId="20577"/>
          <ac:spMkLst>
            <pc:docMk/>
            <pc:sldMk cId="950800868" sldId="270"/>
            <ac:spMk id="3" creationId="{763D88F7-014E-43B6-A3A8-5EDD0F989D06}"/>
          </ac:spMkLst>
        </pc:spChg>
        <pc:spChg chg="add">
          <ac:chgData name="Sarit Maitra" userId="a56b08fc-95a7-4743-8351-af833f41f5d9" providerId="ADAL" clId="{AFF709BC-A069-468E-932E-A068D4774BDC}" dt="2022-03-25T11:19:30.108" v="302" actId="26606"/>
          <ac:spMkLst>
            <pc:docMk/>
            <pc:sldMk cId="950800868" sldId="270"/>
            <ac:spMk id="12" creationId="{59A309A7-1751-4ABE-A3C1-EEC40366AD89}"/>
          </ac:spMkLst>
        </pc:spChg>
        <pc:spChg chg="add">
          <ac:chgData name="Sarit Maitra" userId="a56b08fc-95a7-4743-8351-af833f41f5d9" providerId="ADAL" clId="{AFF709BC-A069-468E-932E-A068D4774BDC}" dt="2022-03-25T11:19:30.108" v="302" actId="26606"/>
          <ac:spMkLst>
            <pc:docMk/>
            <pc:sldMk cId="950800868" sldId="270"/>
            <ac:spMk id="14" creationId="{967D8EB6-EAE1-4F9C-B398-83321E287204}"/>
          </ac:spMkLst>
        </pc:spChg>
      </pc:sldChg>
      <pc:sldChg chg="add del">
        <pc:chgData name="Sarit Maitra" userId="a56b08fc-95a7-4743-8351-af833f41f5d9" providerId="ADAL" clId="{AFF709BC-A069-468E-932E-A068D4774BDC}" dt="2022-03-25T11:22:17.780" v="320" actId="2696"/>
        <pc:sldMkLst>
          <pc:docMk/>
          <pc:sldMk cId="3275335210" sldId="271"/>
        </pc:sldMkLst>
      </pc:sldChg>
      <pc:sldChg chg="addSp modSp mod setBg delDesignElem">
        <pc:chgData name="Sarit Maitra" userId="a56b08fc-95a7-4743-8351-af833f41f5d9" providerId="ADAL" clId="{AFF709BC-A069-468E-932E-A068D4774BDC}" dt="2022-03-26T03:46:17.392" v="463" actId="26606"/>
        <pc:sldMkLst>
          <pc:docMk/>
          <pc:sldMk cId="3694733523" sldId="271"/>
        </pc:sldMkLst>
        <pc:spChg chg="mod">
          <ac:chgData name="Sarit Maitra" userId="a56b08fc-95a7-4743-8351-af833f41f5d9" providerId="ADAL" clId="{AFF709BC-A069-468E-932E-A068D4774BDC}" dt="2022-03-26T03:44:30.901" v="445" actId="20577"/>
          <ac:spMkLst>
            <pc:docMk/>
            <pc:sldMk cId="3694733523" sldId="271"/>
            <ac:spMk id="2" creationId="{24C265DF-4994-4F5D-AE41-747A19798DF8}"/>
          </ac:spMkLst>
        </pc:spChg>
        <pc:spChg chg="mod">
          <ac:chgData name="Sarit Maitra" userId="a56b08fc-95a7-4743-8351-af833f41f5d9" providerId="ADAL" clId="{AFF709BC-A069-468E-932E-A068D4774BDC}" dt="2022-03-26T03:46:17.392" v="463" actId="26606"/>
          <ac:spMkLst>
            <pc:docMk/>
            <pc:sldMk cId="3694733523" sldId="271"/>
            <ac:spMk id="3" creationId="{763D88F7-014E-43B6-A3A8-5EDD0F989D06}"/>
          </ac:spMkLst>
        </pc:spChg>
        <pc:spChg chg="add">
          <ac:chgData name="Sarit Maitra" userId="a56b08fc-95a7-4743-8351-af833f41f5d9" providerId="ADAL" clId="{AFF709BC-A069-468E-932E-A068D4774BDC}" dt="2022-03-26T03:46:17.392" v="463" actId="26606"/>
          <ac:spMkLst>
            <pc:docMk/>
            <pc:sldMk cId="3694733523" sldId="271"/>
            <ac:spMk id="12" creationId="{59A309A7-1751-4ABE-A3C1-EEC40366AD89}"/>
          </ac:spMkLst>
        </pc:spChg>
        <pc:spChg chg="add">
          <ac:chgData name="Sarit Maitra" userId="a56b08fc-95a7-4743-8351-af833f41f5d9" providerId="ADAL" clId="{AFF709BC-A069-468E-932E-A068D4774BDC}" dt="2022-03-26T03:46:17.392" v="463" actId="26606"/>
          <ac:spMkLst>
            <pc:docMk/>
            <pc:sldMk cId="3694733523" sldId="271"/>
            <ac:spMk id="14" creationId="{967D8EB6-EAE1-4F9C-B398-83321E287204}"/>
          </ac:spMkLst>
        </pc:spChg>
      </pc:sldChg>
      <pc:sldChg chg="add del">
        <pc:chgData name="Sarit Maitra" userId="a56b08fc-95a7-4743-8351-af833f41f5d9" providerId="ADAL" clId="{AFF709BC-A069-468E-932E-A068D4774BDC}" dt="2022-03-25T11:22:16.170" v="319" actId="2696"/>
        <pc:sldMkLst>
          <pc:docMk/>
          <pc:sldMk cId="80712171" sldId="272"/>
        </pc:sldMkLst>
      </pc:sldChg>
      <pc:sldChg chg="addSp modSp mod setBg delDesignElem">
        <pc:chgData name="Sarit Maitra" userId="a56b08fc-95a7-4743-8351-af833f41f5d9" providerId="ADAL" clId="{AFF709BC-A069-468E-932E-A068D4774BDC}" dt="2022-03-26T03:48:37.282" v="479" actId="26606"/>
        <pc:sldMkLst>
          <pc:docMk/>
          <pc:sldMk cId="3885603797" sldId="272"/>
        </pc:sldMkLst>
        <pc:spChg chg="mod">
          <ac:chgData name="Sarit Maitra" userId="a56b08fc-95a7-4743-8351-af833f41f5d9" providerId="ADAL" clId="{AFF709BC-A069-468E-932E-A068D4774BDC}" dt="2022-03-26T03:46:56.027" v="467"/>
          <ac:spMkLst>
            <pc:docMk/>
            <pc:sldMk cId="3885603797" sldId="272"/>
            <ac:spMk id="2" creationId="{24C265DF-4994-4F5D-AE41-747A19798DF8}"/>
          </ac:spMkLst>
        </pc:spChg>
        <pc:spChg chg="mod">
          <ac:chgData name="Sarit Maitra" userId="a56b08fc-95a7-4743-8351-af833f41f5d9" providerId="ADAL" clId="{AFF709BC-A069-468E-932E-A068D4774BDC}" dt="2022-03-26T03:48:37.282" v="479" actId="26606"/>
          <ac:spMkLst>
            <pc:docMk/>
            <pc:sldMk cId="3885603797" sldId="272"/>
            <ac:spMk id="3" creationId="{763D88F7-014E-43B6-A3A8-5EDD0F989D06}"/>
          </ac:spMkLst>
        </pc:spChg>
        <pc:spChg chg="add">
          <ac:chgData name="Sarit Maitra" userId="a56b08fc-95a7-4743-8351-af833f41f5d9" providerId="ADAL" clId="{AFF709BC-A069-468E-932E-A068D4774BDC}" dt="2022-03-26T03:48:37.282" v="479" actId="26606"/>
          <ac:spMkLst>
            <pc:docMk/>
            <pc:sldMk cId="3885603797" sldId="272"/>
            <ac:spMk id="12" creationId="{59A309A7-1751-4ABE-A3C1-EEC40366AD89}"/>
          </ac:spMkLst>
        </pc:spChg>
        <pc:spChg chg="add">
          <ac:chgData name="Sarit Maitra" userId="a56b08fc-95a7-4743-8351-af833f41f5d9" providerId="ADAL" clId="{AFF709BC-A069-468E-932E-A068D4774BDC}" dt="2022-03-26T03:48:37.282" v="479" actId="26606"/>
          <ac:spMkLst>
            <pc:docMk/>
            <pc:sldMk cId="3885603797" sldId="272"/>
            <ac:spMk id="14" creationId="{967D8EB6-EAE1-4F9C-B398-83321E287204}"/>
          </ac:spMkLst>
        </pc:spChg>
      </pc:sldChg>
      <pc:sldChg chg="modSp mod delDesignElem">
        <pc:chgData name="Sarit Maitra" userId="a56b08fc-95a7-4743-8351-af833f41f5d9" providerId="ADAL" clId="{AFF709BC-A069-468E-932E-A068D4774BDC}" dt="2022-03-26T03:50:25.243" v="514" actId="20577"/>
        <pc:sldMkLst>
          <pc:docMk/>
          <pc:sldMk cId="1848123025" sldId="273"/>
        </pc:sldMkLst>
        <pc:spChg chg="mod">
          <ac:chgData name="Sarit Maitra" userId="a56b08fc-95a7-4743-8351-af833f41f5d9" providerId="ADAL" clId="{AFF709BC-A069-468E-932E-A068D4774BDC}" dt="2022-03-26T03:49:13.860" v="490" actId="20577"/>
          <ac:spMkLst>
            <pc:docMk/>
            <pc:sldMk cId="1848123025" sldId="273"/>
            <ac:spMk id="2" creationId="{24C265DF-4994-4F5D-AE41-747A19798DF8}"/>
          </ac:spMkLst>
        </pc:spChg>
        <pc:spChg chg="mod">
          <ac:chgData name="Sarit Maitra" userId="a56b08fc-95a7-4743-8351-af833f41f5d9" providerId="ADAL" clId="{AFF709BC-A069-468E-932E-A068D4774BDC}" dt="2022-03-26T03:50:25.243" v="514" actId="20577"/>
          <ac:spMkLst>
            <pc:docMk/>
            <pc:sldMk cId="1848123025" sldId="273"/>
            <ac:spMk id="3" creationId="{763D88F7-014E-43B6-A3A8-5EDD0F989D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E99C-ECD1-46FF-9582-1714A4A84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E92FE7-7936-4B6E-8599-3EEF54E105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A7BE6E-1414-4AF7-977C-0BB13C769DCF}"/>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5" name="Footer Placeholder 4">
            <a:extLst>
              <a:ext uri="{FF2B5EF4-FFF2-40B4-BE49-F238E27FC236}">
                <a16:creationId xmlns:a16="http://schemas.microsoft.com/office/drawing/2014/main" id="{F8B6CE14-6620-4631-BD6A-A1C711D47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3A348B-CBF9-471E-BC89-E3DB65B62B98}"/>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323531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F3F8-B46E-46DE-9196-F518371A66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5E067B-8B0A-4E21-B646-427616A750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D07E8E-1B2C-4BF3-B300-50B03B9ECAD7}"/>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5" name="Footer Placeholder 4">
            <a:extLst>
              <a:ext uri="{FF2B5EF4-FFF2-40B4-BE49-F238E27FC236}">
                <a16:creationId xmlns:a16="http://schemas.microsoft.com/office/drawing/2014/main" id="{3595E7DE-8D38-4787-9913-9CD947DE55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9A856D-B618-4193-A26C-A158FAD9798D}"/>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70552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085F4-64AA-48AF-A170-C6DA49138A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C0E7A2-413B-4831-A7BA-D6B40AAA2C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9D0562-124A-4980-BE76-459780F9DA7E}"/>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5" name="Footer Placeholder 4">
            <a:extLst>
              <a:ext uri="{FF2B5EF4-FFF2-40B4-BE49-F238E27FC236}">
                <a16:creationId xmlns:a16="http://schemas.microsoft.com/office/drawing/2014/main" id="{EFC9CAF3-79A4-4DE5-84C3-FB877BFFCF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9F9379-2A70-49FD-B7AD-F4964F3664BC}"/>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267362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13EB-0585-48D9-9A7E-65FA8058D0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848D22-E781-4E21-A345-891B049445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0762BB-AA40-497B-A64F-F322EBB76B64}"/>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5" name="Footer Placeholder 4">
            <a:extLst>
              <a:ext uri="{FF2B5EF4-FFF2-40B4-BE49-F238E27FC236}">
                <a16:creationId xmlns:a16="http://schemas.microsoft.com/office/drawing/2014/main" id="{93A1BA5B-F7C7-4E0F-B638-6DBE467A8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9AD30-624C-44EA-A987-B4772390E19D}"/>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20867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48B0-6720-4F18-9806-738761AC28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057278-E4E0-4AA6-ACAC-D0C981B78D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1A9EFD-8DE1-4B8E-A363-8A4201CCD507}"/>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5" name="Footer Placeholder 4">
            <a:extLst>
              <a:ext uri="{FF2B5EF4-FFF2-40B4-BE49-F238E27FC236}">
                <a16:creationId xmlns:a16="http://schemas.microsoft.com/office/drawing/2014/main" id="{D035F156-B153-4B76-A0DD-4EEE629F0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4A53EE-7F36-41DD-AD62-4368F2EB5696}"/>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302082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643D-8B37-4067-A489-04E19C7839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DCF3B1-86EE-4A9B-86F9-1307E863C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222EED-BA40-4CD9-B378-4CCBC54F9D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2AD264-7BD5-46B4-B7E5-7800339BF117}"/>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6" name="Footer Placeholder 5">
            <a:extLst>
              <a:ext uri="{FF2B5EF4-FFF2-40B4-BE49-F238E27FC236}">
                <a16:creationId xmlns:a16="http://schemas.microsoft.com/office/drawing/2014/main" id="{95CB719B-808E-4D28-9E9A-964113E497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4C38DD-64E8-4B86-A28E-957A49AFAC31}"/>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258007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53CA-B366-4058-850F-239FA2A88C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A0E34F-6375-4487-B39F-8D0EA41623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F6E4DF-C395-4C99-BEA0-C80D566D74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3C5BCB-D941-40BD-A1A4-7F567DE94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42E1B-3C8B-4D9D-ABF1-63B1E2929D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5D0355-0701-4E2C-8294-5C499F89B89D}"/>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8" name="Footer Placeholder 7">
            <a:extLst>
              <a:ext uri="{FF2B5EF4-FFF2-40B4-BE49-F238E27FC236}">
                <a16:creationId xmlns:a16="http://schemas.microsoft.com/office/drawing/2014/main" id="{A88BA040-9FEE-4686-A73C-A65928F061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C62328-C6BA-4314-A294-9D05F2DD29BC}"/>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852259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A24E-0BF4-43BC-AAE3-AB2A284069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2A3272-F6E0-4857-BE5E-04B1CA7F825E}"/>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4" name="Footer Placeholder 3">
            <a:extLst>
              <a:ext uri="{FF2B5EF4-FFF2-40B4-BE49-F238E27FC236}">
                <a16:creationId xmlns:a16="http://schemas.microsoft.com/office/drawing/2014/main" id="{DAD12335-2B60-450F-A6FB-E3CF59E9F1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636E74-79FC-45DF-9F41-AE5743CA6EBC}"/>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403759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ACC10-6E15-4EB3-8F85-C108131E7E33}"/>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3" name="Footer Placeholder 2">
            <a:extLst>
              <a:ext uri="{FF2B5EF4-FFF2-40B4-BE49-F238E27FC236}">
                <a16:creationId xmlns:a16="http://schemas.microsoft.com/office/drawing/2014/main" id="{3DBF53FF-E10D-481D-9719-5B3D6DB3E6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FBBF0E-CF5F-4330-B863-43BE07D58362}"/>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3548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D9E7-5592-4C37-810D-58196CE61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B5CD48-936A-4855-BD79-D115C87850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49E788-6DAF-4C31-8AF1-CD1FB58A7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D7C88-F074-49B7-9D1B-32EEE188E0C1}"/>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6" name="Footer Placeholder 5">
            <a:extLst>
              <a:ext uri="{FF2B5EF4-FFF2-40B4-BE49-F238E27FC236}">
                <a16:creationId xmlns:a16="http://schemas.microsoft.com/office/drawing/2014/main" id="{53A45EB4-8EA9-47AF-B3D3-0105F725AE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BF8828-F789-4D4A-A5F7-5FF4ECDB7A73}"/>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92674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177D-6CEC-4C18-8857-940E6E2B4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EE8EFF-E446-4451-8B05-3AF868F60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F56599-8B12-48EF-9213-1F05AFDA4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7DF5D-D38D-4023-B4D6-A37FEBEE6B90}"/>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6" name="Footer Placeholder 5">
            <a:extLst>
              <a:ext uri="{FF2B5EF4-FFF2-40B4-BE49-F238E27FC236}">
                <a16:creationId xmlns:a16="http://schemas.microsoft.com/office/drawing/2014/main" id="{8BA3CF69-E437-468F-872E-F8C60C8CC1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A045D5-16F4-4FC5-83BD-69A81442E8A1}"/>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286988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56B6D-BBAE-446D-A431-D31C75E7FB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051B18-32DE-47D8-839F-A030CEDDDE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7F795D-11E9-48C5-A091-E9304F077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A889D-EBEA-4806-B802-30F96957B143}" type="datetimeFigureOut">
              <a:rPr lang="en-IN" smtClean="0"/>
              <a:t>26-03-2022</a:t>
            </a:fld>
            <a:endParaRPr lang="en-IN"/>
          </a:p>
        </p:txBody>
      </p:sp>
      <p:sp>
        <p:nvSpPr>
          <p:cNvPr id="5" name="Footer Placeholder 4">
            <a:extLst>
              <a:ext uri="{FF2B5EF4-FFF2-40B4-BE49-F238E27FC236}">
                <a16:creationId xmlns:a16="http://schemas.microsoft.com/office/drawing/2014/main" id="{2039208F-AA94-4BB1-B03D-D954267E6C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7DF689-2D04-4B9F-AA98-8F678B74E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C9F11-E872-4979-B6A3-79338DF8D6F5}" type="slidenum">
              <a:rPr lang="en-IN" smtClean="0"/>
              <a:t>‹#›</a:t>
            </a:fld>
            <a:endParaRPr lang="en-IN"/>
          </a:p>
        </p:txBody>
      </p:sp>
    </p:spTree>
    <p:extLst>
      <p:ext uri="{BB962C8B-B14F-4D97-AF65-F5344CB8AC3E}">
        <p14:creationId xmlns:p14="http://schemas.microsoft.com/office/powerpoint/2010/main" val="3252075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8198-C9FB-4FEC-9616-17AB15E59CC7}"/>
              </a:ext>
            </a:extLst>
          </p:cNvPr>
          <p:cNvSpPr>
            <a:spLocks noGrp="1"/>
          </p:cNvSpPr>
          <p:nvPr>
            <p:ph type="ctrTitle"/>
          </p:nvPr>
        </p:nvSpPr>
        <p:spPr>
          <a:xfrm>
            <a:off x="707011" y="4502330"/>
            <a:ext cx="10765410" cy="1207269"/>
          </a:xfrm>
        </p:spPr>
        <p:txBody>
          <a:bodyPr>
            <a:normAutofit/>
          </a:bodyPr>
          <a:lstStyle/>
          <a:p>
            <a:r>
              <a:rPr lang="en-IN" dirty="0"/>
              <a:t>Python Beginners</a:t>
            </a:r>
          </a:p>
        </p:txBody>
      </p:sp>
      <p:sp>
        <p:nvSpPr>
          <p:cNvPr id="3" name="Subtitle 2">
            <a:extLst>
              <a:ext uri="{FF2B5EF4-FFF2-40B4-BE49-F238E27FC236}">
                <a16:creationId xmlns:a16="http://schemas.microsoft.com/office/drawing/2014/main" id="{080A8229-A03F-4D7C-B37A-A2C859E41242}"/>
              </a:ext>
            </a:extLst>
          </p:cNvPr>
          <p:cNvSpPr>
            <a:spLocks noGrp="1"/>
          </p:cNvSpPr>
          <p:nvPr>
            <p:ph type="subTitle" idx="1"/>
          </p:nvPr>
        </p:nvSpPr>
        <p:spPr>
          <a:xfrm>
            <a:off x="1376313" y="5665510"/>
            <a:ext cx="9426806" cy="719122"/>
          </a:xfrm>
        </p:spPr>
        <p:txBody>
          <a:bodyPr>
            <a:normAutofit/>
          </a:bodyPr>
          <a:lstStyle/>
          <a:p>
            <a:r>
              <a:rPr lang="en-IN"/>
              <a:t>Dr. Sarit Maitra</a:t>
            </a:r>
          </a:p>
        </p:txBody>
      </p:sp>
      <p:pic>
        <p:nvPicPr>
          <p:cNvPr id="4" name="Picture 3">
            <a:extLst>
              <a:ext uri="{FF2B5EF4-FFF2-40B4-BE49-F238E27FC236}">
                <a16:creationId xmlns:a16="http://schemas.microsoft.com/office/drawing/2014/main" id="{359F3792-4F19-4B88-A580-01523A18DABB}"/>
              </a:ext>
            </a:extLst>
          </p:cNvPr>
          <p:cNvPicPr>
            <a:picLocks noChangeAspect="1"/>
          </p:cNvPicPr>
          <p:nvPr/>
        </p:nvPicPr>
        <p:blipFill>
          <a:blip r:embed="rId2"/>
          <a:stretch>
            <a:fillRect/>
          </a:stretch>
        </p:blipFill>
        <p:spPr>
          <a:xfrm>
            <a:off x="321734" y="1809808"/>
            <a:ext cx="5458816" cy="1008111"/>
          </a:xfrm>
          <a:prstGeom prst="rect">
            <a:avLst/>
          </a:prstGeom>
        </p:spPr>
      </p:pic>
      <p:cxnSp>
        <p:nvCxnSpPr>
          <p:cNvPr id="14" name="Straight Connector 16">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253414"/>
            <a:ext cx="0" cy="2120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Books">
            <a:extLst>
              <a:ext uri="{FF2B5EF4-FFF2-40B4-BE49-F238E27FC236}">
                <a16:creationId xmlns:a16="http://schemas.microsoft.com/office/drawing/2014/main" id="{1CFFE7DA-9431-4CC7-885C-7727227FAF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8727" y="321735"/>
            <a:ext cx="3984259" cy="3984259"/>
          </a:xfrm>
          <a:prstGeom prst="rect">
            <a:avLst/>
          </a:prstGeom>
        </p:spPr>
      </p:pic>
    </p:spTree>
    <p:extLst>
      <p:ext uri="{BB962C8B-B14F-4D97-AF65-F5344CB8AC3E}">
        <p14:creationId xmlns:p14="http://schemas.microsoft.com/office/powerpoint/2010/main" val="1986988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Memory</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600" i="0" dirty="0">
                <a:effectLst/>
                <a:latin typeface="Open Sans" panose="020B0606030504020204" pitchFamily="34" charset="0"/>
              </a:rPr>
              <a:t>The memory of a computer is a place where values can be stored and retrieved. </a:t>
            </a:r>
          </a:p>
          <a:p>
            <a:r>
              <a:rPr lang="en-IN" sz="1600" i="0" dirty="0">
                <a:effectLst/>
                <a:latin typeface="Open Sans" panose="020B0606030504020204" pitchFamily="34" charset="0"/>
              </a:rPr>
              <a:t>It is a relatively fast storage device, but it loses its contents as soon as the computer is turned off. It is volatile store. </a:t>
            </a:r>
          </a:p>
          <a:p>
            <a:r>
              <a:rPr lang="en-IN" sz="1600" i="0" dirty="0">
                <a:effectLst/>
                <a:latin typeface="Open Sans" panose="020B0606030504020204" pitchFamily="34" charset="0"/>
              </a:rPr>
              <a:t>The hard drive is non-volatile </a:t>
            </a:r>
            <a:r>
              <a:rPr lang="en-IN" sz="1600" dirty="0">
                <a:latin typeface="Open Sans" panose="020B0606030504020204" pitchFamily="34" charset="0"/>
              </a:rPr>
              <a:t>storage or sometimes called persistent storage. </a:t>
            </a:r>
          </a:p>
          <a:p>
            <a:r>
              <a:rPr lang="en-IN" sz="1600" dirty="0">
                <a:latin typeface="Open Sans" panose="020B0606030504020204" pitchFamily="34" charset="0"/>
              </a:rPr>
              <a:t>Values can be stored and retrieved from the hard drive, but it is relatively slow compared to the memory and CPU. However, it retains its contents even when the power is off</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74975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Byte</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1953127"/>
            <a:ext cx="6467867" cy="4630552"/>
          </a:xfrm>
        </p:spPr>
        <p:txBody>
          <a:bodyPr anchor="ctr">
            <a:normAutofit/>
          </a:bodyPr>
          <a:lstStyle/>
          <a:p>
            <a:r>
              <a:rPr lang="en-IN" sz="1200" i="0" dirty="0">
                <a:effectLst/>
                <a:latin typeface="Open Sans" panose="020B0606030504020204" pitchFamily="34" charset="0"/>
              </a:rPr>
              <a:t>In a computer, everything is stored as a sequence of 0’s and 1’s.</a:t>
            </a:r>
          </a:p>
          <a:p>
            <a:r>
              <a:rPr lang="en-IN" sz="1200" dirty="0">
                <a:latin typeface="Open Sans" panose="020B0606030504020204" pitchFamily="34" charset="0"/>
              </a:rPr>
              <a:t>One digit in a binary number is called a bit. </a:t>
            </a:r>
          </a:p>
          <a:p>
            <a:r>
              <a:rPr lang="en-IN" sz="1200" dirty="0">
                <a:latin typeface="Open Sans" panose="020B0606030504020204" pitchFamily="34" charset="0"/>
              </a:rPr>
              <a:t>Eight bits grouped together are called a byte. </a:t>
            </a:r>
          </a:p>
          <a:p>
            <a:r>
              <a:rPr lang="en-IN" sz="1200" dirty="0">
                <a:latin typeface="Open Sans" panose="020B0606030504020204" pitchFamily="34" charset="0"/>
              </a:rPr>
              <a:t>Kilobyte KB - about 1 thousand bytes </a:t>
            </a:r>
          </a:p>
          <a:p>
            <a:r>
              <a:rPr lang="en-IN" sz="1200" dirty="0">
                <a:latin typeface="Open Sans" panose="020B0606030504020204" pitchFamily="34" charset="0"/>
              </a:rPr>
              <a:t>Megabyte (MB) - about 1 million bytes (about 1000 KB)</a:t>
            </a:r>
          </a:p>
          <a:p>
            <a:pPr lvl="1"/>
            <a:r>
              <a:rPr lang="en-IN" sz="1200" dirty="0">
                <a:latin typeface="Open Sans" panose="020B0606030504020204" pitchFamily="34" charset="0"/>
              </a:rPr>
              <a:t>MP3 audio is about 1 megabyte per minute</a:t>
            </a:r>
          </a:p>
          <a:p>
            <a:pPr lvl="1"/>
            <a:r>
              <a:rPr lang="en-IN" sz="1200" dirty="0">
                <a:latin typeface="Open Sans" panose="020B0606030504020204" pitchFamily="34" charset="0"/>
              </a:rPr>
              <a:t>A high-quality digital picture is about 2-5 megabytes</a:t>
            </a:r>
          </a:p>
          <a:p>
            <a:r>
              <a:rPr lang="en-IN" sz="1200" dirty="0">
                <a:latin typeface="Open Sans" panose="020B0606030504020204" pitchFamily="34" charset="0"/>
              </a:rPr>
              <a:t>Gigabyte GB = about a billion bytes (about 1000 MB)</a:t>
            </a:r>
          </a:p>
          <a:p>
            <a:pPr lvl="1"/>
            <a:r>
              <a:rPr lang="en-IN" sz="1200" dirty="0">
                <a:latin typeface="Open Sans" panose="020B0606030504020204" pitchFamily="34" charset="0"/>
              </a:rPr>
              <a:t>GB is a common unit for modern hardware e.g., 4000 MB = 4 GB</a:t>
            </a:r>
          </a:p>
          <a:p>
            <a:pPr lvl="1"/>
            <a:r>
              <a:rPr lang="en-IN" sz="1200" dirty="0">
                <a:latin typeface="Open Sans" panose="020B0606030504020204" pitchFamily="34" charset="0"/>
              </a:rPr>
              <a:t>An ordinary computer might have:</a:t>
            </a:r>
          </a:p>
          <a:p>
            <a:pPr lvl="2"/>
            <a:r>
              <a:rPr lang="en-IN" sz="1200" dirty="0">
                <a:latin typeface="Open Sans" panose="020B0606030504020204" pitchFamily="34" charset="0"/>
              </a:rPr>
              <a:t>4 GB or RAM, 256 GB of persistent storage</a:t>
            </a:r>
          </a:p>
          <a:p>
            <a:pPr lvl="2"/>
            <a:r>
              <a:rPr lang="en-IN" sz="1200" dirty="0">
                <a:latin typeface="Open Sans" panose="020B0606030504020204" pitchFamily="34" charset="0"/>
              </a:rPr>
              <a:t>A DVD disk has a capacity 4.7GB (single layer)</a:t>
            </a:r>
          </a:p>
          <a:p>
            <a:pPr lvl="2"/>
            <a:r>
              <a:rPr lang="en-IN" sz="1200" dirty="0">
                <a:latin typeface="Open Sans" panose="020B0606030504020204" pitchFamily="34" charset="0"/>
              </a:rPr>
              <a:t>Figure 2 GB per hour of video (varies greatly)</a:t>
            </a:r>
          </a:p>
          <a:p>
            <a:pPr lvl="2"/>
            <a:r>
              <a:rPr lang="en-IN" sz="1200" dirty="0">
                <a:latin typeface="Open Sans" panose="020B0606030504020204" pitchFamily="34" charset="0"/>
              </a:rPr>
              <a:t>A flash drive might hold 32 GB</a:t>
            </a:r>
          </a:p>
          <a:p>
            <a:pPr lvl="2"/>
            <a:r>
              <a:rPr lang="en-IN" sz="1200" dirty="0">
                <a:latin typeface="Open Sans" panose="020B0606030504020204" pitchFamily="34" charset="0"/>
              </a:rPr>
              <a:t>A hard drive might hold 750 GB</a:t>
            </a:r>
          </a:p>
          <a:p>
            <a:r>
              <a:rPr lang="en-IN" sz="1200" dirty="0">
                <a:latin typeface="Open Sans" panose="020B0606030504020204" pitchFamily="34" charset="0"/>
              </a:rPr>
              <a:t>One terabyte (TB) is about 1000 gigabytes, or roughly 1 trillion bytes. Hard Drives on computers are usually in the 500 GB to two TB range.</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450207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a:latin typeface="Open Sans" panose="020B0606030504020204" pitchFamily="34" charset="0"/>
                <a:ea typeface="Open Sans" panose="020B0606030504020204" pitchFamily="34" charset="0"/>
                <a:cs typeface="Open Sans" panose="020B0606030504020204" pitchFamily="34" charset="0"/>
              </a:rPr>
              <a:t>Binary number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500" i="0" dirty="0">
                    <a:effectLst/>
                    <a:latin typeface="Open Sans" panose="020B0606030504020204" pitchFamily="34" charset="0"/>
                  </a:rPr>
                  <a:t>Each digit in a decimal number represents a power of 10. </a:t>
                </a:r>
              </a:p>
              <a:p>
                <a:r>
                  <a:rPr lang="en-IN" sz="1500" i="0" dirty="0">
                    <a:effectLst/>
                    <a:latin typeface="Open Sans" panose="020B0606030504020204" pitchFamily="34" charset="0"/>
                  </a:rPr>
                  <a:t>The right-most digit is the number of ones, the next digit is the number of 10’s, and so on. </a:t>
                </a:r>
              </a:p>
              <a:p>
                <a:r>
                  <a:rPr lang="en-IN" sz="1500" i="0" dirty="0">
                    <a:effectLst/>
                    <a:latin typeface="Open Sans" panose="020B0606030504020204" pitchFamily="34" charset="0"/>
                  </a:rPr>
                  <a:t>To interpret integers as binary numbers we use powers of 2 just as we use powers of 10 when interpreting integers as decimal numbers. </a:t>
                </a:r>
              </a:p>
              <a:p>
                <a:r>
                  <a:rPr lang="en-IN" sz="1500" i="0" dirty="0">
                    <a:effectLst/>
                    <a:latin typeface="Open Sans" panose="020B0606030504020204" pitchFamily="34" charset="0"/>
                  </a:rPr>
                  <a:t>The right-most digit of a binary number represents the number of times </a:t>
                </a:r>
                <a14:m>
                  <m:oMath xmlns:m="http://schemas.openxmlformats.org/officeDocument/2006/math">
                    <m:sSup>
                      <m:sSupPr>
                        <m:ctrlPr>
                          <a:rPr lang="en-IN" sz="1500" i="1">
                            <a:effectLst/>
                            <a:latin typeface="Cambria Math" panose="02040503050406030204" pitchFamily="18" charset="0"/>
                          </a:rPr>
                        </m:ctrlPr>
                      </m:sSupPr>
                      <m:e>
                        <m:r>
                          <a:rPr lang="en-IN" sz="1500" b="0" i="1">
                            <a:effectLst/>
                            <a:latin typeface="Cambria Math" panose="02040503050406030204" pitchFamily="18" charset="0"/>
                          </a:rPr>
                          <m:t>2</m:t>
                        </m:r>
                      </m:e>
                      <m:sup>
                        <m:r>
                          <a:rPr lang="en-IN" sz="1500" b="0" i="1">
                            <a:effectLst/>
                            <a:latin typeface="Cambria Math" panose="02040503050406030204" pitchFamily="18" charset="0"/>
                          </a:rPr>
                          <m:t>0</m:t>
                        </m:r>
                      </m:sup>
                    </m:sSup>
                  </m:oMath>
                </a14:m>
                <a:r>
                  <a:rPr lang="en-IN" sz="1500" i="0" dirty="0">
                    <a:effectLst/>
                    <a:latin typeface="Open Sans" panose="020B0606030504020204" pitchFamily="34" charset="0"/>
                  </a:rPr>
                  <a:t> = 1 is needed in the representation of the integer. </a:t>
                </a:r>
              </a:p>
              <a:p>
                <a:r>
                  <a:rPr lang="en-IN" sz="1500" i="0" dirty="0">
                    <a:effectLst/>
                    <a:latin typeface="Open Sans" panose="020B0606030504020204" pitchFamily="34" charset="0"/>
                  </a:rPr>
                  <a:t>Our choices are only 0 or 1 (i.e., we can use one 20 if the number is odd), because 0 and 1 are the only choices for digits in a binary number. The next right-most is </a:t>
                </a:r>
                <a14:m>
                  <m:oMath xmlns:m="http://schemas.openxmlformats.org/officeDocument/2006/math">
                    <m:sSup>
                      <m:sSupPr>
                        <m:ctrlPr>
                          <a:rPr lang="en-IN" sz="1500" i="1">
                            <a:effectLst/>
                            <a:latin typeface="Cambria Math" panose="02040503050406030204" pitchFamily="18" charset="0"/>
                          </a:rPr>
                        </m:ctrlPr>
                      </m:sSupPr>
                      <m:e>
                        <m:r>
                          <a:rPr lang="en-IN" sz="1500" b="0" i="1">
                            <a:effectLst/>
                            <a:latin typeface="Cambria Math" panose="02040503050406030204" pitchFamily="18" charset="0"/>
                          </a:rPr>
                          <m:t>2</m:t>
                        </m:r>
                      </m:e>
                      <m:sup>
                        <m:r>
                          <a:rPr lang="en-IN" sz="1500" b="0" i="1">
                            <a:effectLst/>
                            <a:latin typeface="Cambria Math" panose="02040503050406030204" pitchFamily="18" charset="0"/>
                          </a:rPr>
                          <m:t>1</m:t>
                        </m:r>
                      </m:sup>
                    </m:sSup>
                  </m:oMath>
                </a14:m>
                <a:r>
                  <a:rPr lang="en-IN" sz="1500" i="0" dirty="0">
                    <a:effectLst/>
                    <a:latin typeface="Open Sans" panose="020B0606030504020204" pitchFamily="34" charset="0"/>
                  </a:rPr>
                  <a:t> = 2 and so on. </a:t>
                </a:r>
              </a:p>
              <a:p>
                <a:r>
                  <a:rPr lang="en-IN" sz="1500" i="0" dirty="0">
                    <a:effectLst/>
                    <a:latin typeface="Open Sans" panose="020B0606030504020204" pitchFamily="34" charset="0"/>
                  </a:rPr>
                  <a:t>01010011 is 0 ∗ </a:t>
                </a:r>
                <a14:m>
                  <m:oMath xmlns:m="http://schemas.openxmlformats.org/officeDocument/2006/math">
                    <m:sSup>
                      <m:sSupPr>
                        <m:ctrlPr>
                          <a:rPr lang="en-IN" sz="1500" i="1">
                            <a:effectLst/>
                            <a:latin typeface="Cambria Math" panose="02040503050406030204" pitchFamily="18" charset="0"/>
                          </a:rPr>
                        </m:ctrlPr>
                      </m:sSupPr>
                      <m:e>
                        <m:r>
                          <a:rPr lang="en-IN" sz="1500" b="0" i="1">
                            <a:effectLst/>
                            <a:latin typeface="Cambria Math" panose="02040503050406030204" pitchFamily="18" charset="0"/>
                          </a:rPr>
                          <m:t>2</m:t>
                        </m:r>
                      </m:e>
                      <m:sup>
                        <m:r>
                          <a:rPr lang="en-IN" sz="1500" b="0" i="1">
                            <a:effectLst/>
                            <a:latin typeface="Cambria Math" panose="02040503050406030204" pitchFamily="18" charset="0"/>
                          </a:rPr>
                          <m:t>7</m:t>
                        </m:r>
                      </m:sup>
                    </m:sSup>
                  </m:oMath>
                </a14:m>
                <a:r>
                  <a:rPr lang="en-IN" sz="1500" i="0" dirty="0">
                    <a:effectLst/>
                    <a:latin typeface="Open Sans" panose="020B0606030504020204" pitchFamily="34" charset="0"/>
                  </a:rPr>
                  <a:t> + 1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6</m:t>
                        </m:r>
                      </m:sup>
                    </m:sSup>
                  </m:oMath>
                </a14:m>
                <a:r>
                  <a:rPr lang="en-IN" sz="1500" i="0" dirty="0">
                    <a:effectLst/>
                    <a:latin typeface="Open Sans" panose="020B0606030504020204" pitchFamily="34" charset="0"/>
                  </a:rPr>
                  <a:t> + 0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5</m:t>
                        </m:r>
                      </m:sup>
                    </m:sSup>
                  </m:oMath>
                </a14:m>
                <a:r>
                  <a:rPr lang="en-IN" sz="1500" i="0" dirty="0">
                    <a:effectLst/>
                    <a:latin typeface="Open Sans" panose="020B0606030504020204" pitchFamily="34" charset="0"/>
                  </a:rPr>
                  <a:t> +1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4</m:t>
                        </m:r>
                      </m:sup>
                    </m:sSup>
                  </m:oMath>
                </a14:m>
                <a:r>
                  <a:rPr lang="en-IN" sz="1500" i="0" dirty="0">
                    <a:effectLst/>
                    <a:latin typeface="Open Sans" panose="020B0606030504020204" pitchFamily="34" charset="0"/>
                  </a:rPr>
                  <a:t> +0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3</m:t>
                        </m:r>
                      </m:sup>
                    </m:sSup>
                  </m:oMath>
                </a14:m>
                <a:r>
                  <a:rPr lang="en-IN" sz="1500" i="0" dirty="0">
                    <a:effectLst/>
                    <a:latin typeface="Open Sans" panose="020B0606030504020204" pitchFamily="34" charset="0"/>
                  </a:rPr>
                  <a:t> +0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2</m:t>
                        </m:r>
                      </m:sup>
                    </m:sSup>
                  </m:oMath>
                </a14:m>
                <a:r>
                  <a:rPr lang="en-IN" sz="1500" i="0" dirty="0">
                    <a:effectLst/>
                    <a:latin typeface="Open Sans" panose="020B0606030504020204" pitchFamily="34" charset="0"/>
                  </a:rPr>
                  <a:t> +1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1</m:t>
                        </m:r>
                      </m:sup>
                    </m:sSup>
                  </m:oMath>
                </a14:m>
                <a:r>
                  <a:rPr lang="en-IN" sz="1500" i="0" dirty="0">
                    <a:effectLst/>
                    <a:latin typeface="Open Sans" panose="020B0606030504020204" pitchFamily="34" charset="0"/>
                  </a:rPr>
                  <a:t> +1 ∗ 20 = 83.</a:t>
                </a:r>
                <a:endParaRPr lang="en-IN" sz="1500" dirty="0">
                  <a:latin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763D88F7-014E-43B6-A3A8-5EDD0F989D06}"/>
                  </a:ext>
                </a:extLst>
              </p:cNvPr>
              <p:cNvSpPr>
                <a:spLocks noGrp="1" noRot="1" noChangeAspect="1" noMove="1" noResize="1" noEditPoints="1" noAdjustHandles="1" noChangeArrowheads="1" noChangeShapeType="1" noTextEdit="1"/>
              </p:cNvSpPr>
              <p:nvPr>
                <p:ph idx="1"/>
              </p:nvPr>
            </p:nvSpPr>
            <p:spPr>
              <a:xfrm>
                <a:off x="1136429" y="2278173"/>
                <a:ext cx="6467867" cy="3450613"/>
              </a:xfrm>
              <a:blipFill>
                <a:blip r:embed="rId2"/>
                <a:stretch>
                  <a:fillRect l="-283" t="-353" r="-94" b="-1237"/>
                </a:stretch>
              </a:blipFill>
            </p:spPr>
            <p:txBody>
              <a:bodyPr/>
              <a:lstStyle/>
              <a:p>
                <a:r>
                  <a:rPr lang="en-IN">
                    <a:noFill/>
                  </a:rPr>
                  <a:t> </a:t>
                </a:r>
              </a:p>
            </p:txBody>
          </p:sp>
        </mc:Fallback>
      </mc:AlternateContent>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062135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pPr fontAlgn="base"/>
            <a:r>
              <a:rPr lang="en-IN" b="1" i="0">
                <a:effectLst/>
                <a:latin typeface="sofia-pro"/>
              </a:rPr>
              <a:t>Byte Objects vs String</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2200" i="0">
                <a:effectLst/>
                <a:latin typeface="Open Sans" panose="020B0606030504020204" pitchFamily="34" charset="0"/>
              </a:rPr>
              <a:t>Byte objects are sequence of Bytes, whereas Strings are sequence of characters.</a:t>
            </a:r>
          </a:p>
          <a:p>
            <a:r>
              <a:rPr lang="en-IN" sz="2200" i="0">
                <a:effectLst/>
                <a:latin typeface="Open Sans" panose="020B0606030504020204" pitchFamily="34" charset="0"/>
              </a:rPr>
              <a:t>Byte objects are in machine readable form internally, Strings are only in human readable form.</a:t>
            </a:r>
          </a:p>
          <a:p>
            <a:r>
              <a:rPr lang="en-IN" sz="2200" i="0">
                <a:effectLst/>
                <a:latin typeface="Open Sans" panose="020B0606030504020204" pitchFamily="34" charset="0"/>
              </a:rPr>
              <a:t>Since Byte objects are machine readable, they can be directly stored on the disk. </a:t>
            </a:r>
          </a:p>
          <a:p>
            <a:r>
              <a:rPr lang="en-IN" sz="2200" i="0">
                <a:effectLst/>
                <a:latin typeface="Open Sans" panose="020B0606030504020204" pitchFamily="34" charset="0"/>
              </a:rPr>
              <a:t>Whereas Strings need encoding before which they can be stored on disk.</a:t>
            </a:r>
            <a:endParaRPr lang="en-IN" sz="2200">
              <a:latin typeface="Open Sans" panose="020B0606030504020204" pitchFamily="34" charset="0"/>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989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Encoding</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700" i="0">
                <a:effectLst/>
                <a:latin typeface="Open Sans" panose="020B0606030504020204" pitchFamily="34" charset="0"/>
              </a:rPr>
              <a:t>PNG, JPEG, MP3, WAV, ASCII, UTF-8 etc are different forms of encodings. </a:t>
            </a:r>
          </a:p>
          <a:p>
            <a:r>
              <a:rPr lang="en-IN" sz="1700" i="0">
                <a:effectLst/>
                <a:latin typeface="Open Sans" panose="020B0606030504020204" pitchFamily="34" charset="0"/>
              </a:rPr>
              <a:t>An encoding is a format to represent audio, images, text, etc in bytes. </a:t>
            </a:r>
          </a:p>
          <a:p>
            <a:r>
              <a:rPr lang="en-IN" sz="1700" i="0">
                <a:effectLst/>
                <a:latin typeface="Open Sans" panose="020B0606030504020204" pitchFamily="34" charset="0"/>
              </a:rPr>
              <a:t>Converting Strings to byte objects is termed as encoding. </a:t>
            </a:r>
          </a:p>
          <a:p>
            <a:r>
              <a:rPr lang="en-IN" sz="1700" i="0">
                <a:effectLst/>
                <a:latin typeface="Open Sans" panose="020B0606030504020204" pitchFamily="34" charset="0"/>
              </a:rPr>
              <a:t>This is necessary so that the text can be stored on disk using mapping using ASCII or UTF-8 encoding techniques.</a:t>
            </a:r>
          </a:p>
          <a:p>
            <a:r>
              <a:rPr lang="en-IN" sz="1700" i="0">
                <a:effectLst/>
                <a:latin typeface="Open Sans" panose="020B0606030504020204" pitchFamily="34" charset="0"/>
              </a:rPr>
              <a:t>This task is achieved using encode(). </a:t>
            </a:r>
          </a:p>
          <a:p>
            <a:r>
              <a:rPr lang="en-IN" sz="1700" i="0">
                <a:effectLst/>
                <a:latin typeface="Open Sans" panose="020B0606030504020204" pitchFamily="34" charset="0"/>
              </a:rPr>
              <a:t>It take encoding technique as argument. Default technique is “UTF-8” technique</a:t>
            </a:r>
            <a:endParaRPr lang="en-IN" sz="1700">
              <a:latin typeface="Open Sans" panose="020B0606030504020204" pitchFamily="34" charset="0"/>
            </a:endParaRPr>
          </a:p>
        </p:txBody>
      </p:sp>
      <p:sp>
        <p:nvSpPr>
          <p:cNvPr id="9"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364269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Decoding</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700" i="0" dirty="0">
                <a:effectLst/>
                <a:latin typeface="Open Sans" panose="020B0606030504020204" pitchFamily="34" charset="0"/>
              </a:rPr>
              <a:t>Similarly, Decoding is process to convert a Byte object to String. </a:t>
            </a:r>
          </a:p>
          <a:p>
            <a:r>
              <a:rPr lang="en-IN" sz="1700" i="0" dirty="0">
                <a:effectLst/>
                <a:latin typeface="Open Sans" panose="020B0606030504020204" pitchFamily="34" charset="0"/>
              </a:rPr>
              <a:t>It is implemented using decode() . </a:t>
            </a:r>
          </a:p>
          <a:p>
            <a:r>
              <a:rPr lang="en-IN" sz="1700" i="0" dirty="0">
                <a:effectLst/>
                <a:latin typeface="Open Sans" panose="020B0606030504020204" pitchFamily="34" charset="0"/>
              </a:rPr>
              <a:t>A byte string can be decoded back into a character string, if we know which encoding was used to encode it.</a:t>
            </a:r>
          </a:p>
          <a:p>
            <a:r>
              <a:rPr lang="en-IN" sz="1700" i="0" dirty="0">
                <a:effectLst/>
                <a:latin typeface="Open Sans" panose="020B0606030504020204" pitchFamily="34" charset="0"/>
              </a:rPr>
              <a:t> Encoding and Decoding are inverse processes</a:t>
            </a:r>
            <a:endParaRPr lang="en-IN" sz="1700" dirty="0">
              <a:latin typeface="Open Sans" panose="020B0606030504020204" pitchFamily="34" charset="0"/>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95080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Why Python</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fontScale="55000" lnSpcReduction="20000"/>
          </a:bodyPr>
          <a:lstStyle/>
          <a:p>
            <a:pPr marL="0" indent="0" algn="l">
              <a:buNone/>
            </a:pPr>
            <a:r>
              <a:rPr lang="en-IN" b="1" i="0" dirty="0">
                <a:effectLst/>
                <a:latin typeface="Open Sans" panose="020B0606030504020204" pitchFamily="34" charset="0"/>
              </a:rPr>
              <a:t>Clear syntax</a:t>
            </a:r>
            <a:endParaRPr lang="en-IN" b="0" i="0" dirty="0">
              <a:effectLst/>
              <a:latin typeface="Open Sans" panose="020B0606030504020204" pitchFamily="34" charset="0"/>
            </a:endParaRPr>
          </a:p>
          <a:p>
            <a:pPr marL="742950" lvl="1" indent="-285750" algn="l">
              <a:buFont typeface="Arial" panose="020B0604020202020204" pitchFamily="34" charset="0"/>
              <a:buChar char="•"/>
            </a:pPr>
            <a:r>
              <a:rPr lang="en-IN" b="0" i="0" dirty="0">
                <a:effectLst/>
                <a:latin typeface="Open Sans" panose="020B0606030504020204" pitchFamily="34" charset="0"/>
              </a:rPr>
              <a:t>Python has a clear and clean syntax which is easily readable. It allows even beginners to work with complex software development projects as the team can coordinate easily on the coding front.</a:t>
            </a:r>
          </a:p>
          <a:p>
            <a:pPr marL="742950" lvl="1" indent="-285750" algn="l">
              <a:buFont typeface="Arial" panose="020B0604020202020204" pitchFamily="34" charset="0"/>
              <a:buChar char="•"/>
            </a:pPr>
            <a:r>
              <a:rPr lang="en-IN" b="0" i="0" dirty="0">
                <a:effectLst/>
                <a:latin typeface="Open Sans" panose="020B0606030504020204" pitchFamily="34" charset="0"/>
              </a:rPr>
              <a:t>The simple coding syntax facilitates test-driven development for all applications of Python.</a:t>
            </a:r>
          </a:p>
          <a:p>
            <a:pPr marL="0" indent="0" algn="l">
              <a:buNone/>
            </a:pPr>
            <a:r>
              <a:rPr lang="en-IN" b="1" i="0" dirty="0">
                <a:effectLst/>
                <a:latin typeface="Open Sans" panose="020B0606030504020204" pitchFamily="34" charset="0"/>
              </a:rPr>
              <a:t>Scalable</a:t>
            </a:r>
            <a:endParaRPr lang="en-IN" b="0" i="0" dirty="0">
              <a:effectLst/>
              <a:latin typeface="Open Sans" panose="020B0606030504020204" pitchFamily="34" charset="0"/>
            </a:endParaRPr>
          </a:p>
          <a:p>
            <a:pPr marL="742950" lvl="1" indent="-285750" algn="l">
              <a:buFont typeface="Arial" panose="020B0604020202020204" pitchFamily="34" charset="0"/>
              <a:buChar char="•"/>
            </a:pPr>
            <a:r>
              <a:rPr lang="en-IN" b="0" i="0" dirty="0">
                <a:effectLst/>
                <a:latin typeface="Open Sans" panose="020B0606030504020204" pitchFamily="34" charset="0"/>
              </a:rPr>
              <a:t>Companies love Python for its scalability. Some of the companies implementing the </a:t>
            </a:r>
            <a:r>
              <a:rPr lang="en-IN" b="0" i="0" u="none" strike="noStrike" dirty="0">
                <a:effectLst/>
                <a:latin typeface="Open Sans" panose="020B0606030504020204" pitchFamily="34" charset="0"/>
              </a:rPr>
              <a:t>uses of Python</a:t>
            </a:r>
            <a:r>
              <a:rPr lang="en-IN" b="0" i="0" dirty="0">
                <a:effectLst/>
                <a:latin typeface="Open Sans" panose="020B0606030504020204" pitchFamily="34" charset="0"/>
              </a:rPr>
              <a:t> language include Google, Spotify, Netflix, Instagram, and many more that want scalable applications.</a:t>
            </a:r>
          </a:p>
          <a:p>
            <a:pPr marL="742950" lvl="1" indent="-285750" algn="l">
              <a:buFont typeface="Arial" panose="020B0604020202020204" pitchFamily="34" charset="0"/>
              <a:buChar char="•"/>
            </a:pPr>
            <a:r>
              <a:rPr lang="en-IN" b="0" i="0" dirty="0">
                <a:effectLst/>
                <a:latin typeface="Open Sans" panose="020B0606030504020204" pitchFamily="34" charset="0"/>
              </a:rPr>
              <a:t>It allows handling a massive amount of traffic with ease.</a:t>
            </a:r>
          </a:p>
          <a:p>
            <a:pPr marL="0" indent="0" algn="l">
              <a:buNone/>
            </a:pPr>
            <a:r>
              <a:rPr lang="en-IN" b="1" i="0" dirty="0">
                <a:effectLst/>
                <a:latin typeface="Open Sans" panose="020B0606030504020204" pitchFamily="34" charset="0"/>
              </a:rPr>
              <a:t>Versatile</a:t>
            </a:r>
            <a:endParaRPr lang="en-IN" b="0" i="0" dirty="0">
              <a:effectLst/>
              <a:latin typeface="Open Sans" panose="020B0606030504020204" pitchFamily="34" charset="0"/>
            </a:endParaRPr>
          </a:p>
          <a:p>
            <a:pPr marL="742950" lvl="1" indent="-285750" algn="l">
              <a:buFont typeface="Arial" panose="020B0604020202020204" pitchFamily="34" charset="0"/>
              <a:buChar char="•"/>
            </a:pPr>
            <a:r>
              <a:rPr lang="en-IN" b="0" i="0" dirty="0">
                <a:effectLst/>
                <a:latin typeface="Open Sans" panose="020B0606030504020204" pitchFamily="34" charset="0"/>
              </a:rPr>
              <a:t>Unlike most programming languages, the </a:t>
            </a:r>
            <a:r>
              <a:rPr lang="en-IN" b="0" i="0" u="none" strike="noStrike" dirty="0">
                <a:effectLst/>
                <a:latin typeface="Open Sans" panose="020B0606030504020204" pitchFamily="34" charset="0"/>
              </a:rPr>
              <a:t>practical uses for Python</a:t>
            </a:r>
            <a:r>
              <a:rPr lang="en-IN" b="0" i="0" dirty="0">
                <a:effectLst/>
                <a:latin typeface="Open Sans" panose="020B0606030504020204" pitchFamily="34" charset="0"/>
              </a:rPr>
              <a:t> are not limited to just web or mobile development.</a:t>
            </a:r>
          </a:p>
          <a:p>
            <a:pPr marL="742950" lvl="1" indent="-285750" algn="l">
              <a:buFont typeface="Arial" panose="020B0604020202020204" pitchFamily="34" charset="0"/>
              <a:buChar char="•"/>
            </a:pPr>
            <a:r>
              <a:rPr lang="en-IN" b="0" i="0" dirty="0">
                <a:effectLst/>
                <a:latin typeface="Open Sans" panose="020B0606030504020204" pitchFamily="34" charset="0"/>
              </a:rPr>
              <a:t>It is a popular choice for building web apps, gaming applications, enterprise-grade apps, e-commerce applications, ML and AI applications, and much more.</a:t>
            </a:r>
            <a:r>
              <a:rPr lang="en-IN" sz="2400" dirty="0"/>
              <a:t>.</a:t>
            </a:r>
          </a:p>
        </p:txBody>
      </p:sp>
      <p:sp>
        <p:nvSpPr>
          <p:cNvPr id="27" name="Rectangle 2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33952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Choosing the version</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Why are there different versions? </a:t>
            </a:r>
          </a:p>
          <a:p>
            <a:r>
              <a:rPr lang="en-IN" sz="2400" dirty="0">
                <a:latin typeface="Open Sans" panose="020B0606030504020204" pitchFamily="34" charset="0"/>
                <a:ea typeface="Open Sans" panose="020B0606030504020204" pitchFamily="34" charset="0"/>
                <a:cs typeface="Open Sans" panose="020B0606030504020204" pitchFamily="34" charset="0"/>
              </a:rPr>
              <a:t>How are they different? </a:t>
            </a:r>
          </a:p>
          <a:p>
            <a:r>
              <a:rPr lang="en-IN" sz="2400" dirty="0">
                <a:latin typeface="Open Sans" panose="020B0606030504020204" pitchFamily="34" charset="0"/>
                <a:ea typeface="Open Sans" panose="020B0606030504020204" pitchFamily="34" charset="0"/>
                <a:cs typeface="Open Sans" panose="020B0606030504020204" pitchFamily="34" charset="0"/>
              </a:rPr>
              <a:t>Which one should we learn?</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59160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 Learning environment</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VS code</a:t>
            </a:r>
          </a:p>
          <a:p>
            <a:r>
              <a:rPr lang="en-IN" sz="2400" dirty="0">
                <a:latin typeface="Open Sans" panose="020B0606030504020204" pitchFamily="34" charset="0"/>
                <a:ea typeface="Open Sans" panose="020B0606030504020204" pitchFamily="34" charset="0"/>
                <a:cs typeface="Open Sans" panose="020B0606030504020204" pitchFamily="34" charset="0"/>
              </a:rPr>
              <a:t>Anaconda / </a:t>
            </a:r>
            <a:r>
              <a:rPr lang="en-IN" sz="2400" dirty="0" err="1">
                <a:latin typeface="Open Sans" panose="020B0606030504020204" pitchFamily="34" charset="0"/>
                <a:ea typeface="Open Sans" panose="020B0606030504020204" pitchFamily="34" charset="0"/>
                <a:cs typeface="Open Sans" panose="020B0606030504020204" pitchFamily="34" charset="0"/>
              </a:rPr>
              <a:t>Jupyter</a:t>
            </a:r>
            <a:r>
              <a:rPr lang="en-IN" sz="2400" dirty="0">
                <a:latin typeface="Open Sans" panose="020B0606030504020204" pitchFamily="34" charset="0"/>
                <a:ea typeface="Open Sans" panose="020B0606030504020204" pitchFamily="34" charset="0"/>
                <a:cs typeface="Open Sans" panose="020B0606030504020204" pitchFamily="34" charset="0"/>
              </a:rPr>
              <a:t> Notebook</a:t>
            </a:r>
          </a:p>
          <a:p>
            <a:r>
              <a:rPr lang="en-IN" sz="2400" dirty="0">
                <a:latin typeface="Open Sans" panose="020B0606030504020204" pitchFamily="34" charset="0"/>
                <a:ea typeface="Open Sans" panose="020B0606030504020204" pitchFamily="34" charset="0"/>
                <a:cs typeface="Open Sans" panose="020B0606030504020204" pitchFamily="34" charset="0"/>
              </a:rPr>
              <a:t>Google </a:t>
            </a:r>
            <a:r>
              <a:rPr lang="en-IN" sz="2400" dirty="0" err="1">
                <a:latin typeface="Open Sans" panose="020B0606030504020204" pitchFamily="34" charset="0"/>
                <a:ea typeface="Open Sans" panose="020B0606030504020204" pitchFamily="34" charset="0"/>
                <a:cs typeface="Open Sans" panose="020B0606030504020204" pitchFamily="34" charset="0"/>
              </a:rPr>
              <a:t>Colab</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99924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838200" y="108951"/>
            <a:ext cx="10515600" cy="696268"/>
          </a:xfrm>
        </p:spPr>
        <p:txBody>
          <a:bodyPr>
            <a:normAutofit/>
          </a:bodyPr>
          <a:lstStyle/>
          <a:p>
            <a:pPr algn="ctr"/>
            <a:r>
              <a:rPr lang="en-IN" b="1" dirty="0">
                <a:latin typeface="Open Sans" panose="020B0606030504020204" pitchFamily="34" charset="0"/>
                <a:ea typeface="Open Sans" panose="020B0606030504020204" pitchFamily="34" charset="0"/>
                <a:cs typeface="Open Sans" panose="020B0606030504020204" pitchFamily="34" charset="0"/>
              </a:rPr>
              <a:t> Object-Oriented Programming</a:t>
            </a:r>
          </a:p>
        </p:txBody>
      </p:sp>
      <p:sp>
        <p:nvSpPr>
          <p:cNvPr id="13" name="Content Placeholder 2">
            <a:extLst>
              <a:ext uri="{FF2B5EF4-FFF2-40B4-BE49-F238E27FC236}">
                <a16:creationId xmlns:a16="http://schemas.microsoft.com/office/drawing/2014/main" id="{763D88F7-014E-43B6-A3A8-5EDD0F989D06}"/>
              </a:ext>
            </a:extLst>
          </p:cNvPr>
          <p:cNvSpPr>
            <a:spLocks noGrp="1"/>
          </p:cNvSpPr>
          <p:nvPr>
            <p:ph idx="4294967295"/>
          </p:nvPr>
        </p:nvSpPr>
        <p:spPr>
          <a:xfrm>
            <a:off x="286603" y="1683657"/>
            <a:ext cx="3295121" cy="5064217"/>
          </a:xfrm>
          <a:solidFill>
            <a:schemeClr val="bg2"/>
          </a:solidFill>
        </p:spPr>
        <p:txBody>
          <a:bodyPr anchor="ctr">
            <a:normAutofit/>
          </a:bodyPr>
          <a:lstStyle/>
          <a:p>
            <a:pPr marL="0" indent="0">
              <a:buNone/>
            </a:pPr>
            <a:r>
              <a:rPr lang="en-IN" sz="1400" dirty="0">
                <a:latin typeface="Open Sans" panose="020B0606030504020204" pitchFamily="34" charset="0"/>
                <a:ea typeface="Open Sans" panose="020B0606030504020204" pitchFamily="34" charset="0"/>
                <a:cs typeface="Open Sans" panose="020B0606030504020204" pitchFamily="34" charset="0"/>
              </a:rPr>
              <a:t>document.addEventListener("DOMContentLoaded", function () {var question = prompt("Ask magic 8 ball a question");var answer = Math.floor(Math.random() * 8) + 1; if (answer == 1) {alert("It is certain");} else if (answer == 2) {alert("Outlook good");} else if (answer == 3) {alert("You may rely on it");} else if (answer == 4) {alert("Ask again later");} else if (answer == 5) {alert("Concentrate and ask again");} else if (answer == 6) {alert ("Reply hazy, try again");} else if (answer == 7) {alert("My reply is no");} else if (answer == 8) {alert("My sources say no")} else {alert ("That's not a question");}alert("The end");})</a:t>
            </a:r>
          </a:p>
        </p:txBody>
      </p:sp>
      <p:sp>
        <p:nvSpPr>
          <p:cNvPr id="15" name="Content Placeholder 2">
            <a:extLst>
              <a:ext uri="{FF2B5EF4-FFF2-40B4-BE49-F238E27FC236}">
                <a16:creationId xmlns:a16="http://schemas.microsoft.com/office/drawing/2014/main" id="{97E68038-4EED-4D29-BE9C-FE7C116A85C0}"/>
              </a:ext>
            </a:extLst>
          </p:cNvPr>
          <p:cNvSpPr txBox="1">
            <a:spLocks/>
          </p:cNvSpPr>
          <p:nvPr/>
        </p:nvSpPr>
        <p:spPr>
          <a:xfrm>
            <a:off x="4373087" y="1683657"/>
            <a:ext cx="3295121" cy="5064805"/>
          </a:xfrm>
          <a:prstGeom prst="rect">
            <a:avLst/>
          </a:prstGeom>
          <a:solidFill>
            <a:schemeClr val="bg2"/>
          </a:solidFill>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document.addEventListener("DOMContentLoaded", function () {</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var question = prompt("Ask magic 8 ball a question");</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var answer = Math.floor(Math.random() * 8) + 1;</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if (answer == 1)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alert("It is certain");</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2)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alert("Outlook good");</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3)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alert("You may rely on it");</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4)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alert("Ask again later");</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5)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alert("Concentrate and ask again");</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6)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alert("Reply hazy, try again");</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7)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alert("My reply is no");</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8)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alert("My sources say no")</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 else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alert("That's not a question");}</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alert("The end");</a:t>
            </a:r>
          </a:p>
          <a:p>
            <a:pPr marL="0" indent="0">
              <a:buNone/>
            </a:pPr>
            <a:r>
              <a:rPr lang="en-IN" sz="1600" dirty="0">
                <a:latin typeface="Open Sans" panose="020B0606030504020204" pitchFamily="34" charset="0"/>
                <a:ea typeface="Open Sans" panose="020B0606030504020204" pitchFamily="34" charset="0"/>
                <a:cs typeface="Open Sans" panose="020B0606030504020204" pitchFamily="34" charset="0"/>
              </a:rPr>
              <a:t>})</a:t>
            </a:r>
          </a:p>
        </p:txBody>
      </p:sp>
      <p:sp>
        <p:nvSpPr>
          <p:cNvPr id="16" name="Content Placeholder 2">
            <a:extLst>
              <a:ext uri="{FF2B5EF4-FFF2-40B4-BE49-F238E27FC236}">
                <a16:creationId xmlns:a16="http://schemas.microsoft.com/office/drawing/2014/main" id="{5BD84B5C-1F6F-4257-B882-3303892E27DF}"/>
              </a:ext>
            </a:extLst>
          </p:cNvPr>
          <p:cNvSpPr txBox="1">
            <a:spLocks/>
          </p:cNvSpPr>
          <p:nvPr/>
        </p:nvSpPr>
        <p:spPr>
          <a:xfrm>
            <a:off x="8459571" y="1683069"/>
            <a:ext cx="3295120" cy="5064805"/>
          </a:xfrm>
          <a:prstGeom prst="rect">
            <a:avLst/>
          </a:prstGeom>
          <a:solidFill>
            <a:schemeClr val="bg2"/>
          </a:solidFill>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import random</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question = input("Ask magic 8 ball a question")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answer = random.randint(1,8)</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if answer == 1:</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print("It is certain")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2:</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print("Outlook good")</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3:</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print("You may rely on it")</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4:</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print("Ask again later")</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5:</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print("Concentrate and ask again")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6:</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print("Reply hazy, try again")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7:</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 ("My reply is no")</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8:</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 ("My sources say no")</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else:</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print("That's not a question")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print ("The end")</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3">
            <a:extLst>
              <a:ext uri="{FF2B5EF4-FFF2-40B4-BE49-F238E27FC236}">
                <a16:creationId xmlns:a16="http://schemas.microsoft.com/office/drawing/2014/main" id="{D6F07D6B-6A2C-4CEA-AB9C-EEAD407BCF90}"/>
              </a:ext>
            </a:extLst>
          </p:cNvPr>
          <p:cNvSpPr/>
          <p:nvPr/>
        </p:nvSpPr>
        <p:spPr>
          <a:xfrm>
            <a:off x="286603" y="1103086"/>
            <a:ext cx="3295121" cy="58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 Script</a:t>
            </a:r>
          </a:p>
        </p:txBody>
      </p:sp>
      <p:sp>
        <p:nvSpPr>
          <p:cNvPr id="17" name="Rectangle 16">
            <a:extLst>
              <a:ext uri="{FF2B5EF4-FFF2-40B4-BE49-F238E27FC236}">
                <a16:creationId xmlns:a16="http://schemas.microsoft.com/office/drawing/2014/main" id="{A0BF9BF8-200E-4648-AF53-9DE14D0E4432}"/>
              </a:ext>
            </a:extLst>
          </p:cNvPr>
          <p:cNvSpPr/>
          <p:nvPr/>
        </p:nvSpPr>
        <p:spPr>
          <a:xfrm>
            <a:off x="4373086" y="1080727"/>
            <a:ext cx="3295121" cy="58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 Script</a:t>
            </a:r>
          </a:p>
        </p:txBody>
      </p:sp>
      <p:sp>
        <p:nvSpPr>
          <p:cNvPr id="18" name="Rectangle 17">
            <a:extLst>
              <a:ext uri="{FF2B5EF4-FFF2-40B4-BE49-F238E27FC236}">
                <a16:creationId xmlns:a16="http://schemas.microsoft.com/office/drawing/2014/main" id="{9659588A-0FEB-40E2-9D89-5C1D138EAABF}"/>
              </a:ext>
            </a:extLst>
          </p:cNvPr>
          <p:cNvSpPr/>
          <p:nvPr/>
        </p:nvSpPr>
        <p:spPr>
          <a:xfrm>
            <a:off x="8459569" y="1080726"/>
            <a:ext cx="3295121" cy="58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Python</a:t>
            </a:r>
          </a:p>
        </p:txBody>
      </p:sp>
    </p:spTree>
    <p:extLst>
      <p:ext uri="{BB962C8B-B14F-4D97-AF65-F5344CB8AC3E}">
        <p14:creationId xmlns:p14="http://schemas.microsoft.com/office/powerpoint/2010/main" val="337138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Dynamically typed language</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pPr marL="0" indent="0">
              <a:buNone/>
            </a:pPr>
            <a:r>
              <a:rPr lang="en-IN" sz="1300" i="0" dirty="0">
                <a:effectLst/>
                <a:latin typeface="Open Sans" panose="020B0606030504020204" pitchFamily="34" charset="0"/>
              </a:rPr>
              <a:t>Typing refers to type-checking in programming languages. In a strongly-typed language, such as Python, "1" + 2 will result in a type error since these languages don't allow for "type-coercion" (implicit conversion of data types). On the other hand, a weakly-typed language, such as JavaScript, will simply output "12" as result.</a:t>
            </a:r>
          </a:p>
          <a:p>
            <a:endParaRPr lang="en-IN" sz="1300" i="0" dirty="0">
              <a:effectLst/>
              <a:latin typeface="Open Sans" panose="020B0606030504020204" pitchFamily="34" charset="0"/>
            </a:endParaRPr>
          </a:p>
          <a:p>
            <a:pPr marL="0" indent="0">
              <a:buNone/>
            </a:pPr>
            <a:r>
              <a:rPr lang="en-IN" sz="1300" i="0" dirty="0">
                <a:effectLst/>
                <a:latin typeface="Open Sans" panose="020B0606030504020204" pitchFamily="34" charset="0"/>
              </a:rPr>
              <a:t>Type-checking can be done at two stages –</a:t>
            </a:r>
          </a:p>
          <a:p>
            <a:r>
              <a:rPr lang="en-IN" sz="1300" i="0" dirty="0">
                <a:effectLst/>
                <a:latin typeface="Open Sans" panose="020B0606030504020204" pitchFamily="34" charset="0"/>
              </a:rPr>
              <a:t>Static - Data Types are checked before execution.</a:t>
            </a:r>
          </a:p>
          <a:p>
            <a:r>
              <a:rPr lang="en-IN" sz="1300" i="0" dirty="0">
                <a:effectLst/>
                <a:latin typeface="Open Sans" panose="020B0606030504020204" pitchFamily="34" charset="0"/>
              </a:rPr>
              <a:t>Dynamic - Data Types are checked during execution.</a:t>
            </a:r>
          </a:p>
          <a:p>
            <a:pPr marL="0" indent="0">
              <a:buNone/>
            </a:pPr>
            <a:endParaRPr lang="en-IN" sz="1300" i="0" dirty="0">
              <a:effectLst/>
              <a:latin typeface="Open Sans" panose="020B0606030504020204" pitchFamily="34" charset="0"/>
            </a:endParaRPr>
          </a:p>
          <a:p>
            <a:pPr marL="0" indent="0">
              <a:buNone/>
            </a:pPr>
            <a:r>
              <a:rPr lang="en-IN" sz="1300" i="0" dirty="0">
                <a:effectLst/>
                <a:latin typeface="Open Sans" panose="020B0606030504020204" pitchFamily="34" charset="0"/>
              </a:rPr>
              <a:t>Python is an interpreted language, executes each statement line by line and thus type-checking is done on the fly, during execution. Hence, Python is a Dynamically Typed Language.</a:t>
            </a:r>
            <a:endParaRPr lang="en-IN" sz="1300" dirty="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69473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Computer</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Autofit/>
          </a:bodyPr>
          <a:lstStyle/>
          <a:p>
            <a:r>
              <a:rPr lang="en-IN" sz="1400" i="0" dirty="0">
                <a:effectLst/>
                <a:latin typeface="Open Sans" panose="020B0606030504020204" pitchFamily="34" charset="0"/>
              </a:rPr>
              <a:t>A computer is composed of a Central Processing Unit (abbreviated CPU), memory, and Input/Output (abbreviated I/O) devices. </a:t>
            </a:r>
          </a:p>
          <a:p>
            <a:r>
              <a:rPr lang="en-IN" sz="1400" i="0" dirty="0">
                <a:effectLst/>
                <a:latin typeface="Open Sans" panose="020B0606030504020204" pitchFamily="34" charset="0"/>
              </a:rPr>
              <a:t>A screen is an output device. </a:t>
            </a:r>
          </a:p>
          <a:p>
            <a:r>
              <a:rPr lang="en-IN" sz="1400" i="0" dirty="0">
                <a:effectLst/>
                <a:latin typeface="Open Sans" panose="020B0606030504020204" pitchFamily="34" charset="0"/>
              </a:rPr>
              <a:t>A mouse is an input device. </a:t>
            </a:r>
          </a:p>
          <a:p>
            <a:r>
              <a:rPr lang="en-IN" sz="1400" i="0" dirty="0">
                <a:effectLst/>
                <a:latin typeface="Open Sans" panose="020B0606030504020204" pitchFamily="34" charset="0"/>
              </a:rPr>
              <a:t>A hard drive is an I/O device. </a:t>
            </a:r>
          </a:p>
          <a:p>
            <a:r>
              <a:rPr lang="en-IN" sz="1400" i="0" dirty="0">
                <a:effectLst/>
                <a:latin typeface="Open Sans" panose="020B0606030504020204" pitchFamily="34" charset="0"/>
              </a:rPr>
              <a:t>The CPU is the brain of the computer. It can store values in memory, retrieve values from memory, add/subtract two numbers, compare two numbers etc.</a:t>
            </a:r>
          </a:p>
          <a:p>
            <a:r>
              <a:rPr lang="en-IN" sz="1400" i="0" dirty="0">
                <a:effectLst/>
                <a:latin typeface="Open Sans" panose="020B0606030504020204" pitchFamily="34" charset="0"/>
              </a:rPr>
              <a:t>The CPU can also control which instruction it will execute next. Normally there are a list of instructions, one after another, that the CPU executes. Sometimes the CPU may jump to a different location within that list of instructions depending on the outcome of some comparison.</a:t>
            </a:r>
          </a:p>
          <a:p>
            <a:pPr lvl="1"/>
            <a:endParaRPr lang="en-IN" sz="1400" dirty="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244261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Interpreted language</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pPr marL="0" indent="0">
              <a:buNone/>
            </a:pPr>
            <a:r>
              <a:rPr lang="en-IN" sz="2400" i="0">
                <a:effectLst/>
                <a:latin typeface="Open Sans" panose="020B0606030504020204" pitchFamily="34" charset="0"/>
              </a:rPr>
              <a:t>Interpreted language executes its statements line by line. </a:t>
            </a:r>
          </a:p>
          <a:p>
            <a:pPr marL="0" indent="0">
              <a:buNone/>
            </a:pPr>
            <a:r>
              <a:rPr lang="en-IN" sz="2400" i="0">
                <a:effectLst/>
                <a:latin typeface="Open Sans" panose="020B0606030504020204" pitchFamily="34" charset="0"/>
              </a:rPr>
              <a:t>Languages such as Python, JavaScript, R, PHP, and Ruby are prime examples of Interpreted languages. </a:t>
            </a:r>
          </a:p>
          <a:p>
            <a:pPr marL="0" indent="0">
              <a:buNone/>
            </a:pPr>
            <a:r>
              <a:rPr lang="en-IN" sz="2400" i="0">
                <a:effectLst/>
                <a:latin typeface="Open Sans" panose="020B0606030504020204" pitchFamily="34" charset="0"/>
              </a:rPr>
              <a:t>Programs written in an interpreted language runs directly from the source code, with no intermediary compilation step.</a:t>
            </a:r>
            <a:endParaRPr lang="en-IN" sz="2400">
              <a:latin typeface="Open Sans" panose="020B0606030504020204" pitchFamily="34" charset="0"/>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8856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PEP 8 and it’s importance</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pPr marL="0" indent="0">
              <a:buNone/>
            </a:pPr>
            <a:r>
              <a:rPr lang="en-IN" sz="1800" i="0" dirty="0">
                <a:effectLst/>
                <a:latin typeface="Open Sans" panose="020B0606030504020204" pitchFamily="34" charset="0"/>
              </a:rPr>
              <a:t>PEP - Python Enhancement Proposal. </a:t>
            </a:r>
          </a:p>
          <a:p>
            <a:pPr marL="0" indent="0">
              <a:buNone/>
            </a:pPr>
            <a:r>
              <a:rPr lang="en-IN" sz="1800" i="0">
                <a:effectLst/>
                <a:latin typeface="Open Sans" panose="020B0606030504020204" pitchFamily="34" charset="0"/>
              </a:rPr>
              <a:t>It </a:t>
            </a:r>
            <a:r>
              <a:rPr lang="en-IN" sz="1800" i="0" dirty="0">
                <a:effectLst/>
                <a:latin typeface="Open Sans" panose="020B0606030504020204" pitchFamily="34" charset="0"/>
              </a:rPr>
              <a:t>is an official design document providing information to the Python community or describing a new feature for Python or its processes. </a:t>
            </a:r>
          </a:p>
          <a:p>
            <a:pPr marL="0" indent="0">
              <a:buNone/>
            </a:pPr>
            <a:r>
              <a:rPr lang="en-IN" sz="1800" i="0" dirty="0">
                <a:effectLst/>
                <a:latin typeface="Open Sans" panose="020B0606030504020204" pitchFamily="34" charset="0"/>
              </a:rPr>
              <a:t>PEP 8 is especially important since it documents the style guidelines for Python Code. </a:t>
            </a:r>
          </a:p>
          <a:p>
            <a:pPr marL="0" indent="0">
              <a:buNone/>
            </a:pPr>
            <a:r>
              <a:rPr lang="en-IN" sz="1800" i="0" dirty="0">
                <a:effectLst/>
                <a:latin typeface="Open Sans" panose="020B0606030504020204" pitchFamily="34" charset="0"/>
              </a:rPr>
              <a:t>Apparently contributing to the Python open-source community requires you to follow these style guidelines sincerely and strictly.</a:t>
            </a:r>
            <a:endParaRPr lang="en-IN" sz="1800" dirty="0">
              <a:latin typeface="Open Sans" panose="020B0606030504020204" pitchFamily="34" charset="0"/>
            </a:endParaRPr>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848123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1020</TotalTime>
  <Words>1755</Words>
  <Application>Microsoft Office PowerPoint</Application>
  <PresentationFormat>Widescreen</PresentationFormat>
  <Paragraphs>140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 Math</vt:lpstr>
      <vt:lpstr>Open Sans</vt:lpstr>
      <vt:lpstr>sofia-pro</vt:lpstr>
      <vt:lpstr>Office Theme</vt:lpstr>
      <vt:lpstr>Python Beginners</vt:lpstr>
      <vt:lpstr>Why Python</vt:lpstr>
      <vt:lpstr>Choosing the version</vt:lpstr>
      <vt:lpstr> Learning environment</vt:lpstr>
      <vt:lpstr> Object-Oriented Programming</vt:lpstr>
      <vt:lpstr>Dynamically typed language</vt:lpstr>
      <vt:lpstr>Computer</vt:lpstr>
      <vt:lpstr>Interpreted language</vt:lpstr>
      <vt:lpstr>PEP 8 and it’s importance</vt:lpstr>
      <vt:lpstr>Memory</vt:lpstr>
      <vt:lpstr>Byte</vt:lpstr>
      <vt:lpstr>Binary number Representation</vt:lpstr>
      <vt:lpstr>Byte Objects vs String</vt:lpstr>
      <vt:lpstr>Encoding</vt:lpstr>
      <vt:lpstr>Decoding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Sarit Maitra</dc:creator>
  <cp:lastModifiedBy>Sarit Maitra</cp:lastModifiedBy>
  <cp:revision>1</cp:revision>
  <dcterms:created xsi:type="dcterms:W3CDTF">2022-03-09T04:41:11Z</dcterms:created>
  <dcterms:modified xsi:type="dcterms:W3CDTF">2022-03-26T03:50:28Z</dcterms:modified>
</cp:coreProperties>
</file>