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9" r:id="rId5"/>
    <p:sldId id="260" r:id="rId6"/>
    <p:sldId id="261" r:id="rId7"/>
    <p:sldId id="271" r:id="rId8"/>
    <p:sldId id="276" r:id="rId9"/>
    <p:sldId id="277" r:id="rId10"/>
    <p:sldId id="278" r:id="rId11"/>
    <p:sldId id="264" r:id="rId12"/>
    <p:sldId id="273" r:id="rId13"/>
    <p:sldId id="263" r:id="rId14"/>
    <p:sldId id="265"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709BC-A069-468E-932E-A068D4774BDC}" v="226" dt="2022-03-29T06:56:21.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 Maitra" userId="a56b08fc-95a7-4743-8351-af833f41f5d9" providerId="ADAL" clId="{943C4C33-7E40-4E21-AD42-86063AF5789A}"/>
    <pc:docChg chg="undo redo custSel addSld delSld modSld">
      <pc:chgData name="Sarit Maitra" userId="a56b08fc-95a7-4743-8351-af833f41f5d9" providerId="ADAL" clId="{943C4C33-7E40-4E21-AD42-86063AF5789A}" dt="2022-03-18T08:20:07.611" v="368" actId="6549"/>
      <pc:docMkLst>
        <pc:docMk/>
      </pc:docMkLst>
      <pc:sldChg chg="addSp delSp modSp mod setBg setClrOvrMap">
        <pc:chgData name="Sarit Maitra" userId="a56b08fc-95a7-4743-8351-af833f41f5d9" providerId="ADAL" clId="{943C4C33-7E40-4E21-AD42-86063AF5789A}" dt="2022-03-17T08:54:43.012" v="323" actId="6549"/>
        <pc:sldMkLst>
          <pc:docMk/>
          <pc:sldMk cId="1986988965" sldId="256"/>
        </pc:sldMkLst>
        <pc:spChg chg="mod">
          <ac:chgData name="Sarit Maitra" userId="a56b08fc-95a7-4743-8351-af833f41f5d9" providerId="ADAL" clId="{943C4C33-7E40-4E21-AD42-86063AF5789A}" dt="2022-03-17T08:54:43.012" v="323" actId="6549"/>
          <ac:spMkLst>
            <pc:docMk/>
            <pc:sldMk cId="1986988965" sldId="256"/>
            <ac:spMk id="2" creationId="{3D698198-C9FB-4FEC-9616-17AB15E59CC7}"/>
          </ac:spMkLst>
        </pc:spChg>
        <pc:spChg chg="mod">
          <ac:chgData name="Sarit Maitra" userId="a56b08fc-95a7-4743-8351-af833f41f5d9" providerId="ADAL" clId="{943C4C33-7E40-4E21-AD42-86063AF5789A}" dt="2022-03-10T05:49:54.317" v="322" actId="26606"/>
          <ac:spMkLst>
            <pc:docMk/>
            <pc:sldMk cId="1986988965" sldId="256"/>
            <ac:spMk id="3" creationId="{080A8229-A03F-4D7C-B37A-A2C859E41242}"/>
          </ac:spMkLst>
        </pc:spChg>
        <pc:spChg chg="add del">
          <ac:chgData name="Sarit Maitra" userId="a56b08fc-95a7-4743-8351-af833f41f5d9" providerId="ADAL" clId="{943C4C33-7E40-4E21-AD42-86063AF5789A}" dt="2022-03-10T05:49:54.317" v="322" actId="26606"/>
          <ac:spMkLst>
            <pc:docMk/>
            <pc:sldMk cId="1986988965" sldId="256"/>
            <ac:spMk id="10" creationId="{7905BA41-EE6E-4F80-8636-447F22DD729A}"/>
          </ac:spMkLst>
        </pc:spChg>
        <pc:spChg chg="add del">
          <ac:chgData name="Sarit Maitra" userId="a56b08fc-95a7-4743-8351-af833f41f5d9" providerId="ADAL" clId="{943C4C33-7E40-4E21-AD42-86063AF5789A}" dt="2022-03-10T05:49:54.317" v="322" actId="26606"/>
          <ac:spMkLst>
            <pc:docMk/>
            <pc:sldMk cId="1986988965" sldId="256"/>
            <ac:spMk id="12" creationId="{CD7549B2-EE05-4558-8C64-AC46755F2B25}"/>
          </ac:spMkLst>
        </pc:spChg>
        <pc:picChg chg="add mod">
          <ac:chgData name="Sarit Maitra" userId="a56b08fc-95a7-4743-8351-af833f41f5d9" providerId="ADAL" clId="{943C4C33-7E40-4E21-AD42-86063AF5789A}" dt="2022-03-10T05:49:54.317" v="322" actId="26606"/>
          <ac:picMkLst>
            <pc:docMk/>
            <pc:sldMk cId="1986988965" sldId="256"/>
            <ac:picMk id="4" creationId="{359F3792-4F19-4B88-A580-01523A18DABB}"/>
          </ac:picMkLst>
        </pc:picChg>
        <pc:picChg chg="add mod ord">
          <ac:chgData name="Sarit Maitra" userId="a56b08fc-95a7-4743-8351-af833f41f5d9" providerId="ADAL" clId="{943C4C33-7E40-4E21-AD42-86063AF5789A}" dt="2022-03-10T05:49:54.317" v="322" actId="26606"/>
          <ac:picMkLst>
            <pc:docMk/>
            <pc:sldMk cId="1986988965" sldId="256"/>
            <ac:picMk id="7" creationId="{1CFFE7DA-9431-4CC7-885C-7727227FAF58}"/>
          </ac:picMkLst>
        </pc:picChg>
        <pc:cxnChg chg="add">
          <ac:chgData name="Sarit Maitra" userId="a56b08fc-95a7-4743-8351-af833f41f5d9" providerId="ADAL" clId="{943C4C33-7E40-4E21-AD42-86063AF5789A}" dt="2022-03-10T05:49:54.317" v="322" actId="26606"/>
          <ac:cxnSpMkLst>
            <pc:docMk/>
            <pc:sldMk cId="1986988965" sldId="256"/>
            <ac:cxnSpMk id="14" creationId="{3D83F26F-C55B-4A92-9AFF-4894D14E27C5}"/>
          </ac:cxnSpMkLst>
        </pc:cxnChg>
        <pc:cxnChg chg="add del">
          <ac:chgData name="Sarit Maitra" userId="a56b08fc-95a7-4743-8351-af833f41f5d9" providerId="ADAL" clId="{943C4C33-7E40-4E21-AD42-86063AF5789A}" dt="2022-03-10T05:49:40.673" v="321" actId="26606"/>
          <ac:cxnSpMkLst>
            <pc:docMk/>
            <pc:sldMk cId="1986988965" sldId="256"/>
            <ac:cxnSpMk id="17" creationId="{3D83F26F-C55B-4A92-9AFF-4894D14E27C5}"/>
          </ac:cxnSpMkLst>
        </pc:cxnChg>
      </pc:sldChg>
      <pc:sldChg chg="addSp delSp modSp mod">
        <pc:chgData name="Sarit Maitra" userId="a56b08fc-95a7-4743-8351-af833f41f5d9" providerId="ADAL" clId="{943C4C33-7E40-4E21-AD42-86063AF5789A}" dt="2022-03-17T08:58:26.125" v="339" actId="2711"/>
        <pc:sldMkLst>
          <pc:docMk/>
          <pc:sldMk cId="2339527192" sldId="257"/>
        </pc:sldMkLst>
        <pc:spChg chg="mod">
          <ac:chgData name="Sarit Maitra" userId="a56b08fc-95a7-4743-8351-af833f41f5d9" providerId="ADAL" clId="{943C4C33-7E40-4E21-AD42-86063AF5789A}" dt="2022-03-17T08:58:26.125" v="339" actId="2711"/>
          <ac:spMkLst>
            <pc:docMk/>
            <pc:sldMk cId="2339527192" sldId="257"/>
            <ac:spMk id="2" creationId="{24C265DF-4994-4F5D-AE41-747A19798DF8}"/>
          </ac:spMkLst>
        </pc:spChg>
        <pc:spChg chg="mod">
          <ac:chgData name="Sarit Maitra" userId="a56b08fc-95a7-4743-8351-af833f41f5d9" providerId="ADAL" clId="{943C4C33-7E40-4E21-AD42-86063AF5789A}" dt="2022-03-17T08:57:46.491" v="336" actId="207"/>
          <ac:spMkLst>
            <pc:docMk/>
            <pc:sldMk cId="2339527192" sldId="257"/>
            <ac:spMk id="3" creationId="{763D88F7-014E-43B6-A3A8-5EDD0F989D06}"/>
          </ac:spMkLst>
        </pc:spChg>
        <pc:spChg chg="del">
          <ac:chgData name="Sarit Maitra" userId="a56b08fc-95a7-4743-8351-af833f41f5d9" providerId="ADAL" clId="{943C4C33-7E40-4E21-AD42-86063AF5789A}" dt="2022-03-10T04:09:24.885" v="44" actId="26606"/>
          <ac:spMkLst>
            <pc:docMk/>
            <pc:sldMk cId="2339527192" sldId="257"/>
            <ac:spMk id="22" creationId="{23A58148-D452-4F6F-A2FE-EED968DE1970}"/>
          </ac:spMkLst>
        </pc:spChg>
        <pc:spChg chg="add">
          <ac:chgData name="Sarit Maitra" userId="a56b08fc-95a7-4743-8351-af833f41f5d9" providerId="ADAL" clId="{943C4C33-7E40-4E21-AD42-86063AF5789A}" dt="2022-03-10T04:09:24.885" v="44" actId="26606"/>
          <ac:spMkLst>
            <pc:docMk/>
            <pc:sldMk cId="2339527192" sldId="257"/>
            <ac:spMk id="27" creationId="{59A309A7-1751-4ABE-A3C1-EEC40366AD89}"/>
          </ac:spMkLst>
        </pc:spChg>
        <pc:spChg chg="add">
          <ac:chgData name="Sarit Maitra" userId="a56b08fc-95a7-4743-8351-af833f41f5d9" providerId="ADAL" clId="{943C4C33-7E40-4E21-AD42-86063AF5789A}" dt="2022-03-10T04:09:24.885" v="44" actId="26606"/>
          <ac:spMkLst>
            <pc:docMk/>
            <pc:sldMk cId="2339527192" sldId="257"/>
            <ac:spMk id="29" creationId="{967D8EB6-EAE1-4F9C-B398-83321E287204}"/>
          </ac:spMkLst>
        </pc:spChg>
        <pc:picChg chg="add del mod">
          <ac:chgData name="Sarit Maitra" userId="a56b08fc-95a7-4743-8351-af833f41f5d9" providerId="ADAL" clId="{943C4C33-7E40-4E21-AD42-86063AF5789A}" dt="2022-03-10T05:46:39.146" v="319" actId="478"/>
          <ac:picMkLst>
            <pc:docMk/>
            <pc:sldMk cId="2339527192" sldId="257"/>
            <ac:picMk id="4" creationId="{87216FB7-8074-4D74-9879-4248978D1F8E}"/>
          </ac:picMkLst>
        </pc:picChg>
        <pc:picChg chg="mod ord">
          <ac:chgData name="Sarit Maitra" userId="a56b08fc-95a7-4743-8351-af833f41f5d9" providerId="ADAL" clId="{943C4C33-7E40-4E21-AD42-86063AF5789A}" dt="2022-03-10T04:09:24.885" v="44" actId="26606"/>
          <ac:picMkLst>
            <pc:docMk/>
            <pc:sldMk cId="2339527192" sldId="257"/>
            <ac:picMk id="7" creationId="{8D428013-FD3E-4A85-9466-27B23FA8DE54}"/>
          </ac:picMkLst>
        </pc:picChg>
      </pc:sldChg>
      <pc:sldChg chg="del">
        <pc:chgData name="Sarit Maitra" userId="a56b08fc-95a7-4743-8351-af833f41f5d9" providerId="ADAL" clId="{943C4C33-7E40-4E21-AD42-86063AF5789A}" dt="2022-03-10T04:11:13.855" v="56" actId="2696"/>
        <pc:sldMkLst>
          <pc:docMk/>
          <pc:sldMk cId="431520090" sldId="258"/>
        </pc:sldMkLst>
      </pc:sldChg>
      <pc:sldChg chg="addSp delSp modSp add mod setBg delDesignElem">
        <pc:chgData name="Sarit Maitra" userId="a56b08fc-95a7-4743-8351-af833f41f5d9" providerId="ADAL" clId="{943C4C33-7E40-4E21-AD42-86063AF5789A}" dt="2022-03-17T08:58:17.863" v="338" actId="2711"/>
        <pc:sldMkLst>
          <pc:docMk/>
          <pc:sldMk cId="2591609881" sldId="259"/>
        </pc:sldMkLst>
        <pc:spChg chg="mod">
          <ac:chgData name="Sarit Maitra" userId="a56b08fc-95a7-4743-8351-af833f41f5d9" providerId="ADAL" clId="{943C4C33-7E40-4E21-AD42-86063AF5789A}" dt="2022-03-17T08:58:17.863" v="338" actId="2711"/>
          <ac:spMkLst>
            <pc:docMk/>
            <pc:sldMk cId="2591609881" sldId="259"/>
            <ac:spMk id="2" creationId="{24C265DF-4994-4F5D-AE41-747A19798DF8}"/>
          </ac:spMkLst>
        </pc:spChg>
        <pc:spChg chg="mod">
          <ac:chgData name="Sarit Maitra" userId="a56b08fc-95a7-4743-8351-af833f41f5d9" providerId="ADAL" clId="{943C4C33-7E40-4E21-AD42-86063AF5789A}" dt="2022-03-17T08:58:05.006" v="337" actId="2711"/>
          <ac:spMkLst>
            <pc:docMk/>
            <pc:sldMk cId="2591609881" sldId="259"/>
            <ac:spMk id="3" creationId="{763D88F7-014E-43B6-A3A8-5EDD0F989D06}"/>
          </ac:spMkLst>
        </pc:spChg>
        <pc:spChg chg="add">
          <ac:chgData name="Sarit Maitra" userId="a56b08fc-95a7-4743-8351-af833f41f5d9" providerId="ADAL" clId="{943C4C33-7E40-4E21-AD42-86063AF5789A}" dt="2022-03-10T04:10:41.151" v="47" actId="26606"/>
          <ac:spMkLst>
            <pc:docMk/>
            <pc:sldMk cId="2591609881" sldId="259"/>
            <ac:spMk id="12" creationId="{59A309A7-1751-4ABE-A3C1-EEC40366AD89}"/>
          </ac:spMkLst>
        </pc:spChg>
        <pc:spChg chg="add">
          <ac:chgData name="Sarit Maitra" userId="a56b08fc-95a7-4743-8351-af833f41f5d9" providerId="ADAL" clId="{943C4C33-7E40-4E21-AD42-86063AF5789A}" dt="2022-03-10T04:10:41.151" v="47" actId="26606"/>
          <ac:spMkLst>
            <pc:docMk/>
            <pc:sldMk cId="2591609881" sldId="259"/>
            <ac:spMk id="14" creationId="{967D8EB6-EAE1-4F9C-B398-83321E287204}"/>
          </ac:spMkLst>
        </pc:spChg>
        <pc:spChg chg="del">
          <ac:chgData name="Sarit Maitra" userId="a56b08fc-95a7-4743-8351-af833f41f5d9" providerId="ADAL" clId="{943C4C33-7E40-4E21-AD42-86063AF5789A}" dt="2022-03-10T04:10:23.046" v="46"/>
          <ac:spMkLst>
            <pc:docMk/>
            <pc:sldMk cId="2591609881" sldId="259"/>
            <ac:spMk id="27" creationId="{59A309A7-1751-4ABE-A3C1-EEC40366AD89}"/>
          </ac:spMkLst>
        </pc:spChg>
        <pc:spChg chg="del">
          <ac:chgData name="Sarit Maitra" userId="a56b08fc-95a7-4743-8351-af833f41f5d9" providerId="ADAL" clId="{943C4C33-7E40-4E21-AD42-86063AF5789A}" dt="2022-03-10T04:10:23.046" v="46"/>
          <ac:spMkLst>
            <pc:docMk/>
            <pc:sldMk cId="2591609881" sldId="259"/>
            <ac:spMk id="29" creationId="{967D8EB6-EAE1-4F9C-B398-83321E287204}"/>
          </ac:spMkLst>
        </pc:spChg>
      </pc:sldChg>
      <pc:sldChg chg="addSp delSp modSp add mod setBg delDesignElem">
        <pc:chgData name="Sarit Maitra" userId="a56b08fc-95a7-4743-8351-af833f41f5d9" providerId="ADAL" clId="{943C4C33-7E40-4E21-AD42-86063AF5789A}" dt="2022-03-17T08:58:39.331" v="341" actId="2711"/>
        <pc:sldMkLst>
          <pc:docMk/>
          <pc:sldMk cId="3999249808" sldId="260"/>
        </pc:sldMkLst>
        <pc:spChg chg="mod">
          <ac:chgData name="Sarit Maitra" userId="a56b08fc-95a7-4743-8351-af833f41f5d9" providerId="ADAL" clId="{943C4C33-7E40-4E21-AD42-86063AF5789A}" dt="2022-03-17T08:58:39.331" v="341" actId="2711"/>
          <ac:spMkLst>
            <pc:docMk/>
            <pc:sldMk cId="3999249808" sldId="260"/>
            <ac:spMk id="2" creationId="{24C265DF-4994-4F5D-AE41-747A19798DF8}"/>
          </ac:spMkLst>
        </pc:spChg>
        <pc:spChg chg="mod">
          <ac:chgData name="Sarit Maitra" userId="a56b08fc-95a7-4743-8351-af833f41f5d9" providerId="ADAL" clId="{943C4C33-7E40-4E21-AD42-86063AF5789A}" dt="2022-03-17T08:58:33.797" v="340" actId="2711"/>
          <ac:spMkLst>
            <pc:docMk/>
            <pc:sldMk cId="3999249808" sldId="260"/>
            <ac:spMk id="3" creationId="{763D88F7-014E-43B6-A3A8-5EDD0F989D06}"/>
          </ac:spMkLst>
        </pc:spChg>
        <pc:spChg chg="add">
          <ac:chgData name="Sarit Maitra" userId="a56b08fc-95a7-4743-8351-af833f41f5d9" providerId="ADAL" clId="{943C4C33-7E40-4E21-AD42-86063AF5789A}" dt="2022-03-10T04:12:47.698" v="59" actId="26606"/>
          <ac:spMkLst>
            <pc:docMk/>
            <pc:sldMk cId="3999249808" sldId="260"/>
            <ac:spMk id="9" creationId="{59A309A7-1751-4ABE-A3C1-EEC40366AD89}"/>
          </ac:spMkLst>
        </pc:spChg>
        <pc:spChg chg="add">
          <ac:chgData name="Sarit Maitra" userId="a56b08fc-95a7-4743-8351-af833f41f5d9" providerId="ADAL" clId="{943C4C33-7E40-4E21-AD42-86063AF5789A}" dt="2022-03-10T04:12:47.698" v="59" actId="26606"/>
          <ac:spMkLst>
            <pc:docMk/>
            <pc:sldMk cId="3999249808" sldId="260"/>
            <ac:spMk id="10" creationId="{967D8EB6-EAE1-4F9C-B398-83321E287204}"/>
          </ac:spMkLst>
        </pc:spChg>
        <pc:spChg chg="del">
          <ac:chgData name="Sarit Maitra" userId="a56b08fc-95a7-4743-8351-af833f41f5d9" providerId="ADAL" clId="{943C4C33-7E40-4E21-AD42-86063AF5789A}" dt="2022-03-10T04:12:41.142" v="58"/>
          <ac:spMkLst>
            <pc:docMk/>
            <pc:sldMk cId="3999249808" sldId="260"/>
            <ac:spMk id="12" creationId="{59A309A7-1751-4ABE-A3C1-EEC40366AD89}"/>
          </ac:spMkLst>
        </pc:spChg>
        <pc:spChg chg="del">
          <ac:chgData name="Sarit Maitra" userId="a56b08fc-95a7-4743-8351-af833f41f5d9" providerId="ADAL" clId="{943C4C33-7E40-4E21-AD42-86063AF5789A}" dt="2022-03-10T04:12:41.142" v="58"/>
          <ac:spMkLst>
            <pc:docMk/>
            <pc:sldMk cId="3999249808" sldId="260"/>
            <ac:spMk id="14" creationId="{967D8EB6-EAE1-4F9C-B398-83321E287204}"/>
          </ac:spMkLst>
        </pc:spChg>
      </pc:sldChg>
      <pc:sldChg chg="addSp delSp modSp add mod setBg modClrScheme delDesignElem chgLayout">
        <pc:chgData name="Sarit Maitra" userId="a56b08fc-95a7-4743-8351-af833f41f5d9" providerId="ADAL" clId="{943C4C33-7E40-4E21-AD42-86063AF5789A}" dt="2022-03-18T08:16:58.294" v="349" actId="255"/>
        <pc:sldMkLst>
          <pc:docMk/>
          <pc:sldMk cId="3371386847" sldId="261"/>
        </pc:sldMkLst>
        <pc:spChg chg="mod ord">
          <ac:chgData name="Sarit Maitra" userId="a56b08fc-95a7-4743-8351-af833f41f5d9" providerId="ADAL" clId="{943C4C33-7E40-4E21-AD42-86063AF5789A}" dt="2022-03-17T08:58:46.114" v="342" actId="2711"/>
          <ac:spMkLst>
            <pc:docMk/>
            <pc:sldMk cId="3371386847" sldId="261"/>
            <ac:spMk id="2" creationId="{24C265DF-4994-4F5D-AE41-747A19798DF8}"/>
          </ac:spMkLst>
        </pc:spChg>
        <pc:spChg chg="add del">
          <ac:chgData name="Sarit Maitra" userId="a56b08fc-95a7-4743-8351-af833f41f5d9" providerId="ADAL" clId="{943C4C33-7E40-4E21-AD42-86063AF5789A}" dt="2022-03-10T05:15:07.625" v="118" actId="26606"/>
          <ac:spMkLst>
            <pc:docMk/>
            <pc:sldMk cId="3371386847" sldId="261"/>
            <ac:spMk id="3" creationId="{763D88F7-014E-43B6-A3A8-5EDD0F989D06}"/>
          </ac:spMkLst>
        </pc:spChg>
        <pc:spChg chg="add mod">
          <ac:chgData name="Sarit Maitra" userId="a56b08fc-95a7-4743-8351-af833f41f5d9" providerId="ADAL" clId="{943C4C33-7E40-4E21-AD42-86063AF5789A}" dt="2022-03-10T05:42:08.156" v="271" actId="20577"/>
          <ac:spMkLst>
            <pc:docMk/>
            <pc:sldMk cId="3371386847" sldId="261"/>
            <ac:spMk id="4" creationId="{D6F07D6B-6A2C-4CEA-AB9C-EEAD407BCF90}"/>
          </ac:spMkLst>
        </pc:spChg>
        <pc:spChg chg="del">
          <ac:chgData name="Sarit Maitra" userId="a56b08fc-95a7-4743-8351-af833f41f5d9" providerId="ADAL" clId="{943C4C33-7E40-4E21-AD42-86063AF5789A}" dt="2022-03-10T05:14:15.960" v="115"/>
          <ac:spMkLst>
            <pc:docMk/>
            <pc:sldMk cId="3371386847" sldId="261"/>
            <ac:spMk id="9" creationId="{59A309A7-1751-4ABE-A3C1-EEC40366AD89}"/>
          </ac:spMkLst>
        </pc:spChg>
        <pc:spChg chg="del">
          <ac:chgData name="Sarit Maitra" userId="a56b08fc-95a7-4743-8351-af833f41f5d9" providerId="ADAL" clId="{943C4C33-7E40-4E21-AD42-86063AF5789A}" dt="2022-03-10T05:14:15.960" v="115"/>
          <ac:spMkLst>
            <pc:docMk/>
            <pc:sldMk cId="3371386847" sldId="261"/>
            <ac:spMk id="10" creationId="{967D8EB6-EAE1-4F9C-B398-83321E287204}"/>
          </ac:spMkLst>
        </pc:spChg>
        <pc:spChg chg="add del">
          <ac:chgData name="Sarit Maitra" userId="a56b08fc-95a7-4743-8351-af833f41f5d9" providerId="ADAL" clId="{943C4C33-7E40-4E21-AD42-86063AF5789A}" dt="2022-03-10T05:20:10.221" v="171" actId="700"/>
          <ac:spMkLst>
            <pc:docMk/>
            <pc:sldMk cId="3371386847" sldId="261"/>
            <ac:spMk id="12" creationId="{59A309A7-1751-4ABE-A3C1-EEC40366AD89}"/>
          </ac:spMkLst>
        </pc:spChg>
        <pc:spChg chg="add mod ord">
          <ac:chgData name="Sarit Maitra" userId="a56b08fc-95a7-4743-8351-af833f41f5d9" providerId="ADAL" clId="{943C4C33-7E40-4E21-AD42-86063AF5789A}" dt="2022-03-18T08:16:58.294" v="349" actId="255"/>
          <ac:spMkLst>
            <pc:docMk/>
            <pc:sldMk cId="3371386847" sldId="261"/>
            <ac:spMk id="13" creationId="{763D88F7-014E-43B6-A3A8-5EDD0F989D06}"/>
          </ac:spMkLst>
        </pc:spChg>
        <pc:spChg chg="add del">
          <ac:chgData name="Sarit Maitra" userId="a56b08fc-95a7-4743-8351-af833f41f5d9" providerId="ADAL" clId="{943C4C33-7E40-4E21-AD42-86063AF5789A}" dt="2022-03-10T05:20:10.221" v="171" actId="700"/>
          <ac:spMkLst>
            <pc:docMk/>
            <pc:sldMk cId="3371386847" sldId="261"/>
            <ac:spMk id="14" creationId="{967D8EB6-EAE1-4F9C-B398-83321E287204}"/>
          </ac:spMkLst>
        </pc:spChg>
        <pc:spChg chg="add mod">
          <ac:chgData name="Sarit Maitra" userId="a56b08fc-95a7-4743-8351-af833f41f5d9" providerId="ADAL" clId="{943C4C33-7E40-4E21-AD42-86063AF5789A}" dt="2022-03-17T08:59:04.118" v="346" actId="27636"/>
          <ac:spMkLst>
            <pc:docMk/>
            <pc:sldMk cId="3371386847" sldId="261"/>
            <ac:spMk id="15" creationId="{97E68038-4EED-4D29-BE9C-FE7C116A85C0}"/>
          </ac:spMkLst>
        </pc:spChg>
        <pc:spChg chg="add mod">
          <ac:chgData name="Sarit Maitra" userId="a56b08fc-95a7-4743-8351-af833f41f5d9" providerId="ADAL" clId="{943C4C33-7E40-4E21-AD42-86063AF5789A}" dt="2022-03-17T08:59:09.235" v="348" actId="27636"/>
          <ac:spMkLst>
            <pc:docMk/>
            <pc:sldMk cId="3371386847" sldId="261"/>
            <ac:spMk id="16" creationId="{5BD84B5C-1F6F-4257-B882-3303892E27DF}"/>
          </ac:spMkLst>
        </pc:spChg>
        <pc:spChg chg="add mod">
          <ac:chgData name="Sarit Maitra" userId="a56b08fc-95a7-4743-8351-af833f41f5d9" providerId="ADAL" clId="{943C4C33-7E40-4E21-AD42-86063AF5789A}" dt="2022-03-10T05:42:17.346" v="273" actId="1076"/>
          <ac:spMkLst>
            <pc:docMk/>
            <pc:sldMk cId="3371386847" sldId="261"/>
            <ac:spMk id="17" creationId="{A0BF9BF8-200E-4648-AF53-9DE14D0E4432}"/>
          </ac:spMkLst>
        </pc:spChg>
        <pc:spChg chg="add mod">
          <ac:chgData name="Sarit Maitra" userId="a56b08fc-95a7-4743-8351-af833f41f5d9" providerId="ADAL" clId="{943C4C33-7E40-4E21-AD42-86063AF5789A}" dt="2022-03-10T05:42:31.076" v="281" actId="20577"/>
          <ac:spMkLst>
            <pc:docMk/>
            <pc:sldMk cId="3371386847" sldId="261"/>
            <ac:spMk id="18" creationId="{9659588A-0FEB-40E2-9D89-5C1D138EAABF}"/>
          </ac:spMkLst>
        </pc:spChg>
        <pc:graphicFrameChg chg="add del">
          <ac:chgData name="Sarit Maitra" userId="a56b08fc-95a7-4743-8351-af833f41f5d9" providerId="ADAL" clId="{943C4C33-7E40-4E21-AD42-86063AF5789A}" dt="2022-03-10T05:15:07.625" v="117" actId="26606"/>
          <ac:graphicFrameMkLst>
            <pc:docMk/>
            <pc:sldMk cId="3371386847" sldId="261"/>
            <ac:graphicFrameMk id="11" creationId="{8065DF4A-9287-404D-8EF6-340F8A7437EA}"/>
          </ac:graphicFrameMkLst>
        </pc:graphicFrameChg>
        <pc:picChg chg="del">
          <ac:chgData name="Sarit Maitra" userId="a56b08fc-95a7-4743-8351-af833f41f5d9" providerId="ADAL" clId="{943C4C33-7E40-4E21-AD42-86063AF5789A}" dt="2022-03-10T05:20:01.342" v="170" actId="478"/>
          <ac:picMkLst>
            <pc:docMk/>
            <pc:sldMk cId="3371386847" sldId="261"/>
            <ac:picMk id="7" creationId="{8D428013-FD3E-4A85-9466-27B23FA8DE54}"/>
          </ac:picMkLst>
        </pc:picChg>
      </pc:sldChg>
      <pc:sldChg chg="addSp modSp new mod">
        <pc:chgData name="Sarit Maitra" userId="a56b08fc-95a7-4743-8351-af833f41f5d9" providerId="ADAL" clId="{943C4C33-7E40-4E21-AD42-86063AF5789A}" dt="2022-03-18T08:20:07.611" v="368" actId="6549"/>
        <pc:sldMkLst>
          <pc:docMk/>
          <pc:sldMk cId="665029313" sldId="262"/>
        </pc:sldMkLst>
        <pc:spChg chg="mod">
          <ac:chgData name="Sarit Maitra" userId="a56b08fc-95a7-4743-8351-af833f41f5d9" providerId="ADAL" clId="{943C4C33-7E40-4E21-AD42-86063AF5789A}" dt="2022-03-18T08:19:09.751" v="366" actId="20577"/>
          <ac:spMkLst>
            <pc:docMk/>
            <pc:sldMk cId="665029313" sldId="262"/>
            <ac:spMk id="2" creationId="{469B8005-44AB-4488-86CD-5E3F8F01F760}"/>
          </ac:spMkLst>
        </pc:spChg>
        <pc:spChg chg="add mod">
          <ac:chgData name="Sarit Maitra" userId="a56b08fc-95a7-4743-8351-af833f41f5d9" providerId="ADAL" clId="{943C4C33-7E40-4E21-AD42-86063AF5789A}" dt="2022-03-18T08:20:07.611" v="368" actId="6549"/>
          <ac:spMkLst>
            <pc:docMk/>
            <pc:sldMk cId="665029313" sldId="262"/>
            <ac:spMk id="3" creationId="{6704F911-FDC4-4B82-9170-AEBEE87911BE}"/>
          </ac:spMkLst>
        </pc:spChg>
      </pc:sldChg>
    </pc:docChg>
  </pc:docChgLst>
  <pc:docChgLst>
    <pc:chgData name="Sarit Maitra" userId="a56b08fc-95a7-4743-8351-af833f41f5d9" providerId="ADAL" clId="{AFF709BC-A069-468E-932E-A068D4774BDC}"/>
    <pc:docChg chg="undo redo custSel addSld delSld modSld">
      <pc:chgData name="Sarit Maitra" userId="a56b08fc-95a7-4743-8351-af833f41f5d9" providerId="ADAL" clId="{AFF709BC-A069-468E-932E-A068D4774BDC}" dt="2022-03-29T07:06:47.983" v="3790" actId="2696"/>
      <pc:docMkLst>
        <pc:docMk/>
      </pc:docMkLst>
      <pc:sldChg chg="addSp modSp mod">
        <pc:chgData name="Sarit Maitra" userId="a56b08fc-95a7-4743-8351-af833f41f5d9" providerId="ADAL" clId="{AFF709BC-A069-468E-932E-A068D4774BDC}" dt="2022-03-29T04:45:38.849" v="1823" actId="14100"/>
        <pc:sldMkLst>
          <pc:docMk/>
          <pc:sldMk cId="2339527192" sldId="257"/>
        </pc:sldMkLst>
        <pc:spChg chg="mod">
          <ac:chgData name="Sarit Maitra" userId="a56b08fc-95a7-4743-8351-af833f41f5d9" providerId="ADAL" clId="{AFF709BC-A069-468E-932E-A068D4774BDC}" dt="2022-03-29T04:17:44.164" v="892" actId="122"/>
          <ac:spMkLst>
            <pc:docMk/>
            <pc:sldMk cId="2339527192" sldId="257"/>
            <ac:spMk id="2" creationId="{24C265DF-4994-4F5D-AE41-747A19798DF8}"/>
          </ac:spMkLst>
        </pc:spChg>
        <pc:spChg chg="mod">
          <ac:chgData name="Sarit Maitra" userId="a56b08fc-95a7-4743-8351-af833f41f5d9" providerId="ADAL" clId="{AFF709BC-A069-468E-932E-A068D4774BDC}" dt="2022-03-29T04:45:38.849" v="1823" actId="14100"/>
          <ac:spMkLst>
            <pc:docMk/>
            <pc:sldMk cId="2339527192" sldId="257"/>
            <ac:spMk id="3" creationId="{763D88F7-014E-43B6-A3A8-5EDD0F989D06}"/>
          </ac:spMkLst>
        </pc:spChg>
        <pc:graphicFrameChg chg="add mod modGraphic">
          <ac:chgData name="Sarit Maitra" userId="a56b08fc-95a7-4743-8351-af833f41f5d9" providerId="ADAL" clId="{AFF709BC-A069-468E-932E-A068D4774BDC}" dt="2022-03-29T04:37:57.159" v="1554" actId="20577"/>
          <ac:graphicFrameMkLst>
            <pc:docMk/>
            <pc:sldMk cId="2339527192" sldId="257"/>
            <ac:graphicFrameMk id="4" creationId="{A73E4C90-F6EE-48A9-98D8-E7511260B359}"/>
          </ac:graphicFrameMkLst>
        </pc:graphicFrameChg>
      </pc:sldChg>
      <pc:sldChg chg="modSp mod">
        <pc:chgData name="Sarit Maitra" userId="a56b08fc-95a7-4743-8351-af833f41f5d9" providerId="ADAL" clId="{AFF709BC-A069-468E-932E-A068D4774BDC}" dt="2022-03-28T09:35:49.609" v="660" actId="20577"/>
        <pc:sldMkLst>
          <pc:docMk/>
          <pc:sldMk cId="3999249808" sldId="260"/>
        </pc:sldMkLst>
        <pc:spChg chg="mod">
          <ac:chgData name="Sarit Maitra" userId="a56b08fc-95a7-4743-8351-af833f41f5d9" providerId="ADAL" clId="{AFF709BC-A069-468E-932E-A068D4774BDC}" dt="2022-03-28T09:35:49.609" v="660" actId="20577"/>
          <ac:spMkLst>
            <pc:docMk/>
            <pc:sldMk cId="3999249808" sldId="260"/>
            <ac:spMk id="3" creationId="{763D88F7-014E-43B6-A3A8-5EDD0F989D06}"/>
          </ac:spMkLst>
        </pc:spChg>
      </pc:sldChg>
      <pc:sldChg chg="modSp mod">
        <pc:chgData name="Sarit Maitra" userId="a56b08fc-95a7-4743-8351-af833f41f5d9" providerId="ADAL" clId="{AFF709BC-A069-468E-932E-A068D4774BDC}" dt="2022-03-26T03:44:11.946" v="440" actId="27636"/>
        <pc:sldMkLst>
          <pc:docMk/>
          <pc:sldMk cId="3371386847" sldId="261"/>
        </pc:sldMkLst>
        <pc:spChg chg="mod">
          <ac:chgData name="Sarit Maitra" userId="a56b08fc-95a7-4743-8351-af833f41f5d9" providerId="ADAL" clId="{AFF709BC-A069-468E-932E-A068D4774BDC}" dt="2022-03-26T03:44:11.946" v="440" actId="27636"/>
          <ac:spMkLst>
            <pc:docMk/>
            <pc:sldMk cId="3371386847" sldId="261"/>
            <ac:spMk id="16" creationId="{5BD84B5C-1F6F-4257-B882-3303892E27DF}"/>
          </ac:spMkLst>
        </pc:spChg>
      </pc:sldChg>
      <pc:sldChg chg="addSp modSp del mod setBg">
        <pc:chgData name="Sarit Maitra" userId="a56b08fc-95a7-4743-8351-af833f41f5d9" providerId="ADAL" clId="{AFF709BC-A069-468E-932E-A068D4774BDC}" dt="2022-03-25T09:14:32.416" v="84" actId="2696"/>
        <pc:sldMkLst>
          <pc:docMk/>
          <pc:sldMk cId="665029313" sldId="262"/>
        </pc:sldMkLst>
        <pc:spChg chg="mod">
          <ac:chgData name="Sarit Maitra" userId="a56b08fc-95a7-4743-8351-af833f41f5d9" providerId="ADAL" clId="{AFF709BC-A069-468E-932E-A068D4774BDC}" dt="2022-03-25T09:09:09.464" v="27" actId="26606"/>
          <ac:spMkLst>
            <pc:docMk/>
            <pc:sldMk cId="665029313" sldId="262"/>
            <ac:spMk id="2" creationId="{469B8005-44AB-4488-86CD-5E3F8F01F760}"/>
          </ac:spMkLst>
        </pc:spChg>
        <pc:spChg chg="ord">
          <ac:chgData name="Sarit Maitra" userId="a56b08fc-95a7-4743-8351-af833f41f5d9" providerId="ADAL" clId="{AFF709BC-A069-468E-932E-A068D4774BDC}" dt="2022-03-25T09:09:09.464" v="27" actId="26606"/>
          <ac:spMkLst>
            <pc:docMk/>
            <pc:sldMk cId="665029313" sldId="262"/>
            <ac:spMk id="3" creationId="{6704F911-FDC4-4B82-9170-AEBEE87911BE}"/>
          </ac:spMkLst>
        </pc:spChg>
        <pc:spChg chg="add mod">
          <ac:chgData name="Sarit Maitra" userId="a56b08fc-95a7-4743-8351-af833f41f5d9" providerId="ADAL" clId="{AFF709BC-A069-468E-932E-A068D4774BDC}" dt="2022-03-25T09:09:09.464" v="27" actId="26606"/>
          <ac:spMkLst>
            <pc:docMk/>
            <pc:sldMk cId="665029313" sldId="262"/>
            <ac:spMk id="4" creationId="{A1DC811D-D69E-4FEC-A6E4-9F8B931DA197}"/>
          </ac:spMkLst>
        </pc:spChg>
        <pc:spChg chg="add">
          <ac:chgData name="Sarit Maitra" userId="a56b08fc-95a7-4743-8351-af833f41f5d9" providerId="ADAL" clId="{AFF709BC-A069-468E-932E-A068D4774BDC}" dt="2022-03-25T09:09:09.464" v="27" actId="26606"/>
          <ac:spMkLst>
            <pc:docMk/>
            <pc:sldMk cId="665029313" sldId="262"/>
            <ac:spMk id="9" creationId="{09588DA8-065E-4F6F-8EFD-43104AB2E0CF}"/>
          </ac:spMkLst>
        </pc:spChg>
        <pc:spChg chg="add">
          <ac:chgData name="Sarit Maitra" userId="a56b08fc-95a7-4743-8351-af833f41f5d9" providerId="ADAL" clId="{AFF709BC-A069-468E-932E-A068D4774BDC}" dt="2022-03-25T09:09:09.464" v="27" actId="26606"/>
          <ac:spMkLst>
            <pc:docMk/>
            <pc:sldMk cId="665029313" sldId="262"/>
            <ac:spMk id="11" creationId="{C4285719-470E-454C-AF62-8323075F1F5B}"/>
          </ac:spMkLst>
        </pc:spChg>
        <pc:spChg chg="add">
          <ac:chgData name="Sarit Maitra" userId="a56b08fc-95a7-4743-8351-af833f41f5d9" providerId="ADAL" clId="{AFF709BC-A069-468E-932E-A068D4774BDC}" dt="2022-03-25T09:09:09.464" v="27" actId="26606"/>
          <ac:spMkLst>
            <pc:docMk/>
            <pc:sldMk cId="665029313" sldId="262"/>
            <ac:spMk id="13" creationId="{CD9FE4EF-C4D8-49A0-B2FF-81D8DB7D8A24}"/>
          </ac:spMkLst>
        </pc:spChg>
        <pc:spChg chg="add">
          <ac:chgData name="Sarit Maitra" userId="a56b08fc-95a7-4743-8351-af833f41f5d9" providerId="ADAL" clId="{AFF709BC-A069-468E-932E-A068D4774BDC}" dt="2022-03-25T09:09:09.464" v="27" actId="26606"/>
          <ac:spMkLst>
            <pc:docMk/>
            <pc:sldMk cId="665029313" sldId="262"/>
            <ac:spMk id="15" creationId="{4300840D-0A0B-4512-BACA-B439D5B9C57C}"/>
          </ac:spMkLst>
        </pc:spChg>
        <pc:spChg chg="add">
          <ac:chgData name="Sarit Maitra" userId="a56b08fc-95a7-4743-8351-af833f41f5d9" providerId="ADAL" clId="{AFF709BC-A069-468E-932E-A068D4774BDC}" dt="2022-03-25T09:09:09.464" v="27" actId="26606"/>
          <ac:spMkLst>
            <pc:docMk/>
            <pc:sldMk cId="665029313" sldId="262"/>
            <ac:spMk id="17" creationId="{D2B78728-A580-49A7-84F9-6EF6F583ADE0}"/>
          </ac:spMkLst>
        </pc:spChg>
        <pc:spChg chg="add">
          <ac:chgData name="Sarit Maitra" userId="a56b08fc-95a7-4743-8351-af833f41f5d9" providerId="ADAL" clId="{AFF709BC-A069-468E-932E-A068D4774BDC}" dt="2022-03-25T09:09:09.464" v="27" actId="26606"/>
          <ac:spMkLst>
            <pc:docMk/>
            <pc:sldMk cId="665029313" sldId="262"/>
            <ac:spMk id="19" creationId="{38FAA1A1-D861-433F-88FA-1E9D6FD31D11}"/>
          </ac:spMkLst>
        </pc:spChg>
        <pc:spChg chg="add">
          <ac:chgData name="Sarit Maitra" userId="a56b08fc-95a7-4743-8351-af833f41f5d9" providerId="ADAL" clId="{AFF709BC-A069-468E-932E-A068D4774BDC}" dt="2022-03-25T09:09:09.464" v="27" actId="26606"/>
          <ac:spMkLst>
            <pc:docMk/>
            <pc:sldMk cId="665029313" sldId="262"/>
            <ac:spMk id="21" creationId="{8D71EDA1-87BF-4D5D-AB79-F346FD19278A}"/>
          </ac:spMkLst>
        </pc:spChg>
      </pc:sldChg>
      <pc:sldChg chg="addSp modSp mod setBg delDesignElem">
        <pc:chgData name="Sarit Maitra" userId="a56b08fc-95a7-4743-8351-af833f41f5d9" providerId="ADAL" clId="{AFF709BC-A069-468E-932E-A068D4774BDC}" dt="2022-03-26T03:48:17.956" v="476" actId="255"/>
        <pc:sldMkLst>
          <pc:docMk/>
          <pc:sldMk cId="2749759606" sldId="263"/>
        </pc:sldMkLst>
        <pc:spChg chg="mod">
          <ac:chgData name="Sarit Maitra" userId="a56b08fc-95a7-4743-8351-af833f41f5d9" providerId="ADAL" clId="{AFF709BC-A069-468E-932E-A068D4774BDC}" dt="2022-03-25T09:11:27.117" v="54" actId="20577"/>
          <ac:spMkLst>
            <pc:docMk/>
            <pc:sldMk cId="2749759606" sldId="263"/>
            <ac:spMk id="2" creationId="{24C265DF-4994-4F5D-AE41-747A19798DF8}"/>
          </ac:spMkLst>
        </pc:spChg>
        <pc:spChg chg="mod">
          <ac:chgData name="Sarit Maitra" userId="a56b08fc-95a7-4743-8351-af833f41f5d9" providerId="ADAL" clId="{AFF709BC-A069-468E-932E-A068D4774BDC}" dt="2022-03-26T03:48:17.956" v="476" actId="255"/>
          <ac:spMkLst>
            <pc:docMk/>
            <pc:sldMk cId="2749759606" sldId="263"/>
            <ac:spMk id="3" creationId="{763D88F7-014E-43B6-A3A8-5EDD0F989D06}"/>
          </ac:spMkLst>
        </pc:spChg>
        <pc:spChg chg="add">
          <ac:chgData name="Sarit Maitra" userId="a56b08fc-95a7-4743-8351-af833f41f5d9" providerId="ADAL" clId="{AFF709BC-A069-468E-932E-A068D4774BDC}" dt="2022-03-25T09:10:11.930" v="29" actId="26606"/>
          <ac:spMkLst>
            <pc:docMk/>
            <pc:sldMk cId="2749759606" sldId="263"/>
            <ac:spMk id="12" creationId="{59A309A7-1751-4ABE-A3C1-EEC40366AD89}"/>
          </ac:spMkLst>
        </pc:spChg>
        <pc:spChg chg="add">
          <ac:chgData name="Sarit Maitra" userId="a56b08fc-95a7-4743-8351-af833f41f5d9" providerId="ADAL" clId="{AFF709BC-A069-468E-932E-A068D4774BDC}" dt="2022-03-25T09:10:11.930" v="29" actId="26606"/>
          <ac:spMkLst>
            <pc:docMk/>
            <pc:sldMk cId="2749759606" sldId="263"/>
            <ac:spMk id="14" creationId="{967D8EB6-EAE1-4F9C-B398-83321E287204}"/>
          </ac:spMkLst>
        </pc:spChg>
      </pc:sldChg>
      <pc:sldChg chg="addSp modSp new del">
        <pc:chgData name="Sarit Maitra" userId="a56b08fc-95a7-4743-8351-af833f41f5d9" providerId="ADAL" clId="{AFF709BC-A069-468E-932E-A068D4774BDC}" dt="2022-03-25T08:16:51.739" v="18" actId="2696"/>
        <pc:sldMkLst>
          <pc:docMk/>
          <pc:sldMk cId="3825921565" sldId="263"/>
        </pc:sldMkLst>
        <pc:spChg chg="add mod">
          <ac:chgData name="Sarit Maitra" userId="a56b08fc-95a7-4743-8351-af833f41f5d9" providerId="ADAL" clId="{AFF709BC-A069-468E-932E-A068D4774BDC}" dt="2022-03-25T08:16:17.745" v="17"/>
          <ac:spMkLst>
            <pc:docMk/>
            <pc:sldMk cId="3825921565" sldId="263"/>
            <ac:spMk id="3" creationId="{0B30C889-0549-47B4-9185-41AF7BD0C877}"/>
          </ac:spMkLst>
        </pc:spChg>
      </pc:sldChg>
      <pc:sldChg chg="new del">
        <pc:chgData name="Sarit Maitra" userId="a56b08fc-95a7-4743-8351-af833f41f5d9" providerId="ADAL" clId="{AFF709BC-A069-468E-932E-A068D4774BDC}" dt="2022-03-25T09:10:24.117" v="31" actId="47"/>
        <pc:sldMkLst>
          <pc:docMk/>
          <pc:sldMk cId="814055860" sldId="264"/>
        </pc:sldMkLst>
      </pc:sldChg>
      <pc:sldChg chg="addSp modSp mod setBg delDesignElem">
        <pc:chgData name="Sarit Maitra" userId="a56b08fc-95a7-4743-8351-af833f41f5d9" providerId="ADAL" clId="{AFF709BC-A069-468E-932E-A068D4774BDC}" dt="2022-03-26T03:48:28.330" v="478" actId="255"/>
        <pc:sldMkLst>
          <pc:docMk/>
          <pc:sldMk cId="4244261490" sldId="264"/>
        </pc:sldMkLst>
        <pc:spChg chg="mod">
          <ac:chgData name="Sarit Maitra" userId="a56b08fc-95a7-4743-8351-af833f41f5d9" providerId="ADAL" clId="{AFF709BC-A069-468E-932E-A068D4774BDC}" dt="2022-03-25T09:10:51.679" v="38"/>
          <ac:spMkLst>
            <pc:docMk/>
            <pc:sldMk cId="4244261490" sldId="264"/>
            <ac:spMk id="2" creationId="{24C265DF-4994-4F5D-AE41-747A19798DF8}"/>
          </ac:spMkLst>
        </pc:spChg>
        <pc:spChg chg="mod">
          <ac:chgData name="Sarit Maitra" userId="a56b08fc-95a7-4743-8351-af833f41f5d9" providerId="ADAL" clId="{AFF709BC-A069-468E-932E-A068D4774BDC}" dt="2022-03-26T03:48:28.330" v="478" actId="255"/>
          <ac:spMkLst>
            <pc:docMk/>
            <pc:sldMk cId="4244261490" sldId="264"/>
            <ac:spMk id="3" creationId="{763D88F7-014E-43B6-A3A8-5EDD0F989D06}"/>
          </ac:spMkLst>
        </pc:spChg>
        <pc:spChg chg="add">
          <ac:chgData name="Sarit Maitra" userId="a56b08fc-95a7-4743-8351-af833f41f5d9" providerId="ADAL" clId="{AFF709BC-A069-468E-932E-A068D4774BDC}" dt="2022-03-25T09:10:37.732" v="33" actId="26606"/>
          <ac:spMkLst>
            <pc:docMk/>
            <pc:sldMk cId="4244261490" sldId="264"/>
            <ac:spMk id="12" creationId="{59A309A7-1751-4ABE-A3C1-EEC40366AD89}"/>
          </ac:spMkLst>
        </pc:spChg>
        <pc:spChg chg="add">
          <ac:chgData name="Sarit Maitra" userId="a56b08fc-95a7-4743-8351-af833f41f5d9" providerId="ADAL" clId="{AFF709BC-A069-468E-932E-A068D4774BDC}" dt="2022-03-25T09:10:37.732" v="33" actId="26606"/>
          <ac:spMkLst>
            <pc:docMk/>
            <pc:sldMk cId="4244261490" sldId="264"/>
            <ac:spMk id="14" creationId="{967D8EB6-EAE1-4F9C-B398-83321E287204}"/>
          </ac:spMkLst>
        </pc:spChg>
      </pc:sldChg>
      <pc:sldChg chg="addSp modSp mod setBg delDesignElem">
        <pc:chgData name="Sarit Maitra" userId="a56b08fc-95a7-4743-8351-af833f41f5d9" providerId="ADAL" clId="{AFF709BC-A069-468E-932E-A068D4774BDC}" dt="2022-03-26T03:40:01.027" v="438" actId="313"/>
        <pc:sldMkLst>
          <pc:docMk/>
          <pc:sldMk cId="3450207145" sldId="265"/>
        </pc:sldMkLst>
        <pc:spChg chg="mod">
          <ac:chgData name="Sarit Maitra" userId="a56b08fc-95a7-4743-8351-af833f41f5d9" providerId="ADAL" clId="{AFF709BC-A069-468E-932E-A068D4774BDC}" dt="2022-03-25T09:31:06.489" v="168" actId="20577"/>
          <ac:spMkLst>
            <pc:docMk/>
            <pc:sldMk cId="3450207145" sldId="265"/>
            <ac:spMk id="2" creationId="{24C265DF-4994-4F5D-AE41-747A19798DF8}"/>
          </ac:spMkLst>
        </pc:spChg>
        <pc:spChg chg="mod">
          <ac:chgData name="Sarit Maitra" userId="a56b08fc-95a7-4743-8351-af833f41f5d9" providerId="ADAL" clId="{AFF709BC-A069-468E-932E-A068D4774BDC}" dt="2022-03-26T03:40:01.027" v="438" actId="313"/>
          <ac:spMkLst>
            <pc:docMk/>
            <pc:sldMk cId="3450207145" sldId="265"/>
            <ac:spMk id="3" creationId="{763D88F7-014E-43B6-A3A8-5EDD0F989D06}"/>
          </ac:spMkLst>
        </pc:spChg>
        <pc:spChg chg="add">
          <ac:chgData name="Sarit Maitra" userId="a56b08fc-95a7-4743-8351-af833f41f5d9" providerId="ADAL" clId="{AFF709BC-A069-468E-932E-A068D4774BDC}" dt="2022-03-25T09:27:04.990" v="86" actId="26606"/>
          <ac:spMkLst>
            <pc:docMk/>
            <pc:sldMk cId="3450207145" sldId="265"/>
            <ac:spMk id="12" creationId="{59A309A7-1751-4ABE-A3C1-EEC40366AD89}"/>
          </ac:spMkLst>
        </pc:spChg>
        <pc:spChg chg="add">
          <ac:chgData name="Sarit Maitra" userId="a56b08fc-95a7-4743-8351-af833f41f5d9" providerId="ADAL" clId="{AFF709BC-A069-468E-932E-A068D4774BDC}" dt="2022-03-25T09:27:04.990" v="86" actId="26606"/>
          <ac:spMkLst>
            <pc:docMk/>
            <pc:sldMk cId="3450207145" sldId="265"/>
            <ac:spMk id="14" creationId="{967D8EB6-EAE1-4F9C-B398-83321E287204}"/>
          </ac:spMkLst>
        </pc:spChg>
      </pc:sldChg>
      <pc:sldChg chg="new del">
        <pc:chgData name="Sarit Maitra" userId="a56b08fc-95a7-4743-8351-af833f41f5d9" providerId="ADAL" clId="{AFF709BC-A069-468E-932E-A068D4774BDC}" dt="2022-03-25T09:42:57.615" v="270" actId="2696"/>
        <pc:sldMkLst>
          <pc:docMk/>
          <pc:sldMk cId="2745317610" sldId="266"/>
        </pc:sldMkLst>
      </pc:sldChg>
      <pc:sldChg chg="addSp modSp mod setBg delDesignElem">
        <pc:chgData name="Sarit Maitra" userId="a56b08fc-95a7-4743-8351-af833f41f5d9" providerId="ADAL" clId="{AFF709BC-A069-468E-932E-A068D4774BDC}" dt="2022-03-25T11:13:54.041" v="271" actId="26606"/>
        <pc:sldMkLst>
          <pc:docMk/>
          <pc:sldMk cId="3062135035" sldId="267"/>
        </pc:sldMkLst>
        <pc:spChg chg="mod">
          <ac:chgData name="Sarit Maitra" userId="a56b08fc-95a7-4743-8351-af833f41f5d9" providerId="ADAL" clId="{AFF709BC-A069-468E-932E-A068D4774BDC}" dt="2022-03-25T11:13:54.041" v="271" actId="26606"/>
          <ac:spMkLst>
            <pc:docMk/>
            <pc:sldMk cId="3062135035" sldId="267"/>
            <ac:spMk id="2" creationId="{24C265DF-4994-4F5D-AE41-747A19798DF8}"/>
          </ac:spMkLst>
        </pc:spChg>
        <pc:spChg chg="mod">
          <ac:chgData name="Sarit Maitra" userId="a56b08fc-95a7-4743-8351-af833f41f5d9" providerId="ADAL" clId="{AFF709BC-A069-468E-932E-A068D4774BDC}" dt="2022-03-25T11:13:54.041" v="271" actId="26606"/>
          <ac:spMkLst>
            <pc:docMk/>
            <pc:sldMk cId="3062135035" sldId="267"/>
            <ac:spMk id="3" creationId="{763D88F7-014E-43B6-A3A8-5EDD0F989D06}"/>
          </ac:spMkLst>
        </pc:spChg>
        <pc:spChg chg="add">
          <ac:chgData name="Sarit Maitra" userId="a56b08fc-95a7-4743-8351-af833f41f5d9" providerId="ADAL" clId="{AFF709BC-A069-468E-932E-A068D4774BDC}" dt="2022-03-25T11:13:54.041" v="271" actId="26606"/>
          <ac:spMkLst>
            <pc:docMk/>
            <pc:sldMk cId="3062135035" sldId="267"/>
            <ac:spMk id="12" creationId="{59A309A7-1751-4ABE-A3C1-EEC40366AD89}"/>
          </ac:spMkLst>
        </pc:spChg>
        <pc:spChg chg="add">
          <ac:chgData name="Sarit Maitra" userId="a56b08fc-95a7-4743-8351-af833f41f5d9" providerId="ADAL" clId="{AFF709BC-A069-468E-932E-A068D4774BDC}" dt="2022-03-25T11:13:54.041" v="271" actId="26606"/>
          <ac:spMkLst>
            <pc:docMk/>
            <pc:sldMk cId="3062135035" sldId="267"/>
            <ac:spMk id="14" creationId="{967D8EB6-EAE1-4F9C-B398-83321E287204}"/>
          </ac:spMkLst>
        </pc:spChg>
      </pc:sldChg>
      <pc:sldChg chg="addSp modSp mod setBg delDesignElem">
        <pc:chgData name="Sarit Maitra" userId="a56b08fc-95a7-4743-8351-af833f41f5d9" providerId="ADAL" clId="{AFF709BC-A069-468E-932E-A068D4774BDC}" dt="2022-03-25T11:19:24.884" v="300" actId="26606"/>
        <pc:sldMkLst>
          <pc:docMk/>
          <pc:sldMk cId="149896639" sldId="268"/>
        </pc:sldMkLst>
        <pc:spChg chg="mod">
          <ac:chgData name="Sarit Maitra" userId="a56b08fc-95a7-4743-8351-af833f41f5d9" providerId="ADAL" clId="{AFF709BC-A069-468E-932E-A068D4774BDC}" dt="2022-03-25T11:19:24.884" v="300" actId="26606"/>
          <ac:spMkLst>
            <pc:docMk/>
            <pc:sldMk cId="149896639" sldId="268"/>
            <ac:spMk id="2" creationId="{24C265DF-4994-4F5D-AE41-747A19798DF8}"/>
          </ac:spMkLst>
        </pc:spChg>
        <pc:spChg chg="mod">
          <ac:chgData name="Sarit Maitra" userId="a56b08fc-95a7-4743-8351-af833f41f5d9" providerId="ADAL" clId="{AFF709BC-A069-468E-932E-A068D4774BDC}" dt="2022-03-25T11:19:24.884" v="300" actId="26606"/>
          <ac:spMkLst>
            <pc:docMk/>
            <pc:sldMk cId="149896639" sldId="268"/>
            <ac:spMk id="3" creationId="{763D88F7-014E-43B6-A3A8-5EDD0F989D06}"/>
          </ac:spMkLst>
        </pc:spChg>
        <pc:spChg chg="add">
          <ac:chgData name="Sarit Maitra" userId="a56b08fc-95a7-4743-8351-af833f41f5d9" providerId="ADAL" clId="{AFF709BC-A069-468E-932E-A068D4774BDC}" dt="2022-03-25T11:19:24.884" v="300" actId="26606"/>
          <ac:spMkLst>
            <pc:docMk/>
            <pc:sldMk cId="149896639" sldId="268"/>
            <ac:spMk id="12" creationId="{59A309A7-1751-4ABE-A3C1-EEC40366AD89}"/>
          </ac:spMkLst>
        </pc:spChg>
        <pc:spChg chg="add">
          <ac:chgData name="Sarit Maitra" userId="a56b08fc-95a7-4743-8351-af833f41f5d9" providerId="ADAL" clId="{AFF709BC-A069-468E-932E-A068D4774BDC}" dt="2022-03-25T11:19:24.884" v="300" actId="26606"/>
          <ac:spMkLst>
            <pc:docMk/>
            <pc:sldMk cId="149896639" sldId="268"/>
            <ac:spMk id="14" creationId="{967D8EB6-EAE1-4F9C-B398-83321E287204}"/>
          </ac:spMkLst>
        </pc:spChg>
      </pc:sldChg>
      <pc:sldChg chg="new del">
        <pc:chgData name="Sarit Maitra" userId="a56b08fc-95a7-4743-8351-af833f41f5d9" providerId="ADAL" clId="{AFF709BC-A069-468E-932E-A068D4774BDC}" dt="2022-03-25T11:14:12.126" v="273" actId="47"/>
        <pc:sldMkLst>
          <pc:docMk/>
          <pc:sldMk cId="2832311580" sldId="268"/>
        </pc:sldMkLst>
      </pc:sldChg>
      <pc:sldChg chg="addSp delSp modSp add mod setBg delDesignElem">
        <pc:chgData name="Sarit Maitra" userId="a56b08fc-95a7-4743-8351-af833f41f5d9" providerId="ADAL" clId="{AFF709BC-A069-468E-932E-A068D4774BDC}" dt="2022-03-25T11:19:27.790" v="301" actId="26606"/>
        <pc:sldMkLst>
          <pc:docMk/>
          <pc:sldMk cId="2364269477" sldId="269"/>
        </pc:sldMkLst>
        <pc:spChg chg="mod">
          <ac:chgData name="Sarit Maitra" userId="a56b08fc-95a7-4743-8351-af833f41f5d9" providerId="ADAL" clId="{AFF709BC-A069-468E-932E-A068D4774BDC}" dt="2022-03-25T11:15:51.530" v="292" actId="20577"/>
          <ac:spMkLst>
            <pc:docMk/>
            <pc:sldMk cId="2364269477" sldId="269"/>
            <ac:spMk id="2" creationId="{24C265DF-4994-4F5D-AE41-747A19798DF8}"/>
          </ac:spMkLst>
        </pc:spChg>
        <pc:spChg chg="mod">
          <ac:chgData name="Sarit Maitra" userId="a56b08fc-95a7-4743-8351-af833f41f5d9" providerId="ADAL" clId="{AFF709BC-A069-468E-932E-A068D4774BDC}" dt="2022-03-25T11:19:27.790" v="301" actId="26606"/>
          <ac:spMkLst>
            <pc:docMk/>
            <pc:sldMk cId="2364269477" sldId="269"/>
            <ac:spMk id="3" creationId="{763D88F7-014E-43B6-A3A8-5EDD0F989D06}"/>
          </ac:spMkLst>
        </pc:spChg>
        <pc:spChg chg="add">
          <ac:chgData name="Sarit Maitra" userId="a56b08fc-95a7-4743-8351-af833f41f5d9" providerId="ADAL" clId="{AFF709BC-A069-468E-932E-A068D4774BDC}" dt="2022-03-25T11:19:27.790" v="301" actId="26606"/>
          <ac:spMkLst>
            <pc:docMk/>
            <pc:sldMk cId="2364269477" sldId="269"/>
            <ac:spMk id="9" creationId="{59A309A7-1751-4ABE-A3C1-EEC40366AD89}"/>
          </ac:spMkLst>
        </pc:spChg>
        <pc:spChg chg="add">
          <ac:chgData name="Sarit Maitra" userId="a56b08fc-95a7-4743-8351-af833f41f5d9" providerId="ADAL" clId="{AFF709BC-A069-468E-932E-A068D4774BDC}" dt="2022-03-25T11:19:27.790" v="301" actId="26606"/>
          <ac:spMkLst>
            <pc:docMk/>
            <pc:sldMk cId="2364269477" sldId="269"/>
            <ac:spMk id="10" creationId="{967D8EB6-EAE1-4F9C-B398-83321E287204}"/>
          </ac:spMkLst>
        </pc:spChg>
        <pc:spChg chg="del">
          <ac:chgData name="Sarit Maitra" userId="a56b08fc-95a7-4743-8351-af833f41f5d9" providerId="ADAL" clId="{AFF709BC-A069-468E-932E-A068D4774BDC}" dt="2022-03-25T11:14:21.252" v="276"/>
          <ac:spMkLst>
            <pc:docMk/>
            <pc:sldMk cId="2364269477" sldId="269"/>
            <ac:spMk id="12" creationId="{59A309A7-1751-4ABE-A3C1-EEC40366AD89}"/>
          </ac:spMkLst>
        </pc:spChg>
        <pc:spChg chg="del">
          <ac:chgData name="Sarit Maitra" userId="a56b08fc-95a7-4743-8351-af833f41f5d9" providerId="ADAL" clId="{AFF709BC-A069-468E-932E-A068D4774BDC}" dt="2022-03-25T11:14:21.252" v="276"/>
          <ac:spMkLst>
            <pc:docMk/>
            <pc:sldMk cId="2364269477" sldId="269"/>
            <ac:spMk id="14" creationId="{967D8EB6-EAE1-4F9C-B398-83321E287204}"/>
          </ac:spMkLst>
        </pc:spChg>
      </pc:sldChg>
      <pc:sldChg chg="addSp modSp mod setBg">
        <pc:chgData name="Sarit Maitra" userId="a56b08fc-95a7-4743-8351-af833f41f5d9" providerId="ADAL" clId="{AFF709BC-A069-468E-932E-A068D4774BDC}" dt="2022-03-25T11:20:26.779" v="318" actId="20577"/>
        <pc:sldMkLst>
          <pc:docMk/>
          <pc:sldMk cId="950800868" sldId="270"/>
        </pc:sldMkLst>
        <pc:spChg chg="mod">
          <ac:chgData name="Sarit Maitra" userId="a56b08fc-95a7-4743-8351-af833f41f5d9" providerId="ADAL" clId="{AFF709BC-A069-468E-932E-A068D4774BDC}" dt="2022-03-25T11:19:37.017" v="308" actId="20577"/>
          <ac:spMkLst>
            <pc:docMk/>
            <pc:sldMk cId="950800868" sldId="270"/>
            <ac:spMk id="2" creationId="{24C265DF-4994-4F5D-AE41-747A19798DF8}"/>
          </ac:spMkLst>
        </pc:spChg>
        <pc:spChg chg="mod">
          <ac:chgData name="Sarit Maitra" userId="a56b08fc-95a7-4743-8351-af833f41f5d9" providerId="ADAL" clId="{AFF709BC-A069-468E-932E-A068D4774BDC}" dt="2022-03-25T11:20:26.779" v="318" actId="20577"/>
          <ac:spMkLst>
            <pc:docMk/>
            <pc:sldMk cId="950800868" sldId="270"/>
            <ac:spMk id="3" creationId="{763D88F7-014E-43B6-A3A8-5EDD0F989D06}"/>
          </ac:spMkLst>
        </pc:spChg>
        <pc:spChg chg="add">
          <ac:chgData name="Sarit Maitra" userId="a56b08fc-95a7-4743-8351-af833f41f5d9" providerId="ADAL" clId="{AFF709BC-A069-468E-932E-A068D4774BDC}" dt="2022-03-25T11:19:30.108" v="302" actId="26606"/>
          <ac:spMkLst>
            <pc:docMk/>
            <pc:sldMk cId="950800868" sldId="270"/>
            <ac:spMk id="12" creationId="{59A309A7-1751-4ABE-A3C1-EEC40366AD89}"/>
          </ac:spMkLst>
        </pc:spChg>
        <pc:spChg chg="add">
          <ac:chgData name="Sarit Maitra" userId="a56b08fc-95a7-4743-8351-af833f41f5d9" providerId="ADAL" clId="{AFF709BC-A069-468E-932E-A068D4774BDC}" dt="2022-03-25T11:19:30.108" v="302" actId="26606"/>
          <ac:spMkLst>
            <pc:docMk/>
            <pc:sldMk cId="950800868" sldId="270"/>
            <ac:spMk id="14" creationId="{967D8EB6-EAE1-4F9C-B398-83321E287204}"/>
          </ac:spMkLst>
        </pc:spChg>
      </pc:sldChg>
      <pc:sldChg chg="add del">
        <pc:chgData name="Sarit Maitra" userId="a56b08fc-95a7-4743-8351-af833f41f5d9" providerId="ADAL" clId="{AFF709BC-A069-468E-932E-A068D4774BDC}" dt="2022-03-25T11:22:17.780" v="320" actId="2696"/>
        <pc:sldMkLst>
          <pc:docMk/>
          <pc:sldMk cId="3275335210" sldId="271"/>
        </pc:sldMkLst>
      </pc:sldChg>
      <pc:sldChg chg="addSp delSp modSp mod setBg delDesignElem">
        <pc:chgData name="Sarit Maitra" userId="a56b08fc-95a7-4743-8351-af833f41f5d9" providerId="ADAL" clId="{AFF709BC-A069-468E-932E-A068D4774BDC}" dt="2022-03-29T04:54:43.773" v="2072" actId="27636"/>
        <pc:sldMkLst>
          <pc:docMk/>
          <pc:sldMk cId="3694733523" sldId="271"/>
        </pc:sldMkLst>
        <pc:spChg chg="mod">
          <ac:chgData name="Sarit Maitra" userId="a56b08fc-95a7-4743-8351-af833f41f5d9" providerId="ADAL" clId="{AFF709BC-A069-468E-932E-A068D4774BDC}" dt="2022-03-29T04:54:43.773" v="2072" actId="27636"/>
          <ac:spMkLst>
            <pc:docMk/>
            <pc:sldMk cId="3694733523" sldId="271"/>
            <ac:spMk id="2" creationId="{24C265DF-4994-4F5D-AE41-747A19798DF8}"/>
          </ac:spMkLst>
        </pc:spChg>
        <pc:spChg chg="mod">
          <ac:chgData name="Sarit Maitra" userId="a56b08fc-95a7-4743-8351-af833f41f5d9" providerId="ADAL" clId="{AFF709BC-A069-468E-932E-A068D4774BDC}" dt="2022-03-26T03:56:35.406" v="541" actId="27636"/>
          <ac:spMkLst>
            <pc:docMk/>
            <pc:sldMk cId="3694733523" sldId="271"/>
            <ac:spMk id="3" creationId="{763D88F7-014E-43B6-A3A8-5EDD0F989D06}"/>
          </ac:spMkLst>
        </pc:spChg>
        <pc:spChg chg="add del">
          <ac:chgData name="Sarit Maitra" userId="a56b08fc-95a7-4743-8351-af833f41f5d9" providerId="ADAL" clId="{AFF709BC-A069-468E-932E-A068D4774BDC}" dt="2022-03-26T03:55:43.188" v="522" actId="478"/>
          <ac:spMkLst>
            <pc:docMk/>
            <pc:sldMk cId="3694733523" sldId="271"/>
            <ac:spMk id="4" creationId="{D05DED5E-D662-4772-A950-60173E6AE14C}"/>
          </ac:spMkLst>
        </pc:spChg>
        <pc:spChg chg="add">
          <ac:chgData name="Sarit Maitra" userId="a56b08fc-95a7-4743-8351-af833f41f5d9" providerId="ADAL" clId="{AFF709BC-A069-468E-932E-A068D4774BDC}" dt="2022-03-26T03:46:17.392" v="463" actId="26606"/>
          <ac:spMkLst>
            <pc:docMk/>
            <pc:sldMk cId="3694733523" sldId="271"/>
            <ac:spMk id="12" creationId="{59A309A7-1751-4ABE-A3C1-EEC40366AD89}"/>
          </ac:spMkLst>
        </pc:spChg>
        <pc:spChg chg="add">
          <ac:chgData name="Sarit Maitra" userId="a56b08fc-95a7-4743-8351-af833f41f5d9" providerId="ADAL" clId="{AFF709BC-A069-468E-932E-A068D4774BDC}" dt="2022-03-26T03:46:17.392" v="463" actId="26606"/>
          <ac:spMkLst>
            <pc:docMk/>
            <pc:sldMk cId="3694733523" sldId="271"/>
            <ac:spMk id="14" creationId="{967D8EB6-EAE1-4F9C-B398-83321E287204}"/>
          </ac:spMkLst>
        </pc:spChg>
      </pc:sldChg>
      <pc:sldChg chg="add del">
        <pc:chgData name="Sarit Maitra" userId="a56b08fc-95a7-4743-8351-af833f41f5d9" providerId="ADAL" clId="{AFF709BC-A069-468E-932E-A068D4774BDC}" dt="2022-03-25T11:22:16.170" v="319" actId="2696"/>
        <pc:sldMkLst>
          <pc:docMk/>
          <pc:sldMk cId="80712171" sldId="272"/>
        </pc:sldMkLst>
      </pc:sldChg>
      <pc:sldChg chg="addSp modSp del mod setBg delDesignElem">
        <pc:chgData name="Sarit Maitra" userId="a56b08fc-95a7-4743-8351-af833f41f5d9" providerId="ADAL" clId="{AFF709BC-A069-468E-932E-A068D4774BDC}" dt="2022-03-29T07:04:30.631" v="3774" actId="2696"/>
        <pc:sldMkLst>
          <pc:docMk/>
          <pc:sldMk cId="3885603797" sldId="272"/>
        </pc:sldMkLst>
        <pc:spChg chg="mod">
          <ac:chgData name="Sarit Maitra" userId="a56b08fc-95a7-4743-8351-af833f41f5d9" providerId="ADAL" clId="{AFF709BC-A069-468E-932E-A068D4774BDC}" dt="2022-03-26T03:46:56.027" v="467"/>
          <ac:spMkLst>
            <pc:docMk/>
            <pc:sldMk cId="3885603797" sldId="272"/>
            <ac:spMk id="2" creationId="{24C265DF-4994-4F5D-AE41-747A19798DF8}"/>
          </ac:spMkLst>
        </pc:spChg>
        <pc:spChg chg="mod">
          <ac:chgData name="Sarit Maitra" userId="a56b08fc-95a7-4743-8351-af833f41f5d9" providerId="ADAL" clId="{AFF709BC-A069-468E-932E-A068D4774BDC}" dt="2022-03-26T03:48:37.282" v="479" actId="26606"/>
          <ac:spMkLst>
            <pc:docMk/>
            <pc:sldMk cId="3885603797" sldId="272"/>
            <ac:spMk id="3" creationId="{763D88F7-014E-43B6-A3A8-5EDD0F989D06}"/>
          </ac:spMkLst>
        </pc:spChg>
        <pc:spChg chg="add">
          <ac:chgData name="Sarit Maitra" userId="a56b08fc-95a7-4743-8351-af833f41f5d9" providerId="ADAL" clId="{AFF709BC-A069-468E-932E-A068D4774BDC}" dt="2022-03-26T03:48:37.282" v="479" actId="26606"/>
          <ac:spMkLst>
            <pc:docMk/>
            <pc:sldMk cId="3885603797" sldId="272"/>
            <ac:spMk id="12" creationId="{59A309A7-1751-4ABE-A3C1-EEC40366AD89}"/>
          </ac:spMkLst>
        </pc:spChg>
        <pc:spChg chg="add">
          <ac:chgData name="Sarit Maitra" userId="a56b08fc-95a7-4743-8351-af833f41f5d9" providerId="ADAL" clId="{AFF709BC-A069-468E-932E-A068D4774BDC}" dt="2022-03-26T03:48:37.282" v="479" actId="26606"/>
          <ac:spMkLst>
            <pc:docMk/>
            <pc:sldMk cId="3885603797" sldId="272"/>
            <ac:spMk id="14" creationId="{967D8EB6-EAE1-4F9C-B398-83321E287204}"/>
          </ac:spMkLst>
        </pc:spChg>
      </pc:sldChg>
      <pc:sldChg chg="addSp modSp mod setBg delDesignElem">
        <pc:chgData name="Sarit Maitra" userId="a56b08fc-95a7-4743-8351-af833f41f5d9" providerId="ADAL" clId="{AFF709BC-A069-468E-932E-A068D4774BDC}" dt="2022-03-29T07:06:01.013" v="3789" actId="6549"/>
        <pc:sldMkLst>
          <pc:docMk/>
          <pc:sldMk cId="1848123025" sldId="273"/>
        </pc:sldMkLst>
        <pc:spChg chg="mod">
          <ac:chgData name="Sarit Maitra" userId="a56b08fc-95a7-4743-8351-af833f41f5d9" providerId="ADAL" clId="{AFF709BC-A069-468E-932E-A068D4774BDC}" dt="2022-03-26T03:49:13.860" v="490" actId="20577"/>
          <ac:spMkLst>
            <pc:docMk/>
            <pc:sldMk cId="1848123025" sldId="273"/>
            <ac:spMk id="2" creationId="{24C265DF-4994-4F5D-AE41-747A19798DF8}"/>
          </ac:spMkLst>
        </pc:spChg>
        <pc:spChg chg="mod">
          <ac:chgData name="Sarit Maitra" userId="a56b08fc-95a7-4743-8351-af833f41f5d9" providerId="ADAL" clId="{AFF709BC-A069-468E-932E-A068D4774BDC}" dt="2022-03-29T07:06:01.013" v="3789" actId="6549"/>
          <ac:spMkLst>
            <pc:docMk/>
            <pc:sldMk cId="1848123025" sldId="273"/>
            <ac:spMk id="3" creationId="{763D88F7-014E-43B6-A3A8-5EDD0F989D06}"/>
          </ac:spMkLst>
        </pc:spChg>
        <pc:spChg chg="add">
          <ac:chgData name="Sarit Maitra" userId="a56b08fc-95a7-4743-8351-af833f41f5d9" providerId="ADAL" clId="{AFF709BC-A069-468E-932E-A068D4774BDC}" dt="2022-03-29T07:05:37.190" v="3775" actId="26606"/>
          <ac:spMkLst>
            <pc:docMk/>
            <pc:sldMk cId="1848123025" sldId="273"/>
            <ac:spMk id="12" creationId="{59A309A7-1751-4ABE-A3C1-EEC40366AD89}"/>
          </ac:spMkLst>
        </pc:spChg>
        <pc:spChg chg="add">
          <ac:chgData name="Sarit Maitra" userId="a56b08fc-95a7-4743-8351-af833f41f5d9" providerId="ADAL" clId="{AFF709BC-A069-468E-932E-A068D4774BDC}" dt="2022-03-29T07:05:37.190" v="3775" actId="26606"/>
          <ac:spMkLst>
            <pc:docMk/>
            <pc:sldMk cId="1848123025" sldId="273"/>
            <ac:spMk id="14" creationId="{967D8EB6-EAE1-4F9C-B398-83321E287204}"/>
          </ac:spMkLst>
        </pc:spChg>
      </pc:sldChg>
      <pc:sldChg chg="addSp delSp modSp del mod delDesignElem">
        <pc:chgData name="Sarit Maitra" userId="a56b08fc-95a7-4743-8351-af833f41f5d9" providerId="ADAL" clId="{AFF709BC-A069-468E-932E-A068D4774BDC}" dt="2022-03-29T07:06:47.983" v="3790" actId="2696"/>
        <pc:sldMkLst>
          <pc:docMk/>
          <pc:sldMk cId="3594831837" sldId="274"/>
        </pc:sldMkLst>
        <pc:spChg chg="mod">
          <ac:chgData name="Sarit Maitra" userId="a56b08fc-95a7-4743-8351-af833f41f5d9" providerId="ADAL" clId="{AFF709BC-A069-468E-932E-A068D4774BDC}" dt="2022-03-28T09:38:22.469" v="677" actId="20577"/>
          <ac:spMkLst>
            <pc:docMk/>
            <pc:sldMk cId="3594831837" sldId="274"/>
            <ac:spMk id="2" creationId="{24C265DF-4994-4F5D-AE41-747A19798DF8}"/>
          </ac:spMkLst>
        </pc:spChg>
        <pc:spChg chg="mod">
          <ac:chgData name="Sarit Maitra" userId="a56b08fc-95a7-4743-8351-af833f41f5d9" providerId="ADAL" clId="{AFF709BC-A069-468E-932E-A068D4774BDC}" dt="2022-03-28T09:43:35.792" v="806" actId="20577"/>
          <ac:spMkLst>
            <pc:docMk/>
            <pc:sldMk cId="3594831837" sldId="274"/>
            <ac:spMk id="3" creationId="{763D88F7-014E-43B6-A3A8-5EDD0F989D06}"/>
          </ac:spMkLst>
        </pc:spChg>
        <pc:spChg chg="add del">
          <ac:chgData name="Sarit Maitra" userId="a56b08fc-95a7-4743-8351-af833f41f5d9" providerId="ADAL" clId="{AFF709BC-A069-468E-932E-A068D4774BDC}" dt="2022-03-28T09:39:02.253" v="684" actId="478"/>
          <ac:spMkLst>
            <pc:docMk/>
            <pc:sldMk cId="3594831837" sldId="274"/>
            <ac:spMk id="4" creationId="{E73E62F4-548F-4187-8BA3-A190982F1665}"/>
          </ac:spMkLst>
        </pc:spChg>
        <pc:spChg chg="add del">
          <ac:chgData name="Sarit Maitra" userId="a56b08fc-95a7-4743-8351-af833f41f5d9" providerId="ADAL" clId="{AFF709BC-A069-468E-932E-A068D4774BDC}" dt="2022-03-28T09:40:12.101" v="702" actId="22"/>
          <ac:spMkLst>
            <pc:docMk/>
            <pc:sldMk cId="3594831837" sldId="274"/>
            <ac:spMk id="9" creationId="{E6BF8510-23F7-435D-959F-8FDB6C5E502F}"/>
          </ac:spMkLst>
        </pc:spChg>
        <pc:spChg chg="add mod">
          <ac:chgData name="Sarit Maitra" userId="a56b08fc-95a7-4743-8351-af833f41f5d9" providerId="ADAL" clId="{AFF709BC-A069-468E-932E-A068D4774BDC}" dt="2022-03-28T09:43:18.246" v="798" actId="20577"/>
          <ac:spMkLst>
            <pc:docMk/>
            <pc:sldMk cId="3594831837" sldId="274"/>
            <ac:spMk id="11" creationId="{7B04E94F-2BDE-4AB7-8389-ECE053FA71E3}"/>
          </ac:spMkLst>
        </pc:spChg>
      </pc:sldChg>
      <pc:sldChg chg="addSp modSp mod setBg delDesignElem">
        <pc:chgData name="Sarit Maitra" userId="a56b08fc-95a7-4743-8351-af833f41f5d9" providerId="ADAL" clId="{AFF709BC-A069-468E-932E-A068D4774BDC}" dt="2022-03-29T04:52:17.220" v="2062"/>
        <pc:sldMkLst>
          <pc:docMk/>
          <pc:sldMk cId="392340553" sldId="275"/>
        </pc:sldMkLst>
        <pc:spChg chg="mod">
          <ac:chgData name="Sarit Maitra" userId="a56b08fc-95a7-4743-8351-af833f41f5d9" providerId="ADAL" clId="{AFF709BC-A069-468E-932E-A068D4774BDC}" dt="2022-03-29T04:51:32.335" v="2057" actId="255"/>
          <ac:spMkLst>
            <pc:docMk/>
            <pc:sldMk cId="392340553" sldId="275"/>
            <ac:spMk id="2" creationId="{24C265DF-4994-4F5D-AE41-747A19798DF8}"/>
          </ac:spMkLst>
        </pc:spChg>
        <pc:spChg chg="mod">
          <ac:chgData name="Sarit Maitra" userId="a56b08fc-95a7-4743-8351-af833f41f5d9" providerId="ADAL" clId="{AFF709BC-A069-468E-932E-A068D4774BDC}" dt="2022-03-29T04:52:17.220" v="2062"/>
          <ac:spMkLst>
            <pc:docMk/>
            <pc:sldMk cId="392340553" sldId="275"/>
            <ac:spMk id="3" creationId="{763D88F7-014E-43B6-A3A8-5EDD0F989D06}"/>
          </ac:spMkLst>
        </pc:spChg>
        <pc:spChg chg="add">
          <ac:chgData name="Sarit Maitra" userId="a56b08fc-95a7-4743-8351-af833f41f5d9" providerId="ADAL" clId="{AFF709BC-A069-468E-932E-A068D4774BDC}" dt="2022-03-29T04:46:58.268" v="1825" actId="26606"/>
          <ac:spMkLst>
            <pc:docMk/>
            <pc:sldMk cId="392340553" sldId="275"/>
            <ac:spMk id="12" creationId="{59A309A7-1751-4ABE-A3C1-EEC40366AD89}"/>
          </ac:spMkLst>
        </pc:spChg>
        <pc:spChg chg="add">
          <ac:chgData name="Sarit Maitra" userId="a56b08fc-95a7-4743-8351-af833f41f5d9" providerId="ADAL" clId="{AFF709BC-A069-468E-932E-A068D4774BDC}" dt="2022-03-29T04:46:58.268" v="1825" actId="26606"/>
          <ac:spMkLst>
            <pc:docMk/>
            <pc:sldMk cId="392340553" sldId="275"/>
            <ac:spMk id="14" creationId="{967D8EB6-EAE1-4F9C-B398-83321E287204}"/>
          </ac:spMkLst>
        </pc:spChg>
      </pc:sldChg>
      <pc:sldChg chg="addSp modSp mod setBg delDesignElem">
        <pc:chgData name="Sarit Maitra" userId="a56b08fc-95a7-4743-8351-af833f41f5d9" providerId="ADAL" clId="{AFF709BC-A069-468E-932E-A068D4774BDC}" dt="2022-03-29T05:05:36.385" v="2619" actId="20577"/>
        <pc:sldMkLst>
          <pc:docMk/>
          <pc:sldMk cId="41166845" sldId="276"/>
        </pc:sldMkLst>
        <pc:spChg chg="mod">
          <ac:chgData name="Sarit Maitra" userId="a56b08fc-95a7-4743-8351-af833f41f5d9" providerId="ADAL" clId="{AFF709BC-A069-468E-932E-A068D4774BDC}" dt="2022-03-29T04:58:26.801" v="2088" actId="26606"/>
          <ac:spMkLst>
            <pc:docMk/>
            <pc:sldMk cId="41166845" sldId="276"/>
            <ac:spMk id="2" creationId="{24C265DF-4994-4F5D-AE41-747A19798DF8}"/>
          </ac:spMkLst>
        </pc:spChg>
        <pc:spChg chg="mod">
          <ac:chgData name="Sarit Maitra" userId="a56b08fc-95a7-4743-8351-af833f41f5d9" providerId="ADAL" clId="{AFF709BC-A069-468E-932E-A068D4774BDC}" dt="2022-03-29T05:05:36.385" v="2619" actId="20577"/>
          <ac:spMkLst>
            <pc:docMk/>
            <pc:sldMk cId="41166845" sldId="276"/>
            <ac:spMk id="3" creationId="{763D88F7-014E-43B6-A3A8-5EDD0F989D06}"/>
          </ac:spMkLst>
        </pc:spChg>
        <pc:spChg chg="add">
          <ac:chgData name="Sarit Maitra" userId="a56b08fc-95a7-4743-8351-af833f41f5d9" providerId="ADAL" clId="{AFF709BC-A069-468E-932E-A068D4774BDC}" dt="2022-03-29T04:58:26.801" v="2088" actId="26606"/>
          <ac:spMkLst>
            <pc:docMk/>
            <pc:sldMk cId="41166845" sldId="276"/>
            <ac:spMk id="12" creationId="{59A309A7-1751-4ABE-A3C1-EEC40366AD89}"/>
          </ac:spMkLst>
        </pc:spChg>
        <pc:spChg chg="add">
          <ac:chgData name="Sarit Maitra" userId="a56b08fc-95a7-4743-8351-af833f41f5d9" providerId="ADAL" clId="{AFF709BC-A069-468E-932E-A068D4774BDC}" dt="2022-03-29T04:58:26.801" v="2088" actId="26606"/>
          <ac:spMkLst>
            <pc:docMk/>
            <pc:sldMk cId="41166845" sldId="276"/>
            <ac:spMk id="14" creationId="{967D8EB6-EAE1-4F9C-B398-83321E287204}"/>
          </ac:spMkLst>
        </pc:spChg>
      </pc:sldChg>
      <pc:sldChg chg="new del">
        <pc:chgData name="Sarit Maitra" userId="a56b08fc-95a7-4743-8351-af833f41f5d9" providerId="ADAL" clId="{AFF709BC-A069-468E-932E-A068D4774BDC}" dt="2022-03-29T04:57:58.803" v="2080" actId="2696"/>
        <pc:sldMkLst>
          <pc:docMk/>
          <pc:sldMk cId="1421464983" sldId="276"/>
        </pc:sldMkLst>
      </pc:sldChg>
      <pc:sldChg chg="del delDesignElem">
        <pc:chgData name="Sarit Maitra" userId="a56b08fc-95a7-4743-8351-af833f41f5d9" providerId="ADAL" clId="{AFF709BC-A069-468E-932E-A068D4774BDC}" dt="2022-03-29T04:55:25.208" v="2076" actId="2696"/>
        <pc:sldMkLst>
          <pc:docMk/>
          <pc:sldMk cId="1600035132" sldId="276"/>
        </pc:sldMkLst>
      </pc:sldChg>
      <pc:sldChg chg="new del">
        <pc:chgData name="Sarit Maitra" userId="a56b08fc-95a7-4743-8351-af833f41f5d9" providerId="ADAL" clId="{AFF709BC-A069-468E-932E-A068D4774BDC}" dt="2022-03-29T04:54:51.226" v="2074" actId="47"/>
        <pc:sldMkLst>
          <pc:docMk/>
          <pc:sldMk cId="2840687741" sldId="276"/>
        </pc:sldMkLst>
      </pc:sldChg>
      <pc:sldChg chg="new del">
        <pc:chgData name="Sarit Maitra" userId="a56b08fc-95a7-4743-8351-af833f41f5d9" providerId="ADAL" clId="{AFF709BC-A069-468E-932E-A068D4774BDC}" dt="2022-03-29T04:57:44.924" v="2078" actId="47"/>
        <pc:sldMkLst>
          <pc:docMk/>
          <pc:sldMk cId="3030909211" sldId="276"/>
        </pc:sldMkLst>
      </pc:sldChg>
      <pc:sldChg chg="del">
        <pc:chgData name="Sarit Maitra" userId="a56b08fc-95a7-4743-8351-af833f41f5d9" providerId="ADAL" clId="{AFF709BC-A069-468E-932E-A068D4774BDC}" dt="2022-03-29T04:58:04.490" v="2081" actId="2696"/>
        <pc:sldMkLst>
          <pc:docMk/>
          <pc:sldMk cId="3291763016" sldId="276"/>
        </pc:sldMkLst>
      </pc:sldChg>
      <pc:sldChg chg="addSp delSp modSp mod setBg delDesignElem">
        <pc:chgData name="Sarit Maitra" userId="a56b08fc-95a7-4743-8351-af833f41f5d9" providerId="ADAL" clId="{AFF709BC-A069-468E-932E-A068D4774BDC}" dt="2022-03-29T05:24:38.006" v="2700" actId="14100"/>
        <pc:sldMkLst>
          <pc:docMk/>
          <pc:sldMk cId="1945135586" sldId="277"/>
        </pc:sldMkLst>
        <pc:spChg chg="mod">
          <ac:chgData name="Sarit Maitra" userId="a56b08fc-95a7-4743-8351-af833f41f5d9" providerId="ADAL" clId="{AFF709BC-A069-468E-932E-A068D4774BDC}" dt="2022-03-29T05:24:38.006" v="2700" actId="14100"/>
          <ac:spMkLst>
            <pc:docMk/>
            <pc:sldMk cId="1945135586" sldId="277"/>
            <ac:spMk id="2" creationId="{24C265DF-4994-4F5D-AE41-747A19798DF8}"/>
          </ac:spMkLst>
        </pc:spChg>
        <pc:spChg chg="add del mod">
          <ac:chgData name="Sarit Maitra" userId="a56b08fc-95a7-4743-8351-af833f41f5d9" providerId="ADAL" clId="{AFF709BC-A069-468E-932E-A068D4774BDC}" dt="2022-03-29T05:21:34.325" v="2636" actId="478"/>
          <ac:spMkLst>
            <pc:docMk/>
            <pc:sldMk cId="1945135586" sldId="277"/>
            <ac:spMk id="3" creationId="{763D88F7-014E-43B6-A3A8-5EDD0F989D06}"/>
          </ac:spMkLst>
        </pc:spChg>
        <pc:spChg chg="add del mod">
          <ac:chgData name="Sarit Maitra" userId="a56b08fc-95a7-4743-8351-af833f41f5d9" providerId="ADAL" clId="{AFF709BC-A069-468E-932E-A068D4774BDC}" dt="2022-03-29T05:21:28.732" v="2634" actId="478"/>
          <ac:spMkLst>
            <pc:docMk/>
            <pc:sldMk cId="1945135586" sldId="277"/>
            <ac:spMk id="5" creationId="{4792E5C3-62B7-4318-85EE-76D8C6713AC5}"/>
          </ac:spMkLst>
        </pc:spChg>
        <pc:spChg chg="add del mod">
          <ac:chgData name="Sarit Maitra" userId="a56b08fc-95a7-4743-8351-af833f41f5d9" providerId="ADAL" clId="{AFF709BC-A069-468E-932E-A068D4774BDC}" dt="2022-03-29T05:21:39.132" v="2637" actId="478"/>
          <ac:spMkLst>
            <pc:docMk/>
            <pc:sldMk cId="1945135586" sldId="277"/>
            <ac:spMk id="8" creationId="{7DE4388D-9251-4D2C-B207-E675F7E2DD85}"/>
          </ac:spMkLst>
        </pc:spChg>
        <pc:spChg chg="add">
          <ac:chgData name="Sarit Maitra" userId="a56b08fc-95a7-4743-8351-af833f41f5d9" providerId="ADAL" clId="{AFF709BC-A069-468E-932E-A068D4774BDC}" dt="2022-03-29T05:21:30.825" v="2635" actId="26606"/>
          <ac:spMkLst>
            <pc:docMk/>
            <pc:sldMk cId="1945135586" sldId="277"/>
            <ac:spMk id="12" creationId="{59A309A7-1751-4ABE-A3C1-EEC40366AD89}"/>
          </ac:spMkLst>
        </pc:spChg>
        <pc:spChg chg="add">
          <ac:chgData name="Sarit Maitra" userId="a56b08fc-95a7-4743-8351-af833f41f5d9" providerId="ADAL" clId="{AFF709BC-A069-468E-932E-A068D4774BDC}" dt="2022-03-29T05:21:30.825" v="2635" actId="26606"/>
          <ac:spMkLst>
            <pc:docMk/>
            <pc:sldMk cId="1945135586" sldId="277"/>
            <ac:spMk id="14" creationId="{967D8EB6-EAE1-4F9C-B398-83321E287204}"/>
          </ac:spMkLst>
        </pc:spChg>
        <pc:graphicFrameChg chg="add mod modGraphic">
          <ac:chgData name="Sarit Maitra" userId="a56b08fc-95a7-4743-8351-af833f41f5d9" providerId="ADAL" clId="{AFF709BC-A069-468E-932E-A068D4774BDC}" dt="2022-03-29T05:24:28.038" v="2698" actId="1076"/>
          <ac:graphicFrameMkLst>
            <pc:docMk/>
            <pc:sldMk cId="1945135586" sldId="277"/>
            <ac:graphicFrameMk id="9" creationId="{69E82B8E-2453-4FE4-8B7F-6FC546434B11}"/>
          </ac:graphicFrameMkLst>
        </pc:graphicFrameChg>
      </pc:sldChg>
      <pc:sldChg chg="addSp delSp modSp new mod">
        <pc:chgData name="Sarit Maitra" userId="a56b08fc-95a7-4743-8351-af833f41f5d9" providerId="ADAL" clId="{AFF709BC-A069-468E-932E-A068D4774BDC}" dt="2022-03-29T06:57:31.465" v="3773" actId="33986"/>
        <pc:sldMkLst>
          <pc:docMk/>
          <pc:sldMk cId="4111011544" sldId="278"/>
        </pc:sldMkLst>
        <pc:spChg chg="del">
          <ac:chgData name="Sarit Maitra" userId="a56b08fc-95a7-4743-8351-af833f41f5d9" providerId="ADAL" clId="{AFF709BC-A069-468E-932E-A068D4774BDC}" dt="2022-03-29T05:28:11.430" v="2702" actId="478"/>
          <ac:spMkLst>
            <pc:docMk/>
            <pc:sldMk cId="4111011544" sldId="278"/>
            <ac:spMk id="2" creationId="{9244DE4C-927D-4B76-B2E0-634C74F4BC83}"/>
          </ac:spMkLst>
        </pc:spChg>
        <pc:spChg chg="del">
          <ac:chgData name="Sarit Maitra" userId="a56b08fc-95a7-4743-8351-af833f41f5d9" providerId="ADAL" clId="{AFF709BC-A069-468E-932E-A068D4774BDC}" dt="2022-03-29T05:28:12.728" v="2703" actId="478"/>
          <ac:spMkLst>
            <pc:docMk/>
            <pc:sldMk cId="4111011544" sldId="278"/>
            <ac:spMk id="3" creationId="{E0804F0C-883F-447F-9183-965CDFB52DA4}"/>
          </ac:spMkLst>
        </pc:spChg>
        <pc:spChg chg="add mod">
          <ac:chgData name="Sarit Maitra" userId="a56b08fc-95a7-4743-8351-af833f41f5d9" providerId="ADAL" clId="{AFF709BC-A069-468E-932E-A068D4774BDC}" dt="2022-03-29T05:45:08.204" v="2944" actId="14100"/>
          <ac:spMkLst>
            <pc:docMk/>
            <pc:sldMk cId="4111011544" sldId="278"/>
            <ac:spMk id="4" creationId="{CF65D9A2-44D0-4342-9E36-1182B6FF4D4F}"/>
          </ac:spMkLst>
        </pc:spChg>
        <pc:spChg chg="add mod">
          <ac:chgData name="Sarit Maitra" userId="a56b08fc-95a7-4743-8351-af833f41f5d9" providerId="ADAL" clId="{AFF709BC-A069-468E-932E-A068D4774BDC}" dt="2022-03-29T05:45:08.204" v="2944" actId="14100"/>
          <ac:spMkLst>
            <pc:docMk/>
            <pc:sldMk cId="4111011544" sldId="278"/>
            <ac:spMk id="5" creationId="{43243F8B-5527-49FB-8937-1714E56F26D1}"/>
          </ac:spMkLst>
        </pc:spChg>
        <pc:spChg chg="add mod">
          <ac:chgData name="Sarit Maitra" userId="a56b08fc-95a7-4743-8351-af833f41f5d9" providerId="ADAL" clId="{AFF709BC-A069-468E-932E-A068D4774BDC}" dt="2022-03-29T05:45:08.204" v="2944" actId="14100"/>
          <ac:spMkLst>
            <pc:docMk/>
            <pc:sldMk cId="4111011544" sldId="278"/>
            <ac:spMk id="6" creationId="{F9189A31-DF35-4DDB-9F5B-EF50315CBC83}"/>
          </ac:spMkLst>
        </pc:spChg>
        <pc:spChg chg="add mod">
          <ac:chgData name="Sarit Maitra" userId="a56b08fc-95a7-4743-8351-af833f41f5d9" providerId="ADAL" clId="{AFF709BC-A069-468E-932E-A068D4774BDC}" dt="2022-03-29T05:45:08.204" v="2944" actId="14100"/>
          <ac:spMkLst>
            <pc:docMk/>
            <pc:sldMk cId="4111011544" sldId="278"/>
            <ac:spMk id="7" creationId="{78572317-638B-4729-8AED-C7288FF93451}"/>
          </ac:spMkLst>
        </pc:spChg>
        <pc:spChg chg="add mod">
          <ac:chgData name="Sarit Maitra" userId="a56b08fc-95a7-4743-8351-af833f41f5d9" providerId="ADAL" clId="{AFF709BC-A069-468E-932E-A068D4774BDC}" dt="2022-03-29T05:45:08.204" v="2944" actId="14100"/>
          <ac:spMkLst>
            <pc:docMk/>
            <pc:sldMk cId="4111011544" sldId="278"/>
            <ac:spMk id="8" creationId="{25FA5C9E-9F5A-46AB-B793-7A0BBECD43E3}"/>
          </ac:spMkLst>
        </pc:spChg>
        <pc:spChg chg="add mod">
          <ac:chgData name="Sarit Maitra" userId="a56b08fc-95a7-4743-8351-af833f41f5d9" providerId="ADAL" clId="{AFF709BC-A069-468E-932E-A068D4774BDC}" dt="2022-03-29T05:45:08.204" v="2944" actId="14100"/>
          <ac:spMkLst>
            <pc:docMk/>
            <pc:sldMk cId="4111011544" sldId="278"/>
            <ac:spMk id="9" creationId="{C9BC8146-8FB3-47B7-B5B5-11B7AA4F8EED}"/>
          </ac:spMkLst>
        </pc:spChg>
        <pc:spChg chg="add mod">
          <ac:chgData name="Sarit Maitra" userId="a56b08fc-95a7-4743-8351-af833f41f5d9" providerId="ADAL" clId="{AFF709BC-A069-468E-932E-A068D4774BDC}" dt="2022-03-29T05:50:08.698" v="3033" actId="5793"/>
          <ac:spMkLst>
            <pc:docMk/>
            <pc:sldMk cId="4111011544" sldId="278"/>
            <ac:spMk id="10" creationId="{0916E252-36A1-4C57-99BB-393B0E67D381}"/>
          </ac:spMkLst>
        </pc:spChg>
        <pc:spChg chg="add mod">
          <ac:chgData name="Sarit Maitra" userId="a56b08fc-95a7-4743-8351-af833f41f5d9" providerId="ADAL" clId="{AFF709BC-A069-468E-932E-A068D4774BDC}" dt="2022-03-29T05:50:10.801" v="3034" actId="5793"/>
          <ac:spMkLst>
            <pc:docMk/>
            <pc:sldMk cId="4111011544" sldId="278"/>
            <ac:spMk id="11" creationId="{9BED5CA8-C21B-4609-9D33-48A9B18A4899}"/>
          </ac:spMkLst>
        </pc:spChg>
        <pc:spChg chg="add mod">
          <ac:chgData name="Sarit Maitra" userId="a56b08fc-95a7-4743-8351-af833f41f5d9" providerId="ADAL" clId="{AFF709BC-A069-468E-932E-A068D4774BDC}" dt="2022-03-29T06:39:11.183" v="3489" actId="14100"/>
          <ac:spMkLst>
            <pc:docMk/>
            <pc:sldMk cId="4111011544" sldId="278"/>
            <ac:spMk id="16" creationId="{2279E2E8-82A8-4697-AE84-BB66FCA17DB4}"/>
          </ac:spMkLst>
        </pc:spChg>
        <pc:spChg chg="add mod">
          <ac:chgData name="Sarit Maitra" userId="a56b08fc-95a7-4743-8351-af833f41f5d9" providerId="ADAL" clId="{AFF709BC-A069-468E-932E-A068D4774BDC}" dt="2022-03-29T06:39:11.183" v="3489" actId="14100"/>
          <ac:spMkLst>
            <pc:docMk/>
            <pc:sldMk cId="4111011544" sldId="278"/>
            <ac:spMk id="17" creationId="{DB7CE77B-9A4A-4B49-94C0-FE3B629A8219}"/>
          </ac:spMkLst>
        </pc:spChg>
        <pc:spChg chg="add mod">
          <ac:chgData name="Sarit Maitra" userId="a56b08fc-95a7-4743-8351-af833f41f5d9" providerId="ADAL" clId="{AFF709BC-A069-468E-932E-A068D4774BDC}" dt="2022-03-29T06:39:11.183" v="3489" actId="14100"/>
          <ac:spMkLst>
            <pc:docMk/>
            <pc:sldMk cId="4111011544" sldId="278"/>
            <ac:spMk id="18" creationId="{846D0FD3-132D-4761-B5E9-A70926A66FDC}"/>
          </ac:spMkLst>
        </pc:spChg>
        <pc:spChg chg="add mod">
          <ac:chgData name="Sarit Maitra" userId="a56b08fc-95a7-4743-8351-af833f41f5d9" providerId="ADAL" clId="{AFF709BC-A069-468E-932E-A068D4774BDC}" dt="2022-03-29T05:50:12.361" v="3035" actId="5793"/>
          <ac:spMkLst>
            <pc:docMk/>
            <pc:sldMk cId="4111011544" sldId="278"/>
            <ac:spMk id="27" creationId="{8AECA05D-6490-4219-B568-1C3EAF0B0F21}"/>
          </ac:spMkLst>
        </pc:spChg>
        <pc:spChg chg="add mod">
          <ac:chgData name="Sarit Maitra" userId="a56b08fc-95a7-4743-8351-af833f41f5d9" providerId="ADAL" clId="{AFF709BC-A069-468E-932E-A068D4774BDC}" dt="2022-03-29T06:19:11.415" v="3192" actId="5793"/>
          <ac:spMkLst>
            <pc:docMk/>
            <pc:sldMk cId="4111011544" sldId="278"/>
            <ac:spMk id="29" creationId="{A724E0D5-1DEE-45E3-8F63-158040D93ABC}"/>
          </ac:spMkLst>
        </pc:spChg>
        <pc:spChg chg="add mod">
          <ac:chgData name="Sarit Maitra" userId="a56b08fc-95a7-4743-8351-af833f41f5d9" providerId="ADAL" clId="{AFF709BC-A069-468E-932E-A068D4774BDC}" dt="2022-03-29T06:39:11.183" v="3489" actId="14100"/>
          <ac:spMkLst>
            <pc:docMk/>
            <pc:sldMk cId="4111011544" sldId="278"/>
            <ac:spMk id="30" creationId="{B7681928-1746-4668-864F-D3CAFC16C6C3}"/>
          </ac:spMkLst>
        </pc:spChg>
        <pc:spChg chg="add del mod">
          <ac:chgData name="Sarit Maitra" userId="a56b08fc-95a7-4743-8351-af833f41f5d9" providerId="ADAL" clId="{AFF709BC-A069-468E-932E-A068D4774BDC}" dt="2022-03-29T05:56:02.093" v="3121" actId="478"/>
          <ac:spMkLst>
            <pc:docMk/>
            <pc:sldMk cId="4111011544" sldId="278"/>
            <ac:spMk id="35" creationId="{3BFDBD29-F536-4EFF-A52F-06C32FFEB313}"/>
          </ac:spMkLst>
        </pc:spChg>
        <pc:spChg chg="add mod">
          <ac:chgData name="Sarit Maitra" userId="a56b08fc-95a7-4743-8351-af833f41f5d9" providerId="ADAL" clId="{AFF709BC-A069-468E-932E-A068D4774BDC}" dt="2022-03-29T06:28:19.266" v="3348" actId="20577"/>
          <ac:spMkLst>
            <pc:docMk/>
            <pc:sldMk cId="4111011544" sldId="278"/>
            <ac:spMk id="40" creationId="{BCA5D881-7FE8-4DA1-B96E-38E9C37F7F3E}"/>
          </ac:spMkLst>
        </pc:spChg>
        <pc:spChg chg="add mod">
          <ac:chgData name="Sarit Maitra" userId="a56b08fc-95a7-4743-8351-af833f41f5d9" providerId="ADAL" clId="{AFF709BC-A069-468E-932E-A068D4774BDC}" dt="2022-03-29T06:18:39.787" v="3181" actId="20577"/>
          <ac:spMkLst>
            <pc:docMk/>
            <pc:sldMk cId="4111011544" sldId="278"/>
            <ac:spMk id="41" creationId="{46653488-576A-49D9-9314-285A1C3AD2B9}"/>
          </ac:spMkLst>
        </pc:spChg>
        <pc:spChg chg="add mod">
          <ac:chgData name="Sarit Maitra" userId="a56b08fc-95a7-4743-8351-af833f41f5d9" providerId="ADAL" clId="{AFF709BC-A069-468E-932E-A068D4774BDC}" dt="2022-03-29T06:39:11.183" v="3489" actId="14100"/>
          <ac:spMkLst>
            <pc:docMk/>
            <pc:sldMk cId="4111011544" sldId="278"/>
            <ac:spMk id="46" creationId="{85E4EE25-D284-41A5-8DCA-9F78BB1065D6}"/>
          </ac:spMkLst>
        </pc:spChg>
        <pc:spChg chg="add mod">
          <ac:chgData name="Sarit Maitra" userId="a56b08fc-95a7-4743-8351-af833f41f5d9" providerId="ADAL" clId="{AFF709BC-A069-468E-932E-A068D4774BDC}" dt="2022-03-29T06:33:53.068" v="3378" actId="20577"/>
          <ac:spMkLst>
            <pc:docMk/>
            <pc:sldMk cId="4111011544" sldId="278"/>
            <ac:spMk id="49" creationId="{529FED85-847C-435E-8EF1-507692E444B6}"/>
          </ac:spMkLst>
        </pc:spChg>
        <pc:spChg chg="add mod">
          <ac:chgData name="Sarit Maitra" userId="a56b08fc-95a7-4743-8351-af833f41f5d9" providerId="ADAL" clId="{AFF709BC-A069-468E-932E-A068D4774BDC}" dt="2022-03-29T06:34:14.511" v="3400" actId="20577"/>
          <ac:spMkLst>
            <pc:docMk/>
            <pc:sldMk cId="4111011544" sldId="278"/>
            <ac:spMk id="50" creationId="{3400000D-791C-427C-AE67-B9FE5E9720E6}"/>
          </ac:spMkLst>
        </pc:spChg>
        <pc:spChg chg="add mod">
          <ac:chgData name="Sarit Maitra" userId="a56b08fc-95a7-4743-8351-af833f41f5d9" providerId="ADAL" clId="{AFF709BC-A069-468E-932E-A068D4774BDC}" dt="2022-03-29T06:42:45.141" v="3520" actId="20577"/>
          <ac:spMkLst>
            <pc:docMk/>
            <pc:sldMk cId="4111011544" sldId="278"/>
            <ac:spMk id="56" creationId="{3EEE93E1-B22C-44C6-9E0A-A50E18D798BE}"/>
          </ac:spMkLst>
        </pc:spChg>
        <pc:spChg chg="add mod">
          <ac:chgData name="Sarit Maitra" userId="a56b08fc-95a7-4743-8351-af833f41f5d9" providerId="ADAL" clId="{AFF709BC-A069-468E-932E-A068D4774BDC}" dt="2022-03-29T06:47:15.946" v="3562" actId="20577"/>
          <ac:spMkLst>
            <pc:docMk/>
            <pc:sldMk cId="4111011544" sldId="278"/>
            <ac:spMk id="64" creationId="{5560AA3F-73F3-4AC6-87FD-D5E6BC05B4DD}"/>
          </ac:spMkLst>
        </pc:spChg>
        <pc:spChg chg="add mod">
          <ac:chgData name="Sarit Maitra" userId="a56b08fc-95a7-4743-8351-af833f41f5d9" providerId="ADAL" clId="{AFF709BC-A069-468E-932E-A068D4774BDC}" dt="2022-03-29T06:47:25.810" v="3564" actId="1076"/>
          <ac:spMkLst>
            <pc:docMk/>
            <pc:sldMk cId="4111011544" sldId="278"/>
            <ac:spMk id="65" creationId="{30E49217-C38A-4DA5-B126-16B64D40657D}"/>
          </ac:spMkLst>
        </pc:spChg>
        <pc:spChg chg="add mod">
          <ac:chgData name="Sarit Maitra" userId="a56b08fc-95a7-4743-8351-af833f41f5d9" providerId="ADAL" clId="{AFF709BC-A069-468E-932E-A068D4774BDC}" dt="2022-03-29T06:48:14.012" v="3591" actId="20577"/>
          <ac:spMkLst>
            <pc:docMk/>
            <pc:sldMk cId="4111011544" sldId="278"/>
            <ac:spMk id="66" creationId="{287601EA-1992-4CAE-9E83-D0F0A3E25CE3}"/>
          </ac:spMkLst>
        </pc:spChg>
        <pc:spChg chg="add mod">
          <ac:chgData name="Sarit Maitra" userId="a56b08fc-95a7-4743-8351-af833f41f5d9" providerId="ADAL" clId="{AFF709BC-A069-468E-932E-A068D4774BDC}" dt="2022-03-29T06:54:50.571" v="3635" actId="313"/>
          <ac:spMkLst>
            <pc:docMk/>
            <pc:sldMk cId="4111011544" sldId="278"/>
            <ac:spMk id="80" creationId="{A64F8826-59B4-49A2-A8D7-A61CCD8DF4FB}"/>
          </ac:spMkLst>
        </pc:spChg>
        <pc:spChg chg="add mod">
          <ac:chgData name="Sarit Maitra" userId="a56b08fc-95a7-4743-8351-af833f41f5d9" providerId="ADAL" clId="{AFF709BC-A069-468E-932E-A068D4774BDC}" dt="2022-03-29T06:56:08.203" v="3717" actId="20577"/>
          <ac:spMkLst>
            <pc:docMk/>
            <pc:sldMk cId="4111011544" sldId="278"/>
            <ac:spMk id="81" creationId="{75F57FED-B9F1-4B92-8E51-A17A520985EF}"/>
          </ac:spMkLst>
        </pc:spChg>
        <pc:spChg chg="add mod">
          <ac:chgData name="Sarit Maitra" userId="a56b08fc-95a7-4743-8351-af833f41f5d9" providerId="ADAL" clId="{AFF709BC-A069-468E-932E-A068D4774BDC}" dt="2022-03-29T06:57:10.505" v="3771" actId="20577"/>
          <ac:spMkLst>
            <pc:docMk/>
            <pc:sldMk cId="4111011544" sldId="278"/>
            <ac:spMk id="82" creationId="{00F13A11-25B4-46A5-9FC4-E22A434449B6}"/>
          </ac:spMkLst>
        </pc:spChg>
        <pc:cxnChg chg="add mod">
          <ac:chgData name="Sarit Maitra" userId="a56b08fc-95a7-4743-8351-af833f41f5d9" providerId="ADAL" clId="{AFF709BC-A069-468E-932E-A068D4774BDC}" dt="2022-03-29T05:45:08.204" v="2944" actId="14100"/>
          <ac:cxnSpMkLst>
            <pc:docMk/>
            <pc:sldMk cId="4111011544" sldId="278"/>
            <ac:cxnSpMk id="13" creationId="{621ECCE3-4B89-4EB9-BA96-8306DAAE6E29}"/>
          </ac:cxnSpMkLst>
        </pc:cxnChg>
        <pc:cxnChg chg="add mod">
          <ac:chgData name="Sarit Maitra" userId="a56b08fc-95a7-4743-8351-af833f41f5d9" providerId="ADAL" clId="{AFF709BC-A069-468E-932E-A068D4774BDC}" dt="2022-03-29T05:46:45.990" v="2947" actId="1076"/>
          <ac:cxnSpMkLst>
            <pc:docMk/>
            <pc:sldMk cId="4111011544" sldId="278"/>
            <ac:cxnSpMk id="15" creationId="{ECAC5CC2-B50B-479F-A030-D472256C7EBF}"/>
          </ac:cxnSpMkLst>
        </pc:cxnChg>
        <pc:cxnChg chg="add mod">
          <ac:chgData name="Sarit Maitra" userId="a56b08fc-95a7-4743-8351-af833f41f5d9" providerId="ADAL" clId="{AFF709BC-A069-468E-932E-A068D4774BDC}" dt="2022-03-29T06:39:11.183" v="3489" actId="14100"/>
          <ac:cxnSpMkLst>
            <pc:docMk/>
            <pc:sldMk cId="4111011544" sldId="278"/>
            <ac:cxnSpMk id="20" creationId="{2D6AFB48-07F1-4304-897C-8EC71FB37291}"/>
          </ac:cxnSpMkLst>
        </pc:cxnChg>
        <pc:cxnChg chg="add mod">
          <ac:chgData name="Sarit Maitra" userId="a56b08fc-95a7-4743-8351-af833f41f5d9" providerId="ADAL" clId="{AFF709BC-A069-468E-932E-A068D4774BDC}" dt="2022-03-29T06:39:11.183" v="3489" actId="14100"/>
          <ac:cxnSpMkLst>
            <pc:docMk/>
            <pc:sldMk cId="4111011544" sldId="278"/>
            <ac:cxnSpMk id="22" creationId="{3F88AC07-ECE5-4CAF-A957-1388C1A72FBC}"/>
          </ac:cxnSpMkLst>
        </pc:cxnChg>
        <pc:cxnChg chg="add mod">
          <ac:chgData name="Sarit Maitra" userId="a56b08fc-95a7-4743-8351-af833f41f5d9" providerId="ADAL" clId="{AFF709BC-A069-468E-932E-A068D4774BDC}" dt="2022-03-29T06:39:11.183" v="3489" actId="14100"/>
          <ac:cxnSpMkLst>
            <pc:docMk/>
            <pc:sldMk cId="4111011544" sldId="278"/>
            <ac:cxnSpMk id="24" creationId="{8EFD059F-9286-44EB-96D8-6B8C94D7952F}"/>
          </ac:cxnSpMkLst>
        </pc:cxnChg>
        <pc:cxnChg chg="add mod">
          <ac:chgData name="Sarit Maitra" userId="a56b08fc-95a7-4743-8351-af833f41f5d9" providerId="ADAL" clId="{AFF709BC-A069-468E-932E-A068D4774BDC}" dt="2022-03-29T06:39:11.183" v="3489" actId="14100"/>
          <ac:cxnSpMkLst>
            <pc:docMk/>
            <pc:sldMk cId="4111011544" sldId="278"/>
            <ac:cxnSpMk id="32" creationId="{50BB5A77-1FE4-4AA8-95E1-8EE14073AA32}"/>
          </ac:cxnSpMkLst>
        </pc:cxnChg>
        <pc:cxnChg chg="add mod">
          <ac:chgData name="Sarit Maitra" userId="a56b08fc-95a7-4743-8351-af833f41f5d9" providerId="ADAL" clId="{AFF709BC-A069-468E-932E-A068D4774BDC}" dt="2022-03-29T05:56:19.639" v="3124" actId="33986"/>
          <ac:cxnSpMkLst>
            <pc:docMk/>
            <pc:sldMk cId="4111011544" sldId="278"/>
            <ac:cxnSpMk id="37" creationId="{66EB4D61-A1D7-4EE6-9CAB-FCFF7561CCAB}"/>
          </ac:cxnSpMkLst>
        </pc:cxnChg>
        <pc:cxnChg chg="add mod">
          <ac:chgData name="Sarit Maitra" userId="a56b08fc-95a7-4743-8351-af833f41f5d9" providerId="ADAL" clId="{AFF709BC-A069-468E-932E-A068D4774BDC}" dt="2022-03-29T05:56:22.720" v="3125" actId="33986"/>
          <ac:cxnSpMkLst>
            <pc:docMk/>
            <pc:sldMk cId="4111011544" sldId="278"/>
            <ac:cxnSpMk id="39" creationId="{A698813A-F108-438B-AC9B-8DD08C6158DE}"/>
          </ac:cxnSpMkLst>
        </pc:cxnChg>
        <pc:cxnChg chg="add mod">
          <ac:chgData name="Sarit Maitra" userId="a56b08fc-95a7-4743-8351-af833f41f5d9" providerId="ADAL" clId="{AFF709BC-A069-468E-932E-A068D4774BDC}" dt="2022-03-29T06:17:53.326" v="3152" actId="33986"/>
          <ac:cxnSpMkLst>
            <pc:docMk/>
            <pc:sldMk cId="4111011544" sldId="278"/>
            <ac:cxnSpMk id="43" creationId="{C1C14FB8-76AD-4C26-BC0E-495CC11378B9}"/>
          </ac:cxnSpMkLst>
        </pc:cxnChg>
        <pc:cxnChg chg="add mod">
          <ac:chgData name="Sarit Maitra" userId="a56b08fc-95a7-4743-8351-af833f41f5d9" providerId="ADAL" clId="{AFF709BC-A069-468E-932E-A068D4774BDC}" dt="2022-03-29T06:18:01.655" v="3154" actId="33986"/>
          <ac:cxnSpMkLst>
            <pc:docMk/>
            <pc:sldMk cId="4111011544" sldId="278"/>
            <ac:cxnSpMk id="45" creationId="{7C3C2C34-BC56-4EAE-A05C-989729C69AE4}"/>
          </ac:cxnSpMkLst>
        </pc:cxnChg>
        <pc:cxnChg chg="add mod">
          <ac:chgData name="Sarit Maitra" userId="a56b08fc-95a7-4743-8351-af833f41f5d9" providerId="ADAL" clId="{AFF709BC-A069-468E-932E-A068D4774BDC}" dt="2022-03-29T06:39:11.183" v="3489" actId="14100"/>
          <ac:cxnSpMkLst>
            <pc:docMk/>
            <pc:sldMk cId="4111011544" sldId="278"/>
            <ac:cxnSpMk id="48" creationId="{FE764D42-431A-434D-AB86-315F2BDF26D4}"/>
          </ac:cxnSpMkLst>
        </pc:cxnChg>
        <pc:cxnChg chg="add mod">
          <ac:chgData name="Sarit Maitra" userId="a56b08fc-95a7-4743-8351-af833f41f5d9" providerId="ADAL" clId="{AFF709BC-A069-468E-932E-A068D4774BDC}" dt="2022-03-29T06:34:27.033" v="3402" actId="33986"/>
          <ac:cxnSpMkLst>
            <pc:docMk/>
            <pc:sldMk cId="4111011544" sldId="278"/>
            <ac:cxnSpMk id="52" creationId="{2DADCAE4-75E9-4F82-80FA-C13795DEE6F2}"/>
          </ac:cxnSpMkLst>
        </pc:cxnChg>
        <pc:cxnChg chg="add mod">
          <ac:chgData name="Sarit Maitra" userId="a56b08fc-95a7-4743-8351-af833f41f5d9" providerId="ADAL" clId="{AFF709BC-A069-468E-932E-A068D4774BDC}" dt="2022-03-29T06:34:39.494" v="3404" actId="33986"/>
          <ac:cxnSpMkLst>
            <pc:docMk/>
            <pc:sldMk cId="4111011544" sldId="278"/>
            <ac:cxnSpMk id="54" creationId="{63BD11EF-FAD6-416E-A23C-C47C19E1AFE6}"/>
          </ac:cxnSpMkLst>
        </pc:cxnChg>
        <pc:cxnChg chg="add mod">
          <ac:chgData name="Sarit Maitra" userId="a56b08fc-95a7-4743-8351-af833f41f5d9" providerId="ADAL" clId="{AFF709BC-A069-468E-932E-A068D4774BDC}" dt="2022-03-29T06:42:10.765" v="3507" actId="33986"/>
          <ac:cxnSpMkLst>
            <pc:docMk/>
            <pc:sldMk cId="4111011544" sldId="278"/>
            <ac:cxnSpMk id="63" creationId="{48BEFE32-35E0-404C-AD03-3DFB28FA4F98}"/>
          </ac:cxnSpMkLst>
        </pc:cxnChg>
        <pc:cxnChg chg="add mod">
          <ac:chgData name="Sarit Maitra" userId="a56b08fc-95a7-4743-8351-af833f41f5d9" providerId="ADAL" clId="{AFF709BC-A069-468E-932E-A068D4774BDC}" dt="2022-03-29T06:48:25.821" v="3593" actId="33986"/>
          <ac:cxnSpMkLst>
            <pc:docMk/>
            <pc:sldMk cId="4111011544" sldId="278"/>
            <ac:cxnSpMk id="68" creationId="{DF8ED204-42AA-4FE7-9C08-67196677823F}"/>
          </ac:cxnSpMkLst>
        </pc:cxnChg>
        <pc:cxnChg chg="add del mod">
          <ac:chgData name="Sarit Maitra" userId="a56b08fc-95a7-4743-8351-af833f41f5d9" providerId="ADAL" clId="{AFF709BC-A069-468E-932E-A068D4774BDC}" dt="2022-03-29T06:49:08.166" v="3602" actId="478"/>
          <ac:cxnSpMkLst>
            <pc:docMk/>
            <pc:sldMk cId="4111011544" sldId="278"/>
            <ac:cxnSpMk id="70" creationId="{D53EBF8E-A255-433E-A19A-C792F5D58252}"/>
          </ac:cxnSpMkLst>
        </pc:cxnChg>
        <pc:cxnChg chg="add del mod">
          <ac:chgData name="Sarit Maitra" userId="a56b08fc-95a7-4743-8351-af833f41f5d9" providerId="ADAL" clId="{AFF709BC-A069-468E-932E-A068D4774BDC}" dt="2022-03-29T06:49:30.257" v="3605" actId="478"/>
          <ac:cxnSpMkLst>
            <pc:docMk/>
            <pc:sldMk cId="4111011544" sldId="278"/>
            <ac:cxnSpMk id="72" creationId="{69A88300-8B5A-471B-92F5-3904ECB09990}"/>
          </ac:cxnSpMkLst>
        </pc:cxnChg>
        <pc:cxnChg chg="add mod">
          <ac:chgData name="Sarit Maitra" userId="a56b08fc-95a7-4743-8351-af833f41f5d9" providerId="ADAL" clId="{AFF709BC-A069-468E-932E-A068D4774BDC}" dt="2022-03-29T06:49:20.047" v="3604" actId="33986"/>
          <ac:cxnSpMkLst>
            <pc:docMk/>
            <pc:sldMk cId="4111011544" sldId="278"/>
            <ac:cxnSpMk id="77" creationId="{90B0B447-BD01-4E36-9C6D-55F37E89B371}"/>
          </ac:cxnSpMkLst>
        </pc:cxnChg>
        <pc:cxnChg chg="add mod">
          <ac:chgData name="Sarit Maitra" userId="a56b08fc-95a7-4743-8351-af833f41f5d9" providerId="ADAL" clId="{AFF709BC-A069-468E-932E-A068D4774BDC}" dt="2022-03-29T06:49:40.817" v="3607" actId="33986"/>
          <ac:cxnSpMkLst>
            <pc:docMk/>
            <pc:sldMk cId="4111011544" sldId="278"/>
            <ac:cxnSpMk id="79" creationId="{3B99D296-E6EF-4DD4-9728-70E8822E9100}"/>
          </ac:cxnSpMkLst>
        </pc:cxnChg>
        <pc:cxnChg chg="add mod">
          <ac:chgData name="Sarit Maitra" userId="a56b08fc-95a7-4743-8351-af833f41f5d9" providerId="ADAL" clId="{AFF709BC-A069-468E-932E-A068D4774BDC}" dt="2022-03-29T06:57:31.465" v="3773" actId="33986"/>
          <ac:cxnSpMkLst>
            <pc:docMk/>
            <pc:sldMk cId="4111011544" sldId="278"/>
            <ac:cxnSpMk id="84" creationId="{CCBEF830-5016-4598-A802-C721BD5848B4}"/>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71D78-1C9E-453E-A780-EEDE83BB17A9}"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D589329A-A2A5-48D7-A664-C41986146C2E}">
      <dgm:prSet phldrT="[Text]"/>
      <dgm:spPr/>
      <dgm:t>
        <a:bodyPr/>
        <a:lstStyle/>
        <a:p>
          <a:r>
            <a:rPr lang="en-IN" dirty="0"/>
            <a:t>Python</a:t>
          </a:r>
        </a:p>
      </dgm:t>
    </dgm:pt>
    <dgm:pt modelId="{16CEFDAD-59DA-43D4-98DB-6371D195D1C6}" type="parTrans" cxnId="{912FB092-8B43-4E65-9390-40419280E110}">
      <dgm:prSet/>
      <dgm:spPr/>
      <dgm:t>
        <a:bodyPr/>
        <a:lstStyle/>
        <a:p>
          <a:endParaRPr lang="en-IN"/>
        </a:p>
      </dgm:t>
    </dgm:pt>
    <dgm:pt modelId="{95651439-8609-4E31-AA15-2F0EBE61B104}" type="sibTrans" cxnId="{912FB092-8B43-4E65-9390-40419280E110}">
      <dgm:prSet/>
      <dgm:spPr/>
      <dgm:t>
        <a:bodyPr/>
        <a:lstStyle/>
        <a:p>
          <a:endParaRPr lang="en-IN"/>
        </a:p>
      </dgm:t>
    </dgm:pt>
    <dgm:pt modelId="{A159C2CC-F656-4476-A56D-A8A7D9E9D13C}">
      <dgm:prSet phldrT="[Text]"/>
      <dgm:spPr/>
      <dgm:t>
        <a:bodyPr/>
        <a:lstStyle/>
        <a:p>
          <a:r>
            <a:rPr lang="en-IN" dirty="0"/>
            <a:t>Open source</a:t>
          </a:r>
        </a:p>
      </dgm:t>
    </dgm:pt>
    <dgm:pt modelId="{EAC6404E-5BFF-4F37-B993-5A17E521EA25}" type="parTrans" cxnId="{EB071873-A8BF-4555-9A17-F02EB2252E95}">
      <dgm:prSet/>
      <dgm:spPr/>
      <dgm:t>
        <a:bodyPr/>
        <a:lstStyle/>
        <a:p>
          <a:endParaRPr lang="en-IN"/>
        </a:p>
      </dgm:t>
    </dgm:pt>
    <dgm:pt modelId="{A5E1CDF8-5F15-4507-A1F4-9AAA132BA5F4}" type="sibTrans" cxnId="{EB071873-A8BF-4555-9A17-F02EB2252E95}">
      <dgm:prSet/>
      <dgm:spPr/>
      <dgm:t>
        <a:bodyPr/>
        <a:lstStyle/>
        <a:p>
          <a:endParaRPr lang="en-IN"/>
        </a:p>
      </dgm:t>
    </dgm:pt>
    <dgm:pt modelId="{8E716184-91CF-4C34-B31E-8A0E6C5E0903}">
      <dgm:prSet phldrT="[Text]"/>
      <dgm:spPr/>
      <dgm:t>
        <a:bodyPr/>
        <a:lstStyle/>
        <a:p>
          <a:r>
            <a:rPr lang="en-IN" dirty="0"/>
            <a:t>Simple &amp; easy to learn</a:t>
          </a:r>
        </a:p>
      </dgm:t>
    </dgm:pt>
    <dgm:pt modelId="{EDD677F0-8312-46AD-8DD4-AB9E79D4B2A7}" type="parTrans" cxnId="{0D3539DE-9806-4272-AC20-DD2ECFC33FF5}">
      <dgm:prSet/>
      <dgm:spPr/>
      <dgm:t>
        <a:bodyPr/>
        <a:lstStyle/>
        <a:p>
          <a:endParaRPr lang="en-IN"/>
        </a:p>
      </dgm:t>
    </dgm:pt>
    <dgm:pt modelId="{C58F662F-EA27-4E4F-A4D6-A1E6353E5FE5}" type="sibTrans" cxnId="{0D3539DE-9806-4272-AC20-DD2ECFC33FF5}">
      <dgm:prSet/>
      <dgm:spPr/>
      <dgm:t>
        <a:bodyPr/>
        <a:lstStyle/>
        <a:p>
          <a:endParaRPr lang="en-IN"/>
        </a:p>
      </dgm:t>
    </dgm:pt>
    <dgm:pt modelId="{759107AE-E349-473E-B5E5-56FB5B54E870}">
      <dgm:prSet phldrT="[Text]"/>
      <dgm:spPr/>
      <dgm:t>
        <a:bodyPr/>
        <a:lstStyle/>
        <a:p>
          <a:r>
            <a:rPr lang="en-IN" dirty="0"/>
            <a:t>OOPS</a:t>
          </a:r>
        </a:p>
      </dgm:t>
    </dgm:pt>
    <dgm:pt modelId="{01BACB77-6B70-44CF-946A-2054A4B5D1EA}" type="parTrans" cxnId="{13019979-F68D-4BD3-924F-391C20BF2CCA}">
      <dgm:prSet/>
      <dgm:spPr/>
      <dgm:t>
        <a:bodyPr/>
        <a:lstStyle/>
        <a:p>
          <a:endParaRPr lang="en-IN"/>
        </a:p>
      </dgm:t>
    </dgm:pt>
    <dgm:pt modelId="{2393A379-63B6-4CA6-8C1A-8F79F362B4E3}" type="sibTrans" cxnId="{13019979-F68D-4BD3-924F-391C20BF2CCA}">
      <dgm:prSet/>
      <dgm:spPr/>
      <dgm:t>
        <a:bodyPr/>
        <a:lstStyle/>
        <a:p>
          <a:endParaRPr lang="en-IN"/>
        </a:p>
      </dgm:t>
    </dgm:pt>
    <dgm:pt modelId="{35AACC4A-136E-4700-9A5D-F5B1CC4E6F5C}">
      <dgm:prSet phldrT="[Text]"/>
      <dgm:spPr/>
      <dgm:t>
        <a:bodyPr/>
        <a:lstStyle/>
        <a:p>
          <a:r>
            <a:rPr lang="en-IN" dirty="0"/>
            <a:t>Rich library support</a:t>
          </a:r>
        </a:p>
      </dgm:t>
    </dgm:pt>
    <dgm:pt modelId="{B83CDFB3-7425-4C42-BE4C-64051024C797}" type="parTrans" cxnId="{B349946C-E36F-4EA2-9A77-4FCE1B0B9C11}">
      <dgm:prSet/>
      <dgm:spPr/>
      <dgm:t>
        <a:bodyPr/>
        <a:lstStyle/>
        <a:p>
          <a:endParaRPr lang="en-IN"/>
        </a:p>
      </dgm:t>
    </dgm:pt>
    <dgm:pt modelId="{A05834A0-45F2-4B19-96E4-45037CC4BBBF}" type="sibTrans" cxnId="{B349946C-E36F-4EA2-9A77-4FCE1B0B9C11}">
      <dgm:prSet/>
      <dgm:spPr/>
      <dgm:t>
        <a:bodyPr/>
        <a:lstStyle/>
        <a:p>
          <a:endParaRPr lang="en-IN"/>
        </a:p>
      </dgm:t>
    </dgm:pt>
    <dgm:pt modelId="{33D3828B-4705-4B68-BA65-C96F57502FF4}">
      <dgm:prSet/>
      <dgm:spPr/>
      <dgm:t>
        <a:bodyPr/>
        <a:lstStyle/>
        <a:p>
          <a:r>
            <a:rPr lang="en-IN" dirty="0"/>
            <a:t>Portability</a:t>
          </a:r>
        </a:p>
      </dgm:t>
    </dgm:pt>
    <dgm:pt modelId="{AACB3BC6-E0E7-4386-A598-17EAF95BC1A0}" type="parTrans" cxnId="{83ED85AA-325B-4150-A7E2-0CF92BB49401}">
      <dgm:prSet/>
      <dgm:spPr/>
      <dgm:t>
        <a:bodyPr/>
        <a:lstStyle/>
        <a:p>
          <a:endParaRPr lang="en-IN"/>
        </a:p>
      </dgm:t>
    </dgm:pt>
    <dgm:pt modelId="{510DE149-BC7B-4233-88D5-CB3E969C22B3}" type="sibTrans" cxnId="{83ED85AA-325B-4150-A7E2-0CF92BB49401}">
      <dgm:prSet/>
      <dgm:spPr/>
      <dgm:t>
        <a:bodyPr/>
        <a:lstStyle/>
        <a:p>
          <a:endParaRPr lang="en-IN"/>
        </a:p>
      </dgm:t>
    </dgm:pt>
    <dgm:pt modelId="{FD460806-DB62-414D-AAFC-9D0632F1617C}">
      <dgm:prSet/>
      <dgm:spPr/>
      <dgm:t>
        <a:bodyPr/>
        <a:lstStyle/>
        <a:p>
          <a:r>
            <a:rPr lang="en-IN" dirty="0"/>
            <a:t>Interpreted</a:t>
          </a:r>
        </a:p>
      </dgm:t>
    </dgm:pt>
    <dgm:pt modelId="{4DA124E2-27C5-49A4-BCD8-E43A3BFDFA79}" type="parTrans" cxnId="{E5F1A67D-A155-4324-AEEC-FB3964AF1B20}">
      <dgm:prSet/>
      <dgm:spPr/>
      <dgm:t>
        <a:bodyPr/>
        <a:lstStyle/>
        <a:p>
          <a:endParaRPr lang="en-IN"/>
        </a:p>
      </dgm:t>
    </dgm:pt>
    <dgm:pt modelId="{CC3712E3-0FF2-4B2C-A2F6-EB066311CB62}" type="sibTrans" cxnId="{E5F1A67D-A155-4324-AEEC-FB3964AF1B20}">
      <dgm:prSet/>
      <dgm:spPr/>
      <dgm:t>
        <a:bodyPr/>
        <a:lstStyle/>
        <a:p>
          <a:endParaRPr lang="en-IN"/>
        </a:p>
      </dgm:t>
    </dgm:pt>
    <dgm:pt modelId="{272FEF1D-81BF-4167-A882-0BF57289C9FE}" type="pres">
      <dgm:prSet presAssocID="{14371D78-1C9E-453E-A780-EEDE83BB17A9}" presName="composite" presStyleCnt="0">
        <dgm:presLayoutVars>
          <dgm:chMax val="1"/>
          <dgm:dir/>
          <dgm:resizeHandles val="exact"/>
        </dgm:presLayoutVars>
      </dgm:prSet>
      <dgm:spPr/>
    </dgm:pt>
    <dgm:pt modelId="{7239BA54-41DE-446C-8091-D26ECEE1C8A0}" type="pres">
      <dgm:prSet presAssocID="{14371D78-1C9E-453E-A780-EEDE83BB17A9}" presName="radial" presStyleCnt="0">
        <dgm:presLayoutVars>
          <dgm:animLvl val="ctr"/>
        </dgm:presLayoutVars>
      </dgm:prSet>
      <dgm:spPr/>
    </dgm:pt>
    <dgm:pt modelId="{7479530D-33A2-43CB-93B0-8552F9C4B9E2}" type="pres">
      <dgm:prSet presAssocID="{D589329A-A2A5-48D7-A664-C41986146C2E}" presName="centerShape" presStyleLbl="vennNode1" presStyleIdx="0" presStyleCnt="7"/>
      <dgm:spPr/>
    </dgm:pt>
    <dgm:pt modelId="{ED3B76D5-B42D-4818-86EE-8707E886D00F}" type="pres">
      <dgm:prSet presAssocID="{A159C2CC-F656-4476-A56D-A8A7D9E9D13C}" presName="node" presStyleLbl="vennNode1" presStyleIdx="1" presStyleCnt="7">
        <dgm:presLayoutVars>
          <dgm:bulletEnabled val="1"/>
        </dgm:presLayoutVars>
      </dgm:prSet>
      <dgm:spPr/>
    </dgm:pt>
    <dgm:pt modelId="{14F18A12-C6CD-42CB-BD50-C56BC588C440}" type="pres">
      <dgm:prSet presAssocID="{FD460806-DB62-414D-AAFC-9D0632F1617C}" presName="node" presStyleLbl="vennNode1" presStyleIdx="2" presStyleCnt="7">
        <dgm:presLayoutVars>
          <dgm:bulletEnabled val="1"/>
        </dgm:presLayoutVars>
      </dgm:prSet>
      <dgm:spPr/>
    </dgm:pt>
    <dgm:pt modelId="{F2F8CF9C-8172-4B61-BBD2-84AD0F9BE373}" type="pres">
      <dgm:prSet presAssocID="{33D3828B-4705-4B68-BA65-C96F57502FF4}" presName="node" presStyleLbl="vennNode1" presStyleIdx="3" presStyleCnt="7">
        <dgm:presLayoutVars>
          <dgm:bulletEnabled val="1"/>
        </dgm:presLayoutVars>
      </dgm:prSet>
      <dgm:spPr/>
    </dgm:pt>
    <dgm:pt modelId="{0EBE1D91-520E-4005-A88A-6290D86CEE0F}" type="pres">
      <dgm:prSet presAssocID="{8E716184-91CF-4C34-B31E-8A0E6C5E0903}" presName="node" presStyleLbl="vennNode1" presStyleIdx="4" presStyleCnt="7">
        <dgm:presLayoutVars>
          <dgm:bulletEnabled val="1"/>
        </dgm:presLayoutVars>
      </dgm:prSet>
      <dgm:spPr/>
    </dgm:pt>
    <dgm:pt modelId="{B53A0AA0-F9BA-46E5-97F1-9EBBE1293447}" type="pres">
      <dgm:prSet presAssocID="{759107AE-E349-473E-B5E5-56FB5B54E870}" presName="node" presStyleLbl="vennNode1" presStyleIdx="5" presStyleCnt="7">
        <dgm:presLayoutVars>
          <dgm:bulletEnabled val="1"/>
        </dgm:presLayoutVars>
      </dgm:prSet>
      <dgm:spPr/>
    </dgm:pt>
    <dgm:pt modelId="{5B0CE825-F061-4F30-AE02-F2F7B27D3AB6}" type="pres">
      <dgm:prSet presAssocID="{35AACC4A-136E-4700-9A5D-F5B1CC4E6F5C}" presName="node" presStyleLbl="vennNode1" presStyleIdx="6" presStyleCnt="7">
        <dgm:presLayoutVars>
          <dgm:bulletEnabled val="1"/>
        </dgm:presLayoutVars>
      </dgm:prSet>
      <dgm:spPr/>
    </dgm:pt>
  </dgm:ptLst>
  <dgm:cxnLst>
    <dgm:cxn modelId="{B9F6FC06-5F27-42E3-BE1A-FCA99384DF74}" type="presOf" srcId="{D589329A-A2A5-48D7-A664-C41986146C2E}" destId="{7479530D-33A2-43CB-93B0-8552F9C4B9E2}" srcOrd="0" destOrd="0" presId="urn:microsoft.com/office/officeart/2005/8/layout/radial3"/>
    <dgm:cxn modelId="{0D27CF22-8940-44DF-BB11-6181FF78782B}" type="presOf" srcId="{35AACC4A-136E-4700-9A5D-F5B1CC4E6F5C}" destId="{5B0CE825-F061-4F30-AE02-F2F7B27D3AB6}" srcOrd="0" destOrd="0" presId="urn:microsoft.com/office/officeart/2005/8/layout/radial3"/>
    <dgm:cxn modelId="{BCF3A563-7FDF-4E9F-85CC-BA6B00758B81}" type="presOf" srcId="{A159C2CC-F656-4476-A56D-A8A7D9E9D13C}" destId="{ED3B76D5-B42D-4818-86EE-8707E886D00F}" srcOrd="0" destOrd="0" presId="urn:microsoft.com/office/officeart/2005/8/layout/radial3"/>
    <dgm:cxn modelId="{B349946C-E36F-4EA2-9A77-4FCE1B0B9C11}" srcId="{D589329A-A2A5-48D7-A664-C41986146C2E}" destId="{35AACC4A-136E-4700-9A5D-F5B1CC4E6F5C}" srcOrd="5" destOrd="0" parTransId="{B83CDFB3-7425-4C42-BE4C-64051024C797}" sibTransId="{A05834A0-45F2-4B19-96E4-45037CC4BBBF}"/>
    <dgm:cxn modelId="{EB071873-A8BF-4555-9A17-F02EB2252E95}" srcId="{D589329A-A2A5-48D7-A664-C41986146C2E}" destId="{A159C2CC-F656-4476-A56D-A8A7D9E9D13C}" srcOrd="0" destOrd="0" parTransId="{EAC6404E-5BFF-4F37-B993-5A17E521EA25}" sibTransId="{A5E1CDF8-5F15-4507-A1F4-9AAA132BA5F4}"/>
    <dgm:cxn modelId="{9C041A55-FAD5-48F5-9012-B5D8509204C3}" type="presOf" srcId="{759107AE-E349-473E-B5E5-56FB5B54E870}" destId="{B53A0AA0-F9BA-46E5-97F1-9EBBE1293447}" srcOrd="0" destOrd="0" presId="urn:microsoft.com/office/officeart/2005/8/layout/radial3"/>
    <dgm:cxn modelId="{13019979-F68D-4BD3-924F-391C20BF2CCA}" srcId="{D589329A-A2A5-48D7-A664-C41986146C2E}" destId="{759107AE-E349-473E-B5E5-56FB5B54E870}" srcOrd="4" destOrd="0" parTransId="{01BACB77-6B70-44CF-946A-2054A4B5D1EA}" sibTransId="{2393A379-63B6-4CA6-8C1A-8F79F362B4E3}"/>
    <dgm:cxn modelId="{E5F1A67D-A155-4324-AEEC-FB3964AF1B20}" srcId="{D589329A-A2A5-48D7-A664-C41986146C2E}" destId="{FD460806-DB62-414D-AAFC-9D0632F1617C}" srcOrd="1" destOrd="0" parTransId="{4DA124E2-27C5-49A4-BCD8-E43A3BFDFA79}" sibTransId="{CC3712E3-0FF2-4B2C-A2F6-EB066311CB62}"/>
    <dgm:cxn modelId="{B3D3168C-1F34-435F-A98E-BE7F9DC3D729}" type="presOf" srcId="{14371D78-1C9E-453E-A780-EEDE83BB17A9}" destId="{272FEF1D-81BF-4167-A882-0BF57289C9FE}" srcOrd="0" destOrd="0" presId="urn:microsoft.com/office/officeart/2005/8/layout/radial3"/>
    <dgm:cxn modelId="{912FB092-8B43-4E65-9390-40419280E110}" srcId="{14371D78-1C9E-453E-A780-EEDE83BB17A9}" destId="{D589329A-A2A5-48D7-A664-C41986146C2E}" srcOrd="0" destOrd="0" parTransId="{16CEFDAD-59DA-43D4-98DB-6371D195D1C6}" sibTransId="{95651439-8609-4E31-AA15-2F0EBE61B104}"/>
    <dgm:cxn modelId="{83ED85AA-325B-4150-A7E2-0CF92BB49401}" srcId="{D589329A-A2A5-48D7-A664-C41986146C2E}" destId="{33D3828B-4705-4B68-BA65-C96F57502FF4}" srcOrd="2" destOrd="0" parTransId="{AACB3BC6-E0E7-4386-A598-17EAF95BC1A0}" sibTransId="{510DE149-BC7B-4233-88D5-CB3E969C22B3}"/>
    <dgm:cxn modelId="{DEBDE8B5-C545-4CE8-8A39-0E38A83F7840}" type="presOf" srcId="{33D3828B-4705-4B68-BA65-C96F57502FF4}" destId="{F2F8CF9C-8172-4B61-BBD2-84AD0F9BE373}" srcOrd="0" destOrd="0" presId="urn:microsoft.com/office/officeart/2005/8/layout/radial3"/>
    <dgm:cxn modelId="{0D3539DE-9806-4272-AC20-DD2ECFC33FF5}" srcId="{D589329A-A2A5-48D7-A664-C41986146C2E}" destId="{8E716184-91CF-4C34-B31E-8A0E6C5E0903}" srcOrd="3" destOrd="0" parTransId="{EDD677F0-8312-46AD-8DD4-AB9E79D4B2A7}" sibTransId="{C58F662F-EA27-4E4F-A4D6-A1E6353E5FE5}"/>
    <dgm:cxn modelId="{DFB670F7-8F91-4788-BB8B-2FC96A5B5DD6}" type="presOf" srcId="{FD460806-DB62-414D-AAFC-9D0632F1617C}" destId="{14F18A12-C6CD-42CB-BD50-C56BC588C440}" srcOrd="0" destOrd="0" presId="urn:microsoft.com/office/officeart/2005/8/layout/radial3"/>
    <dgm:cxn modelId="{118627FB-5A97-4100-BF49-16D0C8971B8F}" type="presOf" srcId="{8E716184-91CF-4C34-B31E-8A0E6C5E0903}" destId="{0EBE1D91-520E-4005-A88A-6290D86CEE0F}" srcOrd="0" destOrd="0" presId="urn:microsoft.com/office/officeart/2005/8/layout/radial3"/>
    <dgm:cxn modelId="{DFE94B37-ABA9-4C31-9EB7-228DAE01E1B1}" type="presParOf" srcId="{272FEF1D-81BF-4167-A882-0BF57289C9FE}" destId="{7239BA54-41DE-446C-8091-D26ECEE1C8A0}" srcOrd="0" destOrd="0" presId="urn:microsoft.com/office/officeart/2005/8/layout/radial3"/>
    <dgm:cxn modelId="{A5FCB75A-2615-4A57-B1D3-AC5944565AAC}" type="presParOf" srcId="{7239BA54-41DE-446C-8091-D26ECEE1C8A0}" destId="{7479530D-33A2-43CB-93B0-8552F9C4B9E2}" srcOrd="0" destOrd="0" presId="urn:microsoft.com/office/officeart/2005/8/layout/radial3"/>
    <dgm:cxn modelId="{27B7114D-2B63-4173-8AEC-F9CA01512AD6}" type="presParOf" srcId="{7239BA54-41DE-446C-8091-D26ECEE1C8A0}" destId="{ED3B76D5-B42D-4818-86EE-8707E886D00F}" srcOrd="1" destOrd="0" presId="urn:microsoft.com/office/officeart/2005/8/layout/radial3"/>
    <dgm:cxn modelId="{E2A2C936-1CC2-4BFD-A526-CB8E01B63BEF}" type="presParOf" srcId="{7239BA54-41DE-446C-8091-D26ECEE1C8A0}" destId="{14F18A12-C6CD-42CB-BD50-C56BC588C440}" srcOrd="2" destOrd="0" presId="urn:microsoft.com/office/officeart/2005/8/layout/radial3"/>
    <dgm:cxn modelId="{ECE62EE1-7393-4D7A-9C04-8C5B023981E2}" type="presParOf" srcId="{7239BA54-41DE-446C-8091-D26ECEE1C8A0}" destId="{F2F8CF9C-8172-4B61-BBD2-84AD0F9BE373}" srcOrd="3" destOrd="0" presId="urn:microsoft.com/office/officeart/2005/8/layout/radial3"/>
    <dgm:cxn modelId="{E2A13CD1-AD0D-4580-B6D5-DD73B3F6602F}" type="presParOf" srcId="{7239BA54-41DE-446C-8091-D26ECEE1C8A0}" destId="{0EBE1D91-520E-4005-A88A-6290D86CEE0F}" srcOrd="4" destOrd="0" presId="urn:microsoft.com/office/officeart/2005/8/layout/radial3"/>
    <dgm:cxn modelId="{C8B5675C-F47A-46A6-9983-26C0DDEBA9A3}" type="presParOf" srcId="{7239BA54-41DE-446C-8091-D26ECEE1C8A0}" destId="{B53A0AA0-F9BA-46E5-97F1-9EBBE1293447}" srcOrd="5" destOrd="0" presId="urn:microsoft.com/office/officeart/2005/8/layout/radial3"/>
    <dgm:cxn modelId="{84E917A8-5EE5-4754-920C-20AF55E39D14}" type="presParOf" srcId="{7239BA54-41DE-446C-8091-D26ECEE1C8A0}" destId="{5B0CE825-F061-4F30-AE02-F2F7B27D3AB6}" srcOrd="6" destOrd="0" presId="urn:microsoft.com/office/officeart/2005/8/layout/radial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D2B2D0-7403-4676-98A5-5254CF01C114}"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31E8787F-C209-4819-8FCC-E0343AE8C6FE}">
      <dgm:prSet phldrT="[Text]" custT="1"/>
      <dgm:spPr/>
      <dgm:t>
        <a:bodyPr/>
        <a:lstStyle/>
        <a:p>
          <a:r>
            <a:rPr lang="en-IN" sz="2000" dirty="0"/>
            <a:t>Data types</a:t>
          </a:r>
        </a:p>
      </dgm:t>
    </dgm:pt>
    <dgm:pt modelId="{4C81C2B2-F6E3-4C5E-AB7A-25E312566934}" type="parTrans" cxnId="{EFE1352F-7E58-494E-9949-43B71EEB8D24}">
      <dgm:prSet/>
      <dgm:spPr/>
      <dgm:t>
        <a:bodyPr/>
        <a:lstStyle/>
        <a:p>
          <a:endParaRPr lang="en-IN"/>
        </a:p>
      </dgm:t>
    </dgm:pt>
    <dgm:pt modelId="{9CE5DA00-07A0-44D7-8884-EEBDFBD6E26F}" type="sibTrans" cxnId="{EFE1352F-7E58-494E-9949-43B71EEB8D24}">
      <dgm:prSet/>
      <dgm:spPr/>
      <dgm:t>
        <a:bodyPr/>
        <a:lstStyle/>
        <a:p>
          <a:endParaRPr lang="en-IN"/>
        </a:p>
      </dgm:t>
    </dgm:pt>
    <dgm:pt modelId="{67A66138-7464-4956-A4C7-65DEC4F7A574}">
      <dgm:prSet phldrT="[Text]"/>
      <dgm:spPr/>
      <dgm:t>
        <a:bodyPr/>
        <a:lstStyle/>
        <a:p>
          <a:r>
            <a:rPr lang="en-IN" dirty="0"/>
            <a:t>Numeric</a:t>
          </a:r>
        </a:p>
      </dgm:t>
    </dgm:pt>
    <dgm:pt modelId="{F1AAD281-7185-467C-9542-DAA0375386CF}" type="parTrans" cxnId="{4D5E4379-8159-421C-B2A1-4508A08C3F70}">
      <dgm:prSet/>
      <dgm:spPr/>
      <dgm:t>
        <a:bodyPr/>
        <a:lstStyle/>
        <a:p>
          <a:endParaRPr lang="en-IN"/>
        </a:p>
      </dgm:t>
    </dgm:pt>
    <dgm:pt modelId="{0F97B2D5-72FD-443B-8CCF-12040CB2B821}" type="sibTrans" cxnId="{4D5E4379-8159-421C-B2A1-4508A08C3F70}">
      <dgm:prSet/>
      <dgm:spPr/>
      <dgm:t>
        <a:bodyPr/>
        <a:lstStyle/>
        <a:p>
          <a:endParaRPr lang="en-IN"/>
        </a:p>
      </dgm:t>
    </dgm:pt>
    <dgm:pt modelId="{2AB8EFCC-CFEA-4478-B9B4-C11EEF304FC0}">
      <dgm:prSet phldrT="[Text]"/>
      <dgm:spPr/>
      <dgm:t>
        <a:bodyPr/>
        <a:lstStyle/>
        <a:p>
          <a:r>
            <a:rPr lang="en-IN" dirty="0"/>
            <a:t>Lists</a:t>
          </a:r>
        </a:p>
      </dgm:t>
    </dgm:pt>
    <dgm:pt modelId="{392C0924-ED94-42B4-A5A0-C7DE812D63CF}" type="parTrans" cxnId="{A3C3D59D-98E3-4B52-90C3-419D0B5E500A}">
      <dgm:prSet/>
      <dgm:spPr/>
      <dgm:t>
        <a:bodyPr/>
        <a:lstStyle/>
        <a:p>
          <a:endParaRPr lang="en-IN"/>
        </a:p>
      </dgm:t>
    </dgm:pt>
    <dgm:pt modelId="{870C035D-DB51-42A4-B09C-A7E32300F735}" type="sibTrans" cxnId="{A3C3D59D-98E3-4B52-90C3-419D0B5E500A}">
      <dgm:prSet/>
      <dgm:spPr/>
      <dgm:t>
        <a:bodyPr/>
        <a:lstStyle/>
        <a:p>
          <a:endParaRPr lang="en-IN"/>
        </a:p>
      </dgm:t>
    </dgm:pt>
    <dgm:pt modelId="{30203722-BAF8-4A33-9353-F2E72C85BBE1}">
      <dgm:prSet phldrT="[Text]"/>
      <dgm:spPr/>
      <dgm:t>
        <a:bodyPr/>
        <a:lstStyle/>
        <a:p>
          <a:r>
            <a:rPr lang="en-IN" dirty="0"/>
            <a:t>Sets</a:t>
          </a:r>
        </a:p>
      </dgm:t>
    </dgm:pt>
    <dgm:pt modelId="{45360642-6492-4615-B5A5-1155061A97E2}" type="parTrans" cxnId="{59892504-B4A8-4B2C-83DF-FACD443B876A}">
      <dgm:prSet/>
      <dgm:spPr/>
      <dgm:t>
        <a:bodyPr/>
        <a:lstStyle/>
        <a:p>
          <a:endParaRPr lang="en-IN"/>
        </a:p>
      </dgm:t>
    </dgm:pt>
    <dgm:pt modelId="{C6355547-4A78-42E7-A78B-57C958BE9801}" type="sibTrans" cxnId="{59892504-B4A8-4B2C-83DF-FACD443B876A}">
      <dgm:prSet/>
      <dgm:spPr/>
      <dgm:t>
        <a:bodyPr/>
        <a:lstStyle/>
        <a:p>
          <a:endParaRPr lang="en-IN"/>
        </a:p>
      </dgm:t>
    </dgm:pt>
    <dgm:pt modelId="{3993D81F-2FFB-4954-B90A-B0FD6A88D8FC}">
      <dgm:prSet phldrT="[Text]"/>
      <dgm:spPr/>
      <dgm:t>
        <a:bodyPr/>
        <a:lstStyle/>
        <a:p>
          <a:r>
            <a:rPr lang="en-IN" dirty="0"/>
            <a:t>Strings</a:t>
          </a:r>
        </a:p>
      </dgm:t>
    </dgm:pt>
    <dgm:pt modelId="{5B178BC1-5C75-423D-8049-6DA19BBF9D53}" type="parTrans" cxnId="{131CE2AE-7E60-48E9-880F-FF7625C8784E}">
      <dgm:prSet/>
      <dgm:spPr/>
      <dgm:t>
        <a:bodyPr/>
        <a:lstStyle/>
        <a:p>
          <a:endParaRPr lang="en-IN"/>
        </a:p>
      </dgm:t>
    </dgm:pt>
    <dgm:pt modelId="{44DF14FE-A272-4373-AF6E-74845135F4C2}" type="sibTrans" cxnId="{131CE2AE-7E60-48E9-880F-FF7625C8784E}">
      <dgm:prSet/>
      <dgm:spPr/>
      <dgm:t>
        <a:bodyPr/>
        <a:lstStyle/>
        <a:p>
          <a:endParaRPr lang="en-IN"/>
        </a:p>
      </dgm:t>
    </dgm:pt>
    <dgm:pt modelId="{A70BFF97-68F4-4606-9154-3FA0D078EC46}">
      <dgm:prSet/>
      <dgm:spPr/>
      <dgm:t>
        <a:bodyPr/>
        <a:lstStyle/>
        <a:p>
          <a:r>
            <a:rPr lang="en-IN" dirty="0"/>
            <a:t>Dictionary</a:t>
          </a:r>
        </a:p>
      </dgm:t>
    </dgm:pt>
    <dgm:pt modelId="{7FB098E2-ADB3-45B6-AFA4-9AD66C197C47}" type="parTrans" cxnId="{5D57CB04-546D-413C-BAC3-C1DC20F53667}">
      <dgm:prSet/>
      <dgm:spPr/>
      <dgm:t>
        <a:bodyPr/>
        <a:lstStyle/>
        <a:p>
          <a:endParaRPr lang="en-IN"/>
        </a:p>
      </dgm:t>
    </dgm:pt>
    <dgm:pt modelId="{B19A2240-785E-4392-8DA8-033FA4AFCAB9}" type="sibTrans" cxnId="{5D57CB04-546D-413C-BAC3-C1DC20F53667}">
      <dgm:prSet/>
      <dgm:spPr/>
      <dgm:t>
        <a:bodyPr/>
        <a:lstStyle/>
        <a:p>
          <a:endParaRPr lang="en-IN"/>
        </a:p>
      </dgm:t>
    </dgm:pt>
    <dgm:pt modelId="{496B1D9D-54FC-4001-A74F-5CAAC5BD7F12}">
      <dgm:prSet/>
      <dgm:spPr/>
      <dgm:t>
        <a:bodyPr/>
        <a:lstStyle/>
        <a:p>
          <a:r>
            <a:rPr lang="en-IN" dirty="0"/>
            <a:t>Tuples</a:t>
          </a:r>
        </a:p>
      </dgm:t>
    </dgm:pt>
    <dgm:pt modelId="{5216ED4D-066D-4524-ADED-D51CAEAAF75D}" type="parTrans" cxnId="{A2477D56-4ADC-4FF8-8647-D2AF7A904B86}">
      <dgm:prSet/>
      <dgm:spPr/>
      <dgm:t>
        <a:bodyPr/>
        <a:lstStyle/>
        <a:p>
          <a:endParaRPr lang="en-IN"/>
        </a:p>
      </dgm:t>
    </dgm:pt>
    <dgm:pt modelId="{E3827013-400C-45EC-9B79-4E32604F1AFD}" type="sibTrans" cxnId="{A2477D56-4ADC-4FF8-8647-D2AF7A904B86}">
      <dgm:prSet/>
      <dgm:spPr/>
      <dgm:t>
        <a:bodyPr/>
        <a:lstStyle/>
        <a:p>
          <a:endParaRPr lang="en-IN"/>
        </a:p>
      </dgm:t>
    </dgm:pt>
    <dgm:pt modelId="{869BE8C1-AEF4-432E-8E9A-6EE6981A172C}" type="pres">
      <dgm:prSet presAssocID="{80D2B2D0-7403-4676-98A5-5254CF01C114}" presName="cycle" presStyleCnt="0">
        <dgm:presLayoutVars>
          <dgm:chMax val="1"/>
          <dgm:dir/>
          <dgm:animLvl val="ctr"/>
          <dgm:resizeHandles val="exact"/>
        </dgm:presLayoutVars>
      </dgm:prSet>
      <dgm:spPr/>
    </dgm:pt>
    <dgm:pt modelId="{4F358866-162C-4966-B0FE-AFBD732E5CD3}" type="pres">
      <dgm:prSet presAssocID="{31E8787F-C209-4819-8FCC-E0343AE8C6FE}" presName="centerShape" presStyleLbl="node0" presStyleIdx="0" presStyleCnt="1"/>
      <dgm:spPr/>
    </dgm:pt>
    <dgm:pt modelId="{D37E2685-FC95-4C9A-A27B-ADE01A3F8417}" type="pres">
      <dgm:prSet presAssocID="{F1AAD281-7185-467C-9542-DAA0375386CF}" presName="Name9" presStyleLbl="parChTrans1D2" presStyleIdx="0" presStyleCnt="6"/>
      <dgm:spPr/>
    </dgm:pt>
    <dgm:pt modelId="{20683D40-A1AB-43BE-A840-03AB9C1FE741}" type="pres">
      <dgm:prSet presAssocID="{F1AAD281-7185-467C-9542-DAA0375386CF}" presName="connTx" presStyleLbl="parChTrans1D2" presStyleIdx="0" presStyleCnt="6"/>
      <dgm:spPr/>
    </dgm:pt>
    <dgm:pt modelId="{9071D838-64E9-4BFB-8D62-B72B0607711B}" type="pres">
      <dgm:prSet presAssocID="{67A66138-7464-4956-A4C7-65DEC4F7A574}" presName="node" presStyleLbl="node1" presStyleIdx="0" presStyleCnt="6">
        <dgm:presLayoutVars>
          <dgm:bulletEnabled val="1"/>
        </dgm:presLayoutVars>
      </dgm:prSet>
      <dgm:spPr/>
    </dgm:pt>
    <dgm:pt modelId="{64C343E0-C4F0-4D1E-B362-5B9C0B928690}" type="pres">
      <dgm:prSet presAssocID="{392C0924-ED94-42B4-A5A0-C7DE812D63CF}" presName="Name9" presStyleLbl="parChTrans1D2" presStyleIdx="1" presStyleCnt="6"/>
      <dgm:spPr/>
    </dgm:pt>
    <dgm:pt modelId="{B2D94460-61B7-4774-AA94-3876A68E102F}" type="pres">
      <dgm:prSet presAssocID="{392C0924-ED94-42B4-A5A0-C7DE812D63CF}" presName="connTx" presStyleLbl="parChTrans1D2" presStyleIdx="1" presStyleCnt="6"/>
      <dgm:spPr/>
    </dgm:pt>
    <dgm:pt modelId="{D564108F-60E0-4A60-8302-02944BFF790B}" type="pres">
      <dgm:prSet presAssocID="{2AB8EFCC-CFEA-4478-B9B4-C11EEF304FC0}" presName="node" presStyleLbl="node1" presStyleIdx="1" presStyleCnt="6">
        <dgm:presLayoutVars>
          <dgm:bulletEnabled val="1"/>
        </dgm:presLayoutVars>
      </dgm:prSet>
      <dgm:spPr/>
    </dgm:pt>
    <dgm:pt modelId="{FDC3FC9D-60F4-4515-8232-1D064B3D3EFE}" type="pres">
      <dgm:prSet presAssocID="{5216ED4D-066D-4524-ADED-D51CAEAAF75D}" presName="Name9" presStyleLbl="parChTrans1D2" presStyleIdx="2" presStyleCnt="6"/>
      <dgm:spPr/>
    </dgm:pt>
    <dgm:pt modelId="{D0B7CE82-9BA3-4314-B2C6-48A4C3381BBB}" type="pres">
      <dgm:prSet presAssocID="{5216ED4D-066D-4524-ADED-D51CAEAAF75D}" presName="connTx" presStyleLbl="parChTrans1D2" presStyleIdx="2" presStyleCnt="6"/>
      <dgm:spPr/>
    </dgm:pt>
    <dgm:pt modelId="{BD310813-F489-44A6-9832-5FE04A63DF85}" type="pres">
      <dgm:prSet presAssocID="{496B1D9D-54FC-4001-A74F-5CAAC5BD7F12}" presName="node" presStyleLbl="node1" presStyleIdx="2" presStyleCnt="6">
        <dgm:presLayoutVars>
          <dgm:bulletEnabled val="1"/>
        </dgm:presLayoutVars>
      </dgm:prSet>
      <dgm:spPr/>
    </dgm:pt>
    <dgm:pt modelId="{B467FB4A-97AB-4B02-9BBD-3BE2802D71E9}" type="pres">
      <dgm:prSet presAssocID="{7FB098E2-ADB3-45B6-AFA4-9AD66C197C47}" presName="Name9" presStyleLbl="parChTrans1D2" presStyleIdx="3" presStyleCnt="6"/>
      <dgm:spPr/>
    </dgm:pt>
    <dgm:pt modelId="{9631CD49-6322-47AB-B8E9-0A6F8536892A}" type="pres">
      <dgm:prSet presAssocID="{7FB098E2-ADB3-45B6-AFA4-9AD66C197C47}" presName="connTx" presStyleLbl="parChTrans1D2" presStyleIdx="3" presStyleCnt="6"/>
      <dgm:spPr/>
    </dgm:pt>
    <dgm:pt modelId="{A2E4A38E-C0D7-400C-85E9-CCBEC3ADF4AE}" type="pres">
      <dgm:prSet presAssocID="{A70BFF97-68F4-4606-9154-3FA0D078EC46}" presName="node" presStyleLbl="node1" presStyleIdx="3" presStyleCnt="6">
        <dgm:presLayoutVars>
          <dgm:bulletEnabled val="1"/>
        </dgm:presLayoutVars>
      </dgm:prSet>
      <dgm:spPr/>
    </dgm:pt>
    <dgm:pt modelId="{D3454EB6-046B-4D86-ACC7-DCE4850BE416}" type="pres">
      <dgm:prSet presAssocID="{45360642-6492-4615-B5A5-1155061A97E2}" presName="Name9" presStyleLbl="parChTrans1D2" presStyleIdx="4" presStyleCnt="6"/>
      <dgm:spPr/>
    </dgm:pt>
    <dgm:pt modelId="{CE5228EA-4250-4186-B8BA-BED2E5A70F5A}" type="pres">
      <dgm:prSet presAssocID="{45360642-6492-4615-B5A5-1155061A97E2}" presName="connTx" presStyleLbl="parChTrans1D2" presStyleIdx="4" presStyleCnt="6"/>
      <dgm:spPr/>
    </dgm:pt>
    <dgm:pt modelId="{FD9EA650-0775-41F9-B793-85FBF38D2995}" type="pres">
      <dgm:prSet presAssocID="{30203722-BAF8-4A33-9353-F2E72C85BBE1}" presName="node" presStyleLbl="node1" presStyleIdx="4" presStyleCnt="6">
        <dgm:presLayoutVars>
          <dgm:bulletEnabled val="1"/>
        </dgm:presLayoutVars>
      </dgm:prSet>
      <dgm:spPr/>
    </dgm:pt>
    <dgm:pt modelId="{C469387F-87C2-44FA-B249-B9067B3C3781}" type="pres">
      <dgm:prSet presAssocID="{5B178BC1-5C75-423D-8049-6DA19BBF9D53}" presName="Name9" presStyleLbl="parChTrans1D2" presStyleIdx="5" presStyleCnt="6"/>
      <dgm:spPr/>
    </dgm:pt>
    <dgm:pt modelId="{FF476BDD-184B-42C3-A83C-A81AAAEB7595}" type="pres">
      <dgm:prSet presAssocID="{5B178BC1-5C75-423D-8049-6DA19BBF9D53}" presName="connTx" presStyleLbl="parChTrans1D2" presStyleIdx="5" presStyleCnt="6"/>
      <dgm:spPr/>
    </dgm:pt>
    <dgm:pt modelId="{A5EB393F-AF2D-4BFE-AFBE-82C8D3F8C14E}" type="pres">
      <dgm:prSet presAssocID="{3993D81F-2FFB-4954-B90A-B0FD6A88D8FC}" presName="node" presStyleLbl="node1" presStyleIdx="5" presStyleCnt="6">
        <dgm:presLayoutVars>
          <dgm:bulletEnabled val="1"/>
        </dgm:presLayoutVars>
      </dgm:prSet>
      <dgm:spPr/>
    </dgm:pt>
  </dgm:ptLst>
  <dgm:cxnLst>
    <dgm:cxn modelId="{59892504-B4A8-4B2C-83DF-FACD443B876A}" srcId="{31E8787F-C209-4819-8FCC-E0343AE8C6FE}" destId="{30203722-BAF8-4A33-9353-F2E72C85BBE1}" srcOrd="4" destOrd="0" parTransId="{45360642-6492-4615-B5A5-1155061A97E2}" sibTransId="{C6355547-4A78-42E7-A78B-57C958BE9801}"/>
    <dgm:cxn modelId="{5D57CB04-546D-413C-BAC3-C1DC20F53667}" srcId="{31E8787F-C209-4819-8FCC-E0343AE8C6FE}" destId="{A70BFF97-68F4-4606-9154-3FA0D078EC46}" srcOrd="3" destOrd="0" parTransId="{7FB098E2-ADB3-45B6-AFA4-9AD66C197C47}" sibTransId="{B19A2240-785E-4392-8DA8-033FA4AFCAB9}"/>
    <dgm:cxn modelId="{F1CD181C-746C-4145-9136-3A71E78F2F7D}" type="presOf" srcId="{F1AAD281-7185-467C-9542-DAA0375386CF}" destId="{D37E2685-FC95-4C9A-A27B-ADE01A3F8417}" srcOrd="0" destOrd="0" presId="urn:microsoft.com/office/officeart/2005/8/layout/radial1"/>
    <dgm:cxn modelId="{6E1EF21C-9CED-45CA-BDD7-B2D1CAD7F761}" type="presOf" srcId="{7FB098E2-ADB3-45B6-AFA4-9AD66C197C47}" destId="{B467FB4A-97AB-4B02-9BBD-3BE2802D71E9}" srcOrd="0" destOrd="0" presId="urn:microsoft.com/office/officeart/2005/8/layout/radial1"/>
    <dgm:cxn modelId="{C78DA429-ABE5-4C3E-B912-08D855EC0107}" type="presOf" srcId="{45360642-6492-4615-B5A5-1155061A97E2}" destId="{CE5228EA-4250-4186-B8BA-BED2E5A70F5A}" srcOrd="1" destOrd="0" presId="urn:microsoft.com/office/officeart/2005/8/layout/radial1"/>
    <dgm:cxn modelId="{EFE1352F-7E58-494E-9949-43B71EEB8D24}" srcId="{80D2B2D0-7403-4676-98A5-5254CF01C114}" destId="{31E8787F-C209-4819-8FCC-E0343AE8C6FE}" srcOrd="0" destOrd="0" parTransId="{4C81C2B2-F6E3-4C5E-AB7A-25E312566934}" sibTransId="{9CE5DA00-07A0-44D7-8884-EEBDFBD6E26F}"/>
    <dgm:cxn modelId="{B05C2235-4D4F-49AC-8298-C31F1B0B2DBC}" type="presOf" srcId="{5B178BC1-5C75-423D-8049-6DA19BBF9D53}" destId="{C469387F-87C2-44FA-B249-B9067B3C3781}" srcOrd="0" destOrd="0" presId="urn:microsoft.com/office/officeart/2005/8/layout/radial1"/>
    <dgm:cxn modelId="{7AE6A73A-293F-4FF4-8617-7B6D8C82B486}" type="presOf" srcId="{3993D81F-2FFB-4954-B90A-B0FD6A88D8FC}" destId="{A5EB393F-AF2D-4BFE-AFBE-82C8D3F8C14E}" srcOrd="0" destOrd="0" presId="urn:microsoft.com/office/officeart/2005/8/layout/radial1"/>
    <dgm:cxn modelId="{2B26443D-4DE2-4F93-99DA-BE37EE79FE28}" type="presOf" srcId="{496B1D9D-54FC-4001-A74F-5CAAC5BD7F12}" destId="{BD310813-F489-44A6-9832-5FE04A63DF85}" srcOrd="0" destOrd="0" presId="urn:microsoft.com/office/officeart/2005/8/layout/radial1"/>
    <dgm:cxn modelId="{14DB4A3F-4077-44BD-B316-A5C04549815E}" type="presOf" srcId="{31E8787F-C209-4819-8FCC-E0343AE8C6FE}" destId="{4F358866-162C-4966-B0FE-AFBD732E5CD3}" srcOrd="0" destOrd="0" presId="urn:microsoft.com/office/officeart/2005/8/layout/radial1"/>
    <dgm:cxn modelId="{809A8C63-E617-4450-B890-54E4811E80AA}" type="presOf" srcId="{5B178BC1-5C75-423D-8049-6DA19BBF9D53}" destId="{FF476BDD-184B-42C3-A83C-A81AAAEB7595}" srcOrd="1" destOrd="0" presId="urn:microsoft.com/office/officeart/2005/8/layout/radial1"/>
    <dgm:cxn modelId="{6E6F5848-11AC-4715-81F3-96BE8EF8402C}" type="presOf" srcId="{392C0924-ED94-42B4-A5A0-C7DE812D63CF}" destId="{64C343E0-C4F0-4D1E-B362-5B9C0B928690}" srcOrd="0" destOrd="0" presId="urn:microsoft.com/office/officeart/2005/8/layout/radial1"/>
    <dgm:cxn modelId="{BF8F9A52-6B7E-47AB-9078-BD53DB013346}" type="presOf" srcId="{2AB8EFCC-CFEA-4478-B9B4-C11EEF304FC0}" destId="{D564108F-60E0-4A60-8302-02944BFF790B}" srcOrd="0" destOrd="0" presId="urn:microsoft.com/office/officeart/2005/8/layout/radial1"/>
    <dgm:cxn modelId="{0D0C7F54-98C6-4073-B7AA-1FC6243907CF}" type="presOf" srcId="{A70BFF97-68F4-4606-9154-3FA0D078EC46}" destId="{A2E4A38E-C0D7-400C-85E9-CCBEC3ADF4AE}" srcOrd="0" destOrd="0" presId="urn:microsoft.com/office/officeart/2005/8/layout/radial1"/>
    <dgm:cxn modelId="{C7B88B55-937B-4506-A145-C49AE5EE1707}" type="presOf" srcId="{5216ED4D-066D-4524-ADED-D51CAEAAF75D}" destId="{FDC3FC9D-60F4-4515-8232-1D064B3D3EFE}" srcOrd="0" destOrd="0" presId="urn:microsoft.com/office/officeart/2005/8/layout/radial1"/>
    <dgm:cxn modelId="{A2477D56-4ADC-4FF8-8647-D2AF7A904B86}" srcId="{31E8787F-C209-4819-8FCC-E0343AE8C6FE}" destId="{496B1D9D-54FC-4001-A74F-5CAAC5BD7F12}" srcOrd="2" destOrd="0" parTransId="{5216ED4D-066D-4524-ADED-D51CAEAAF75D}" sibTransId="{E3827013-400C-45EC-9B79-4E32604F1AFD}"/>
    <dgm:cxn modelId="{4D5E4379-8159-421C-B2A1-4508A08C3F70}" srcId="{31E8787F-C209-4819-8FCC-E0343AE8C6FE}" destId="{67A66138-7464-4956-A4C7-65DEC4F7A574}" srcOrd="0" destOrd="0" parTransId="{F1AAD281-7185-467C-9542-DAA0375386CF}" sibTransId="{0F97B2D5-72FD-443B-8CCF-12040CB2B821}"/>
    <dgm:cxn modelId="{0407737E-2168-4FF2-B5D7-222F7C9AEB09}" type="presOf" srcId="{30203722-BAF8-4A33-9353-F2E72C85BBE1}" destId="{FD9EA650-0775-41F9-B793-85FBF38D2995}" srcOrd="0" destOrd="0" presId="urn:microsoft.com/office/officeart/2005/8/layout/radial1"/>
    <dgm:cxn modelId="{A3C3D59D-98E3-4B52-90C3-419D0B5E500A}" srcId="{31E8787F-C209-4819-8FCC-E0343AE8C6FE}" destId="{2AB8EFCC-CFEA-4478-B9B4-C11EEF304FC0}" srcOrd="1" destOrd="0" parTransId="{392C0924-ED94-42B4-A5A0-C7DE812D63CF}" sibTransId="{870C035D-DB51-42A4-B09C-A7E32300F735}"/>
    <dgm:cxn modelId="{131CE2AE-7E60-48E9-880F-FF7625C8784E}" srcId="{31E8787F-C209-4819-8FCC-E0343AE8C6FE}" destId="{3993D81F-2FFB-4954-B90A-B0FD6A88D8FC}" srcOrd="5" destOrd="0" parTransId="{5B178BC1-5C75-423D-8049-6DA19BBF9D53}" sibTransId="{44DF14FE-A272-4373-AF6E-74845135F4C2}"/>
    <dgm:cxn modelId="{A9FE79B1-46B1-49B5-AFBA-1F7569398B91}" type="presOf" srcId="{392C0924-ED94-42B4-A5A0-C7DE812D63CF}" destId="{B2D94460-61B7-4774-AA94-3876A68E102F}" srcOrd="1" destOrd="0" presId="urn:microsoft.com/office/officeart/2005/8/layout/radial1"/>
    <dgm:cxn modelId="{6425A9B9-81FE-406C-939F-335BD8B5A10C}" type="presOf" srcId="{5216ED4D-066D-4524-ADED-D51CAEAAF75D}" destId="{D0B7CE82-9BA3-4314-B2C6-48A4C3381BBB}" srcOrd="1" destOrd="0" presId="urn:microsoft.com/office/officeart/2005/8/layout/radial1"/>
    <dgm:cxn modelId="{98C90ABA-7A02-44EA-A973-BB00A09B9D13}" type="presOf" srcId="{7FB098E2-ADB3-45B6-AFA4-9AD66C197C47}" destId="{9631CD49-6322-47AB-B8E9-0A6F8536892A}" srcOrd="1" destOrd="0" presId="urn:microsoft.com/office/officeart/2005/8/layout/radial1"/>
    <dgm:cxn modelId="{E88E71C6-CED3-4652-99BC-F95F37BAC308}" type="presOf" srcId="{F1AAD281-7185-467C-9542-DAA0375386CF}" destId="{20683D40-A1AB-43BE-A840-03AB9C1FE741}" srcOrd="1" destOrd="0" presId="urn:microsoft.com/office/officeart/2005/8/layout/radial1"/>
    <dgm:cxn modelId="{DF342DCF-323B-45A9-9BAB-FB1885239D0E}" type="presOf" srcId="{80D2B2D0-7403-4676-98A5-5254CF01C114}" destId="{869BE8C1-AEF4-432E-8E9A-6EE6981A172C}" srcOrd="0" destOrd="0" presId="urn:microsoft.com/office/officeart/2005/8/layout/radial1"/>
    <dgm:cxn modelId="{8B5FB3D3-CD68-4F71-8DB2-74FDEEF1672B}" type="presOf" srcId="{45360642-6492-4615-B5A5-1155061A97E2}" destId="{D3454EB6-046B-4D86-ACC7-DCE4850BE416}" srcOrd="0" destOrd="0" presId="urn:microsoft.com/office/officeart/2005/8/layout/radial1"/>
    <dgm:cxn modelId="{BCF87BD8-BF58-41EA-95A2-08653B366058}" type="presOf" srcId="{67A66138-7464-4956-A4C7-65DEC4F7A574}" destId="{9071D838-64E9-4BFB-8D62-B72B0607711B}" srcOrd="0" destOrd="0" presId="urn:microsoft.com/office/officeart/2005/8/layout/radial1"/>
    <dgm:cxn modelId="{FCA17994-7697-4899-BDE1-EF09A40713EC}" type="presParOf" srcId="{869BE8C1-AEF4-432E-8E9A-6EE6981A172C}" destId="{4F358866-162C-4966-B0FE-AFBD732E5CD3}" srcOrd="0" destOrd="0" presId="urn:microsoft.com/office/officeart/2005/8/layout/radial1"/>
    <dgm:cxn modelId="{DD6ED18A-AB47-46A1-8019-3BAF3FBE40FE}" type="presParOf" srcId="{869BE8C1-AEF4-432E-8E9A-6EE6981A172C}" destId="{D37E2685-FC95-4C9A-A27B-ADE01A3F8417}" srcOrd="1" destOrd="0" presId="urn:microsoft.com/office/officeart/2005/8/layout/radial1"/>
    <dgm:cxn modelId="{2B1A8129-7CBE-4920-8B2E-ADD070A36D4F}" type="presParOf" srcId="{D37E2685-FC95-4C9A-A27B-ADE01A3F8417}" destId="{20683D40-A1AB-43BE-A840-03AB9C1FE741}" srcOrd="0" destOrd="0" presId="urn:microsoft.com/office/officeart/2005/8/layout/radial1"/>
    <dgm:cxn modelId="{AB4EF83B-FE35-4B60-A526-0F2B0152AFD9}" type="presParOf" srcId="{869BE8C1-AEF4-432E-8E9A-6EE6981A172C}" destId="{9071D838-64E9-4BFB-8D62-B72B0607711B}" srcOrd="2" destOrd="0" presId="urn:microsoft.com/office/officeart/2005/8/layout/radial1"/>
    <dgm:cxn modelId="{57E92EF0-C636-4BF1-A774-024FC2CE6A19}" type="presParOf" srcId="{869BE8C1-AEF4-432E-8E9A-6EE6981A172C}" destId="{64C343E0-C4F0-4D1E-B362-5B9C0B928690}" srcOrd="3" destOrd="0" presId="urn:microsoft.com/office/officeart/2005/8/layout/radial1"/>
    <dgm:cxn modelId="{B0BDE32B-119B-4B67-9A53-BFABBFBDC13F}" type="presParOf" srcId="{64C343E0-C4F0-4D1E-B362-5B9C0B928690}" destId="{B2D94460-61B7-4774-AA94-3876A68E102F}" srcOrd="0" destOrd="0" presId="urn:microsoft.com/office/officeart/2005/8/layout/radial1"/>
    <dgm:cxn modelId="{FA7A6FEF-F587-4AD8-AF10-5D5B0AE0CD9A}" type="presParOf" srcId="{869BE8C1-AEF4-432E-8E9A-6EE6981A172C}" destId="{D564108F-60E0-4A60-8302-02944BFF790B}" srcOrd="4" destOrd="0" presId="urn:microsoft.com/office/officeart/2005/8/layout/radial1"/>
    <dgm:cxn modelId="{49035E56-1FD3-4506-BE98-7B7ECFD424DA}" type="presParOf" srcId="{869BE8C1-AEF4-432E-8E9A-6EE6981A172C}" destId="{FDC3FC9D-60F4-4515-8232-1D064B3D3EFE}" srcOrd="5" destOrd="0" presId="urn:microsoft.com/office/officeart/2005/8/layout/radial1"/>
    <dgm:cxn modelId="{99920E8E-AAF1-45AB-99A7-11777A9EF035}" type="presParOf" srcId="{FDC3FC9D-60F4-4515-8232-1D064B3D3EFE}" destId="{D0B7CE82-9BA3-4314-B2C6-48A4C3381BBB}" srcOrd="0" destOrd="0" presId="urn:microsoft.com/office/officeart/2005/8/layout/radial1"/>
    <dgm:cxn modelId="{D8053C21-97A1-4877-922D-975B841EE766}" type="presParOf" srcId="{869BE8C1-AEF4-432E-8E9A-6EE6981A172C}" destId="{BD310813-F489-44A6-9832-5FE04A63DF85}" srcOrd="6" destOrd="0" presId="urn:microsoft.com/office/officeart/2005/8/layout/radial1"/>
    <dgm:cxn modelId="{12F67FC4-3787-4546-9E6D-3759F3AFDC0C}" type="presParOf" srcId="{869BE8C1-AEF4-432E-8E9A-6EE6981A172C}" destId="{B467FB4A-97AB-4B02-9BBD-3BE2802D71E9}" srcOrd="7" destOrd="0" presId="urn:microsoft.com/office/officeart/2005/8/layout/radial1"/>
    <dgm:cxn modelId="{0A00F049-B060-4481-9823-BD3ABAE43A49}" type="presParOf" srcId="{B467FB4A-97AB-4B02-9BBD-3BE2802D71E9}" destId="{9631CD49-6322-47AB-B8E9-0A6F8536892A}" srcOrd="0" destOrd="0" presId="urn:microsoft.com/office/officeart/2005/8/layout/radial1"/>
    <dgm:cxn modelId="{5AD4A1A3-D958-4F64-8AF0-F71CC5101686}" type="presParOf" srcId="{869BE8C1-AEF4-432E-8E9A-6EE6981A172C}" destId="{A2E4A38E-C0D7-400C-85E9-CCBEC3ADF4AE}" srcOrd="8" destOrd="0" presId="urn:microsoft.com/office/officeart/2005/8/layout/radial1"/>
    <dgm:cxn modelId="{8F410B7E-B25A-41BC-B934-B8FFAC4FB784}" type="presParOf" srcId="{869BE8C1-AEF4-432E-8E9A-6EE6981A172C}" destId="{D3454EB6-046B-4D86-ACC7-DCE4850BE416}" srcOrd="9" destOrd="0" presId="urn:microsoft.com/office/officeart/2005/8/layout/radial1"/>
    <dgm:cxn modelId="{284A1455-C7A1-4648-B9CE-BF2038AD44DB}" type="presParOf" srcId="{D3454EB6-046B-4D86-ACC7-DCE4850BE416}" destId="{CE5228EA-4250-4186-B8BA-BED2E5A70F5A}" srcOrd="0" destOrd="0" presId="urn:microsoft.com/office/officeart/2005/8/layout/radial1"/>
    <dgm:cxn modelId="{FB8279BF-5A4C-4456-9A90-2701508FFF8C}" type="presParOf" srcId="{869BE8C1-AEF4-432E-8E9A-6EE6981A172C}" destId="{FD9EA650-0775-41F9-B793-85FBF38D2995}" srcOrd="10" destOrd="0" presId="urn:microsoft.com/office/officeart/2005/8/layout/radial1"/>
    <dgm:cxn modelId="{D69E4FF2-E57C-43CD-BD37-7C6D6D07D6A4}" type="presParOf" srcId="{869BE8C1-AEF4-432E-8E9A-6EE6981A172C}" destId="{C469387F-87C2-44FA-B249-B9067B3C3781}" srcOrd="11" destOrd="0" presId="urn:microsoft.com/office/officeart/2005/8/layout/radial1"/>
    <dgm:cxn modelId="{6304DD1A-BC97-425B-932B-0A26822C806D}" type="presParOf" srcId="{C469387F-87C2-44FA-B249-B9067B3C3781}" destId="{FF476BDD-184B-42C3-A83C-A81AAAEB7595}" srcOrd="0" destOrd="0" presId="urn:microsoft.com/office/officeart/2005/8/layout/radial1"/>
    <dgm:cxn modelId="{7EB6A77F-CC43-47CA-A056-A5BBA93DB6E5}" type="presParOf" srcId="{869BE8C1-AEF4-432E-8E9A-6EE6981A172C}" destId="{A5EB393F-AF2D-4BFE-AFBE-82C8D3F8C14E}" srcOrd="12"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9530D-33A2-43CB-93B0-8552F9C4B9E2}">
      <dsp:nvSpPr>
        <dsp:cNvPr id="0" name=""/>
        <dsp:cNvSpPr/>
      </dsp:nvSpPr>
      <dsp:spPr>
        <a:xfrm>
          <a:off x="817758" y="798975"/>
          <a:ext cx="1990431" cy="199043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IN" sz="3500" kern="1200" dirty="0"/>
            <a:t>Python</a:t>
          </a:r>
        </a:p>
      </dsp:txBody>
      <dsp:txXfrm>
        <a:off x="1109250" y="1090467"/>
        <a:ext cx="1407447" cy="1407447"/>
      </dsp:txXfrm>
    </dsp:sp>
    <dsp:sp modelId="{ED3B76D5-B42D-4818-86EE-8707E886D00F}">
      <dsp:nvSpPr>
        <dsp:cNvPr id="0" name=""/>
        <dsp:cNvSpPr/>
      </dsp:nvSpPr>
      <dsp:spPr>
        <a:xfrm>
          <a:off x="1315366" y="355"/>
          <a:ext cx="995215" cy="995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Open source</a:t>
          </a:r>
        </a:p>
      </dsp:txBody>
      <dsp:txXfrm>
        <a:off x="1461112" y="146101"/>
        <a:ext cx="703723" cy="703723"/>
      </dsp:txXfrm>
    </dsp:sp>
    <dsp:sp modelId="{14F18A12-C6CD-42CB-BD50-C56BC588C440}">
      <dsp:nvSpPr>
        <dsp:cNvPr id="0" name=""/>
        <dsp:cNvSpPr/>
      </dsp:nvSpPr>
      <dsp:spPr>
        <a:xfrm>
          <a:off x="2437932" y="648469"/>
          <a:ext cx="995215" cy="995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Interpreted</a:t>
          </a:r>
        </a:p>
      </dsp:txBody>
      <dsp:txXfrm>
        <a:off x="2583678" y="794215"/>
        <a:ext cx="703723" cy="703723"/>
      </dsp:txXfrm>
    </dsp:sp>
    <dsp:sp modelId="{F2F8CF9C-8172-4B61-BBD2-84AD0F9BE373}">
      <dsp:nvSpPr>
        <dsp:cNvPr id="0" name=""/>
        <dsp:cNvSpPr/>
      </dsp:nvSpPr>
      <dsp:spPr>
        <a:xfrm>
          <a:off x="2437932" y="1944697"/>
          <a:ext cx="995215" cy="995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Portability</a:t>
          </a:r>
        </a:p>
      </dsp:txBody>
      <dsp:txXfrm>
        <a:off x="2583678" y="2090443"/>
        <a:ext cx="703723" cy="703723"/>
      </dsp:txXfrm>
    </dsp:sp>
    <dsp:sp modelId="{0EBE1D91-520E-4005-A88A-6290D86CEE0F}">
      <dsp:nvSpPr>
        <dsp:cNvPr id="0" name=""/>
        <dsp:cNvSpPr/>
      </dsp:nvSpPr>
      <dsp:spPr>
        <a:xfrm>
          <a:off x="1315366" y="2592812"/>
          <a:ext cx="995215" cy="995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Simple &amp; easy to learn</a:t>
          </a:r>
        </a:p>
      </dsp:txBody>
      <dsp:txXfrm>
        <a:off x="1461112" y="2738558"/>
        <a:ext cx="703723" cy="703723"/>
      </dsp:txXfrm>
    </dsp:sp>
    <dsp:sp modelId="{B53A0AA0-F9BA-46E5-97F1-9EBBE1293447}">
      <dsp:nvSpPr>
        <dsp:cNvPr id="0" name=""/>
        <dsp:cNvSpPr/>
      </dsp:nvSpPr>
      <dsp:spPr>
        <a:xfrm>
          <a:off x="192799" y="1944697"/>
          <a:ext cx="995215" cy="995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OOPS</a:t>
          </a:r>
        </a:p>
      </dsp:txBody>
      <dsp:txXfrm>
        <a:off x="338545" y="2090443"/>
        <a:ext cx="703723" cy="703723"/>
      </dsp:txXfrm>
    </dsp:sp>
    <dsp:sp modelId="{5B0CE825-F061-4F30-AE02-F2F7B27D3AB6}">
      <dsp:nvSpPr>
        <dsp:cNvPr id="0" name=""/>
        <dsp:cNvSpPr/>
      </dsp:nvSpPr>
      <dsp:spPr>
        <a:xfrm>
          <a:off x="192799" y="648469"/>
          <a:ext cx="995215" cy="995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Rich library support</a:t>
          </a:r>
        </a:p>
      </dsp:txBody>
      <dsp:txXfrm>
        <a:off x="338545" y="794215"/>
        <a:ext cx="703723" cy="70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58866-162C-4966-B0FE-AFBD732E5CD3}">
      <dsp:nvSpPr>
        <dsp:cNvPr id="0" name=""/>
        <dsp:cNvSpPr/>
      </dsp:nvSpPr>
      <dsp:spPr>
        <a:xfrm>
          <a:off x="2889374" y="1549669"/>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Data types</a:t>
          </a:r>
        </a:p>
      </dsp:txBody>
      <dsp:txXfrm>
        <a:off x="3063512" y="1723807"/>
        <a:ext cx="840816" cy="840816"/>
      </dsp:txXfrm>
    </dsp:sp>
    <dsp:sp modelId="{D37E2685-FC95-4C9A-A27B-ADE01A3F8417}">
      <dsp:nvSpPr>
        <dsp:cNvPr id="0" name=""/>
        <dsp:cNvSpPr/>
      </dsp:nvSpPr>
      <dsp:spPr>
        <a:xfrm rot="16200000">
          <a:off x="3305443" y="1355834"/>
          <a:ext cx="356953" cy="30717"/>
        </a:xfrm>
        <a:custGeom>
          <a:avLst/>
          <a:gdLst/>
          <a:ahLst/>
          <a:cxnLst/>
          <a:rect l="0" t="0" r="0" b="0"/>
          <a:pathLst>
            <a:path>
              <a:moveTo>
                <a:pt x="0" y="15358"/>
              </a:moveTo>
              <a:lnTo>
                <a:pt x="356953" y="15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74996" y="1362269"/>
        <a:ext cx="17847" cy="17847"/>
      </dsp:txXfrm>
    </dsp:sp>
    <dsp:sp modelId="{9071D838-64E9-4BFB-8D62-B72B0607711B}">
      <dsp:nvSpPr>
        <dsp:cNvPr id="0" name=""/>
        <dsp:cNvSpPr/>
      </dsp:nvSpPr>
      <dsp:spPr>
        <a:xfrm>
          <a:off x="2889374" y="3624"/>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Numeric</a:t>
          </a:r>
        </a:p>
      </dsp:txBody>
      <dsp:txXfrm>
        <a:off x="3063512" y="177762"/>
        <a:ext cx="840816" cy="840816"/>
      </dsp:txXfrm>
    </dsp:sp>
    <dsp:sp modelId="{64C343E0-C4F0-4D1E-B362-5B9C0B928690}">
      <dsp:nvSpPr>
        <dsp:cNvPr id="0" name=""/>
        <dsp:cNvSpPr/>
      </dsp:nvSpPr>
      <dsp:spPr>
        <a:xfrm rot="19800000">
          <a:off x="3974901" y="1742345"/>
          <a:ext cx="356953" cy="30717"/>
        </a:xfrm>
        <a:custGeom>
          <a:avLst/>
          <a:gdLst/>
          <a:ahLst/>
          <a:cxnLst/>
          <a:rect l="0" t="0" r="0" b="0"/>
          <a:pathLst>
            <a:path>
              <a:moveTo>
                <a:pt x="0" y="15358"/>
              </a:moveTo>
              <a:lnTo>
                <a:pt x="356953" y="15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44454" y="1748780"/>
        <a:ext cx="17847" cy="17847"/>
      </dsp:txXfrm>
    </dsp:sp>
    <dsp:sp modelId="{D564108F-60E0-4A60-8302-02944BFF790B}">
      <dsp:nvSpPr>
        <dsp:cNvPr id="0" name=""/>
        <dsp:cNvSpPr/>
      </dsp:nvSpPr>
      <dsp:spPr>
        <a:xfrm>
          <a:off x="4228289" y="776647"/>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Lists</a:t>
          </a:r>
        </a:p>
      </dsp:txBody>
      <dsp:txXfrm>
        <a:off x="4402427" y="950785"/>
        <a:ext cx="840816" cy="840816"/>
      </dsp:txXfrm>
    </dsp:sp>
    <dsp:sp modelId="{FDC3FC9D-60F4-4515-8232-1D064B3D3EFE}">
      <dsp:nvSpPr>
        <dsp:cNvPr id="0" name=""/>
        <dsp:cNvSpPr/>
      </dsp:nvSpPr>
      <dsp:spPr>
        <a:xfrm rot="1800000">
          <a:off x="3974901" y="2515368"/>
          <a:ext cx="356953" cy="30717"/>
        </a:xfrm>
        <a:custGeom>
          <a:avLst/>
          <a:gdLst/>
          <a:ahLst/>
          <a:cxnLst/>
          <a:rect l="0" t="0" r="0" b="0"/>
          <a:pathLst>
            <a:path>
              <a:moveTo>
                <a:pt x="0" y="15358"/>
              </a:moveTo>
              <a:lnTo>
                <a:pt x="356953" y="15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44454" y="2521803"/>
        <a:ext cx="17847" cy="17847"/>
      </dsp:txXfrm>
    </dsp:sp>
    <dsp:sp modelId="{BD310813-F489-44A6-9832-5FE04A63DF85}">
      <dsp:nvSpPr>
        <dsp:cNvPr id="0" name=""/>
        <dsp:cNvSpPr/>
      </dsp:nvSpPr>
      <dsp:spPr>
        <a:xfrm>
          <a:off x="4228289" y="2322692"/>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Tuples</a:t>
          </a:r>
        </a:p>
      </dsp:txBody>
      <dsp:txXfrm>
        <a:off x="4402427" y="2496830"/>
        <a:ext cx="840816" cy="840816"/>
      </dsp:txXfrm>
    </dsp:sp>
    <dsp:sp modelId="{B467FB4A-97AB-4B02-9BBD-3BE2802D71E9}">
      <dsp:nvSpPr>
        <dsp:cNvPr id="0" name=""/>
        <dsp:cNvSpPr/>
      </dsp:nvSpPr>
      <dsp:spPr>
        <a:xfrm rot="5400000">
          <a:off x="3305443" y="2901880"/>
          <a:ext cx="356953" cy="30717"/>
        </a:xfrm>
        <a:custGeom>
          <a:avLst/>
          <a:gdLst/>
          <a:ahLst/>
          <a:cxnLst/>
          <a:rect l="0" t="0" r="0" b="0"/>
          <a:pathLst>
            <a:path>
              <a:moveTo>
                <a:pt x="0" y="15358"/>
              </a:moveTo>
              <a:lnTo>
                <a:pt x="356953" y="15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74996" y="2908315"/>
        <a:ext cx="17847" cy="17847"/>
      </dsp:txXfrm>
    </dsp:sp>
    <dsp:sp modelId="{A2E4A38E-C0D7-400C-85E9-CCBEC3ADF4AE}">
      <dsp:nvSpPr>
        <dsp:cNvPr id="0" name=""/>
        <dsp:cNvSpPr/>
      </dsp:nvSpPr>
      <dsp:spPr>
        <a:xfrm>
          <a:off x="2889374" y="3095715"/>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Dictionary</a:t>
          </a:r>
        </a:p>
      </dsp:txBody>
      <dsp:txXfrm>
        <a:off x="3063512" y="3269853"/>
        <a:ext cx="840816" cy="840816"/>
      </dsp:txXfrm>
    </dsp:sp>
    <dsp:sp modelId="{D3454EB6-046B-4D86-ACC7-DCE4850BE416}">
      <dsp:nvSpPr>
        <dsp:cNvPr id="0" name=""/>
        <dsp:cNvSpPr/>
      </dsp:nvSpPr>
      <dsp:spPr>
        <a:xfrm rot="9000000">
          <a:off x="2635986" y="2515368"/>
          <a:ext cx="356953" cy="30717"/>
        </a:xfrm>
        <a:custGeom>
          <a:avLst/>
          <a:gdLst/>
          <a:ahLst/>
          <a:cxnLst/>
          <a:rect l="0" t="0" r="0" b="0"/>
          <a:pathLst>
            <a:path>
              <a:moveTo>
                <a:pt x="0" y="15358"/>
              </a:moveTo>
              <a:lnTo>
                <a:pt x="356953" y="15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805539" y="2521803"/>
        <a:ext cx="17847" cy="17847"/>
      </dsp:txXfrm>
    </dsp:sp>
    <dsp:sp modelId="{FD9EA650-0775-41F9-B793-85FBF38D2995}">
      <dsp:nvSpPr>
        <dsp:cNvPr id="0" name=""/>
        <dsp:cNvSpPr/>
      </dsp:nvSpPr>
      <dsp:spPr>
        <a:xfrm>
          <a:off x="1550459" y="2322692"/>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Sets</a:t>
          </a:r>
        </a:p>
      </dsp:txBody>
      <dsp:txXfrm>
        <a:off x="1724597" y="2496830"/>
        <a:ext cx="840816" cy="840816"/>
      </dsp:txXfrm>
    </dsp:sp>
    <dsp:sp modelId="{C469387F-87C2-44FA-B249-B9067B3C3781}">
      <dsp:nvSpPr>
        <dsp:cNvPr id="0" name=""/>
        <dsp:cNvSpPr/>
      </dsp:nvSpPr>
      <dsp:spPr>
        <a:xfrm rot="12600000">
          <a:off x="2635986" y="1742345"/>
          <a:ext cx="356953" cy="30717"/>
        </a:xfrm>
        <a:custGeom>
          <a:avLst/>
          <a:gdLst/>
          <a:ahLst/>
          <a:cxnLst/>
          <a:rect l="0" t="0" r="0" b="0"/>
          <a:pathLst>
            <a:path>
              <a:moveTo>
                <a:pt x="0" y="15358"/>
              </a:moveTo>
              <a:lnTo>
                <a:pt x="356953" y="15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805539" y="1748780"/>
        <a:ext cx="17847" cy="17847"/>
      </dsp:txXfrm>
    </dsp:sp>
    <dsp:sp modelId="{A5EB393F-AF2D-4BFE-AFBE-82C8D3F8C14E}">
      <dsp:nvSpPr>
        <dsp:cNvPr id="0" name=""/>
        <dsp:cNvSpPr/>
      </dsp:nvSpPr>
      <dsp:spPr>
        <a:xfrm>
          <a:off x="1550459" y="776647"/>
          <a:ext cx="1189092" cy="11890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Strings</a:t>
          </a:r>
        </a:p>
      </dsp:txBody>
      <dsp:txXfrm>
        <a:off x="1724597" y="950785"/>
        <a:ext cx="840816" cy="84081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99C-ECD1-46FF-9582-1714A4A8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92FE7-7936-4B6E-8599-3EEF54E1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7BE6E-1414-4AF7-977C-0BB13C769DCF}"/>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5" name="Footer Placeholder 4">
            <a:extLst>
              <a:ext uri="{FF2B5EF4-FFF2-40B4-BE49-F238E27FC236}">
                <a16:creationId xmlns:a16="http://schemas.microsoft.com/office/drawing/2014/main" id="{F8B6CE14-6620-4631-BD6A-A1C711D4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348B-CBF9-471E-BC89-E3DB65B62B98}"/>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2353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F3F8-B46E-46DE-9196-F518371A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E067B-8B0A-4E21-B646-427616A75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07E8E-1B2C-4BF3-B300-50B03B9ECAD7}"/>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5" name="Footer Placeholder 4">
            <a:extLst>
              <a:ext uri="{FF2B5EF4-FFF2-40B4-BE49-F238E27FC236}">
                <a16:creationId xmlns:a16="http://schemas.microsoft.com/office/drawing/2014/main" id="{3595E7DE-8D38-4787-9913-9CD947DE5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A856D-B618-4193-A26C-A158FAD9798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7055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85F4-64AA-48AF-A170-C6DA49138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0E7A2-413B-4831-A7BA-D6B40AAA2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D0562-124A-4980-BE76-459780F9DA7E}"/>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5" name="Footer Placeholder 4">
            <a:extLst>
              <a:ext uri="{FF2B5EF4-FFF2-40B4-BE49-F238E27FC236}">
                <a16:creationId xmlns:a16="http://schemas.microsoft.com/office/drawing/2014/main" id="{EFC9CAF3-79A4-4DE5-84C3-FB877BFFC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F9379-2A70-49FD-B7AD-F4964F3664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67362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3EB-0585-48D9-9A7E-65FA8058D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48D22-E781-4E21-A345-891B0494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62BB-AA40-497B-A64F-F322EBB76B64}"/>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5" name="Footer Placeholder 4">
            <a:extLst>
              <a:ext uri="{FF2B5EF4-FFF2-40B4-BE49-F238E27FC236}">
                <a16:creationId xmlns:a16="http://schemas.microsoft.com/office/drawing/2014/main" id="{93A1BA5B-F7C7-4E0F-B638-6DBE467A8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9AD30-624C-44EA-A987-B4772390E19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20867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48B0-6720-4F18-9806-738761AC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57278-E4E0-4AA6-ACAC-D0C981B78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A9EFD-8DE1-4B8E-A363-8A4201CCD507}"/>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5" name="Footer Placeholder 4">
            <a:extLst>
              <a:ext uri="{FF2B5EF4-FFF2-40B4-BE49-F238E27FC236}">
                <a16:creationId xmlns:a16="http://schemas.microsoft.com/office/drawing/2014/main" id="{D035F156-B153-4B76-A0DD-4EEE629F0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A53EE-7F36-41DD-AD62-4368F2EB5696}"/>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0208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43D-8B37-4067-A489-04E19C783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DCF3B1-86EE-4A9B-86F9-1307E863C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22EED-BA40-4CD9-B378-4CCBC54F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AD264-7BD5-46B4-B7E5-7800339BF117}"/>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6" name="Footer Placeholder 5">
            <a:extLst>
              <a:ext uri="{FF2B5EF4-FFF2-40B4-BE49-F238E27FC236}">
                <a16:creationId xmlns:a16="http://schemas.microsoft.com/office/drawing/2014/main" id="{95CB719B-808E-4D28-9E9A-964113E49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C38DD-64E8-4B86-A28E-957A49AFAC3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580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3CA-B366-4058-850F-239FA2A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0E34F-6375-4487-B39F-8D0EA4162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E4DF-C395-4C99-BEA0-C80D566D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C5BCB-D941-40BD-A1A4-7F567DE9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2E1B-3C8B-4D9D-ABF1-63B1E2929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D0355-0701-4E2C-8294-5C499F89B89D}"/>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8" name="Footer Placeholder 7">
            <a:extLst>
              <a:ext uri="{FF2B5EF4-FFF2-40B4-BE49-F238E27FC236}">
                <a16:creationId xmlns:a16="http://schemas.microsoft.com/office/drawing/2014/main" id="{A88BA040-9FEE-4686-A73C-A65928F06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2328-C6BA-4314-A294-9D05F2DD29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8522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4E-0BF4-43BC-AAE3-AB2A284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3272-F6E0-4857-BE5E-04B1CA7F825E}"/>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4" name="Footer Placeholder 3">
            <a:extLst>
              <a:ext uri="{FF2B5EF4-FFF2-40B4-BE49-F238E27FC236}">
                <a16:creationId xmlns:a16="http://schemas.microsoft.com/office/drawing/2014/main" id="{DAD12335-2B60-450F-A6FB-E3CF59E9F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6E74-79FC-45DF-9F41-AE5743CA6E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403759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CC10-6E15-4EB3-8F85-C108131E7E33}"/>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3" name="Footer Placeholder 2">
            <a:extLst>
              <a:ext uri="{FF2B5EF4-FFF2-40B4-BE49-F238E27FC236}">
                <a16:creationId xmlns:a16="http://schemas.microsoft.com/office/drawing/2014/main" id="{3DBF53FF-E10D-481D-9719-5B3D6DB3E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BF0E-CF5F-4330-B863-43BE07D58362}"/>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3548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9E7-5592-4C37-810D-58196CE6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CD48-936A-4855-BD79-D115C878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E788-6DAF-4C31-8AF1-CD1FB58A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D7C88-F074-49B7-9D1B-32EEE188E0C1}"/>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6" name="Footer Placeholder 5">
            <a:extLst>
              <a:ext uri="{FF2B5EF4-FFF2-40B4-BE49-F238E27FC236}">
                <a16:creationId xmlns:a16="http://schemas.microsoft.com/office/drawing/2014/main" id="{53A45EB4-8EA9-47AF-B3D3-0105F725A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8828-F789-4D4A-A5F7-5FF4ECDB7A73}"/>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9267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77D-6CEC-4C18-8857-940E6E2B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E8EFF-E446-4451-8B05-3AF868F6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56599-8B12-48EF-9213-1F05AFDA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DF5D-D38D-4023-B4D6-A37FEBEE6B90}"/>
              </a:ext>
            </a:extLst>
          </p:cNvPr>
          <p:cNvSpPr>
            <a:spLocks noGrp="1"/>
          </p:cNvSpPr>
          <p:nvPr>
            <p:ph type="dt" sz="half" idx="10"/>
          </p:nvPr>
        </p:nvSpPr>
        <p:spPr/>
        <p:txBody>
          <a:bodyPr/>
          <a:lstStyle/>
          <a:p>
            <a:fld id="{364A889D-EBEA-4806-B802-30F96957B143}" type="datetimeFigureOut">
              <a:rPr lang="en-IN" smtClean="0"/>
              <a:t>29-03-2022</a:t>
            </a:fld>
            <a:endParaRPr lang="en-IN"/>
          </a:p>
        </p:txBody>
      </p:sp>
      <p:sp>
        <p:nvSpPr>
          <p:cNvPr id="6" name="Footer Placeholder 5">
            <a:extLst>
              <a:ext uri="{FF2B5EF4-FFF2-40B4-BE49-F238E27FC236}">
                <a16:creationId xmlns:a16="http://schemas.microsoft.com/office/drawing/2014/main" id="{8BA3CF69-E437-468F-872E-F8C60C8CC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045D5-16F4-4FC5-83BD-69A81442E8A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8698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56B6D-BBAE-446D-A431-D31C75E7F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1B18-32DE-47D8-839F-A030CEDDD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F795D-11E9-48C5-A091-E9304F07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A889D-EBEA-4806-B802-30F96957B143}" type="datetimeFigureOut">
              <a:rPr lang="en-IN" smtClean="0"/>
              <a:t>29-03-2022</a:t>
            </a:fld>
            <a:endParaRPr lang="en-IN"/>
          </a:p>
        </p:txBody>
      </p:sp>
      <p:sp>
        <p:nvSpPr>
          <p:cNvPr id="5" name="Footer Placeholder 4">
            <a:extLst>
              <a:ext uri="{FF2B5EF4-FFF2-40B4-BE49-F238E27FC236}">
                <a16:creationId xmlns:a16="http://schemas.microsoft.com/office/drawing/2014/main" id="{2039208F-AA94-4BB1-B03D-D954267E6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DF689-2D04-4B9F-AA98-8F678B74E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C9F11-E872-4979-B6A3-79338DF8D6F5}" type="slidenum">
              <a:rPr lang="en-IN" smtClean="0"/>
              <a:t>‹#›</a:t>
            </a:fld>
            <a:endParaRPr lang="en-IN"/>
          </a:p>
        </p:txBody>
      </p:sp>
    </p:spTree>
    <p:extLst>
      <p:ext uri="{BB962C8B-B14F-4D97-AF65-F5344CB8AC3E}">
        <p14:creationId xmlns:p14="http://schemas.microsoft.com/office/powerpoint/2010/main" val="325207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hyperlink" Target="https://www.geeksforgeeks.org/python-programming-language/#Modules%20in%20Python"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198-C9FB-4FEC-9616-17AB15E59CC7}"/>
              </a:ext>
            </a:extLst>
          </p:cNvPr>
          <p:cNvSpPr>
            <a:spLocks noGrp="1"/>
          </p:cNvSpPr>
          <p:nvPr>
            <p:ph type="ctrTitle"/>
          </p:nvPr>
        </p:nvSpPr>
        <p:spPr>
          <a:xfrm>
            <a:off x="707011" y="4502330"/>
            <a:ext cx="10765410" cy="1207269"/>
          </a:xfrm>
        </p:spPr>
        <p:txBody>
          <a:bodyPr>
            <a:normAutofit/>
          </a:bodyPr>
          <a:lstStyle/>
          <a:p>
            <a:r>
              <a:rPr lang="en-IN" dirty="0"/>
              <a:t>Python Beginners</a:t>
            </a:r>
          </a:p>
        </p:txBody>
      </p:sp>
      <p:sp>
        <p:nvSpPr>
          <p:cNvPr id="3" name="Subtitle 2">
            <a:extLst>
              <a:ext uri="{FF2B5EF4-FFF2-40B4-BE49-F238E27FC236}">
                <a16:creationId xmlns:a16="http://schemas.microsoft.com/office/drawing/2014/main" id="{080A8229-A03F-4D7C-B37A-A2C859E41242}"/>
              </a:ext>
            </a:extLst>
          </p:cNvPr>
          <p:cNvSpPr>
            <a:spLocks noGrp="1"/>
          </p:cNvSpPr>
          <p:nvPr>
            <p:ph type="subTitle" idx="1"/>
          </p:nvPr>
        </p:nvSpPr>
        <p:spPr>
          <a:xfrm>
            <a:off x="1376313" y="5665510"/>
            <a:ext cx="9426806" cy="719122"/>
          </a:xfrm>
        </p:spPr>
        <p:txBody>
          <a:bodyPr>
            <a:normAutofit/>
          </a:bodyPr>
          <a:lstStyle/>
          <a:p>
            <a:r>
              <a:rPr lang="en-IN"/>
              <a:t>Dr. Sarit Maitra</a:t>
            </a:r>
          </a:p>
        </p:txBody>
      </p:sp>
      <p:pic>
        <p:nvPicPr>
          <p:cNvPr id="4" name="Picture 3">
            <a:extLst>
              <a:ext uri="{FF2B5EF4-FFF2-40B4-BE49-F238E27FC236}">
                <a16:creationId xmlns:a16="http://schemas.microsoft.com/office/drawing/2014/main" id="{359F3792-4F19-4B88-A580-01523A18DABB}"/>
              </a:ext>
            </a:extLst>
          </p:cNvPr>
          <p:cNvPicPr>
            <a:picLocks noChangeAspect="1"/>
          </p:cNvPicPr>
          <p:nvPr/>
        </p:nvPicPr>
        <p:blipFill>
          <a:blip r:embed="rId2"/>
          <a:stretch>
            <a:fillRect/>
          </a:stretch>
        </p:blipFill>
        <p:spPr>
          <a:xfrm>
            <a:off x="321734" y="1809808"/>
            <a:ext cx="5458816" cy="1008111"/>
          </a:xfrm>
          <a:prstGeom prst="rect">
            <a:avLst/>
          </a:prstGeom>
        </p:spPr>
      </p:pic>
      <p:cxnSp>
        <p:nvCxnSpPr>
          <p:cNvPr id="1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1CFFE7DA-9431-4CC7-885C-7727227FAF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8727" y="321735"/>
            <a:ext cx="3984259" cy="3984259"/>
          </a:xfrm>
          <a:prstGeom prst="rect">
            <a:avLst/>
          </a:prstGeom>
        </p:spPr>
      </p:pic>
    </p:spTree>
    <p:extLst>
      <p:ext uri="{BB962C8B-B14F-4D97-AF65-F5344CB8AC3E}">
        <p14:creationId xmlns:p14="http://schemas.microsoft.com/office/powerpoint/2010/main" val="198698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65D9A2-44D0-4342-9E36-1182B6FF4D4F}"/>
              </a:ext>
            </a:extLst>
          </p:cNvPr>
          <p:cNvSpPr/>
          <p:nvPr/>
        </p:nvSpPr>
        <p:spPr>
          <a:xfrm>
            <a:off x="407963" y="689317"/>
            <a:ext cx="1420837" cy="27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Numeric</a:t>
            </a:r>
          </a:p>
        </p:txBody>
      </p:sp>
      <p:sp>
        <p:nvSpPr>
          <p:cNvPr id="5" name="Rectangle 4">
            <a:extLst>
              <a:ext uri="{FF2B5EF4-FFF2-40B4-BE49-F238E27FC236}">
                <a16:creationId xmlns:a16="http://schemas.microsoft.com/office/drawing/2014/main" id="{43243F8B-5527-49FB-8937-1714E56F26D1}"/>
              </a:ext>
            </a:extLst>
          </p:cNvPr>
          <p:cNvSpPr/>
          <p:nvPr/>
        </p:nvSpPr>
        <p:spPr>
          <a:xfrm>
            <a:off x="407963" y="1727982"/>
            <a:ext cx="1420837" cy="27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Lists</a:t>
            </a:r>
          </a:p>
        </p:txBody>
      </p:sp>
      <p:sp>
        <p:nvSpPr>
          <p:cNvPr id="6" name="Rectangle 5">
            <a:extLst>
              <a:ext uri="{FF2B5EF4-FFF2-40B4-BE49-F238E27FC236}">
                <a16:creationId xmlns:a16="http://schemas.microsoft.com/office/drawing/2014/main" id="{F9189A31-DF35-4DDB-9F5B-EF50315CBC83}"/>
              </a:ext>
            </a:extLst>
          </p:cNvPr>
          <p:cNvSpPr/>
          <p:nvPr/>
        </p:nvSpPr>
        <p:spPr>
          <a:xfrm>
            <a:off x="407962" y="2829951"/>
            <a:ext cx="1420837" cy="27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Tuples</a:t>
            </a:r>
          </a:p>
        </p:txBody>
      </p:sp>
      <p:sp>
        <p:nvSpPr>
          <p:cNvPr id="7" name="Rectangle 6">
            <a:extLst>
              <a:ext uri="{FF2B5EF4-FFF2-40B4-BE49-F238E27FC236}">
                <a16:creationId xmlns:a16="http://schemas.microsoft.com/office/drawing/2014/main" id="{78572317-638B-4729-8AED-C7288FF93451}"/>
              </a:ext>
            </a:extLst>
          </p:cNvPr>
          <p:cNvSpPr/>
          <p:nvPr/>
        </p:nvSpPr>
        <p:spPr>
          <a:xfrm>
            <a:off x="407961" y="3931920"/>
            <a:ext cx="1420837" cy="27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Dictionary</a:t>
            </a:r>
          </a:p>
        </p:txBody>
      </p:sp>
      <p:sp>
        <p:nvSpPr>
          <p:cNvPr id="8" name="Rectangle 7">
            <a:extLst>
              <a:ext uri="{FF2B5EF4-FFF2-40B4-BE49-F238E27FC236}">
                <a16:creationId xmlns:a16="http://schemas.microsoft.com/office/drawing/2014/main" id="{25FA5C9E-9F5A-46AB-B793-7A0BBECD43E3}"/>
              </a:ext>
            </a:extLst>
          </p:cNvPr>
          <p:cNvSpPr/>
          <p:nvPr/>
        </p:nvSpPr>
        <p:spPr>
          <a:xfrm>
            <a:off x="407961" y="5040923"/>
            <a:ext cx="1420837" cy="27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Sets</a:t>
            </a:r>
          </a:p>
        </p:txBody>
      </p:sp>
      <p:sp>
        <p:nvSpPr>
          <p:cNvPr id="9" name="Rectangle 8">
            <a:extLst>
              <a:ext uri="{FF2B5EF4-FFF2-40B4-BE49-F238E27FC236}">
                <a16:creationId xmlns:a16="http://schemas.microsoft.com/office/drawing/2014/main" id="{C9BC8146-8FB3-47B7-B5B5-11B7AA4F8EED}"/>
              </a:ext>
            </a:extLst>
          </p:cNvPr>
          <p:cNvSpPr/>
          <p:nvPr/>
        </p:nvSpPr>
        <p:spPr>
          <a:xfrm>
            <a:off x="407961" y="6079588"/>
            <a:ext cx="1420837" cy="27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Strings</a:t>
            </a:r>
          </a:p>
        </p:txBody>
      </p:sp>
      <p:sp>
        <p:nvSpPr>
          <p:cNvPr id="10" name="Rectangle 9">
            <a:extLst>
              <a:ext uri="{FF2B5EF4-FFF2-40B4-BE49-F238E27FC236}">
                <a16:creationId xmlns:a16="http://schemas.microsoft.com/office/drawing/2014/main" id="{0916E252-36A1-4C57-99BB-393B0E67D381}"/>
              </a:ext>
            </a:extLst>
          </p:cNvPr>
          <p:cNvSpPr/>
          <p:nvPr/>
        </p:nvSpPr>
        <p:spPr>
          <a:xfrm>
            <a:off x="2951870" y="253219"/>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Stores numeric values in a variable </a:t>
            </a:r>
          </a:p>
        </p:txBody>
      </p:sp>
      <p:sp>
        <p:nvSpPr>
          <p:cNvPr id="11" name="Rectangle 10">
            <a:extLst>
              <a:ext uri="{FF2B5EF4-FFF2-40B4-BE49-F238E27FC236}">
                <a16:creationId xmlns:a16="http://schemas.microsoft.com/office/drawing/2014/main" id="{9BED5CA8-C21B-4609-9D33-48A9B18A4899}"/>
              </a:ext>
            </a:extLst>
          </p:cNvPr>
          <p:cNvSpPr/>
          <p:nvPr/>
        </p:nvSpPr>
        <p:spPr>
          <a:xfrm>
            <a:off x="2951868" y="897988"/>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Not mutable</a:t>
            </a:r>
          </a:p>
        </p:txBody>
      </p:sp>
      <p:cxnSp>
        <p:nvCxnSpPr>
          <p:cNvPr id="13" name="Straight Arrow Connector 12">
            <a:extLst>
              <a:ext uri="{FF2B5EF4-FFF2-40B4-BE49-F238E27FC236}">
                <a16:creationId xmlns:a16="http://schemas.microsoft.com/office/drawing/2014/main" id="{621ECCE3-4B89-4EB9-BA96-8306DAAE6E29}"/>
              </a:ext>
            </a:extLst>
          </p:cNvPr>
          <p:cNvCxnSpPr>
            <a:cxnSpLocks/>
            <a:stCxn id="4" idx="3"/>
            <a:endCxn id="10" idx="1"/>
          </p:cNvCxnSpPr>
          <p:nvPr/>
        </p:nvCxnSpPr>
        <p:spPr>
          <a:xfrm flipV="1">
            <a:off x="1828800" y="471268"/>
            <a:ext cx="1123070" cy="3575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AC5CC2-B50B-479F-A030-D472256C7EBF}"/>
              </a:ext>
            </a:extLst>
          </p:cNvPr>
          <p:cNvCxnSpPr>
            <a:cxnSpLocks/>
            <a:stCxn id="4" idx="3"/>
            <a:endCxn id="11" idx="1"/>
          </p:cNvCxnSpPr>
          <p:nvPr/>
        </p:nvCxnSpPr>
        <p:spPr>
          <a:xfrm>
            <a:off x="1828800" y="828822"/>
            <a:ext cx="1123068" cy="2872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279E2E8-82A8-4697-AE84-BB66FCA17DB4}"/>
              </a:ext>
            </a:extLst>
          </p:cNvPr>
          <p:cNvSpPr/>
          <p:nvPr/>
        </p:nvSpPr>
        <p:spPr>
          <a:xfrm>
            <a:off x="6095999" y="253219"/>
            <a:ext cx="2006992" cy="32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Integer (1,7, 39…)</a:t>
            </a:r>
          </a:p>
        </p:txBody>
      </p:sp>
      <p:sp>
        <p:nvSpPr>
          <p:cNvPr id="17" name="Rectangle 16">
            <a:extLst>
              <a:ext uri="{FF2B5EF4-FFF2-40B4-BE49-F238E27FC236}">
                <a16:creationId xmlns:a16="http://schemas.microsoft.com/office/drawing/2014/main" id="{DB7CE77B-9A4A-4B49-94C0-FE3B629A8219}"/>
              </a:ext>
            </a:extLst>
          </p:cNvPr>
          <p:cNvSpPr/>
          <p:nvPr/>
        </p:nvSpPr>
        <p:spPr>
          <a:xfrm>
            <a:off x="6095999" y="668216"/>
            <a:ext cx="2006992" cy="32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Float (2.30, 4.92….)</a:t>
            </a:r>
          </a:p>
        </p:txBody>
      </p:sp>
      <p:sp>
        <p:nvSpPr>
          <p:cNvPr id="18" name="Rectangle 17">
            <a:extLst>
              <a:ext uri="{FF2B5EF4-FFF2-40B4-BE49-F238E27FC236}">
                <a16:creationId xmlns:a16="http://schemas.microsoft.com/office/drawing/2014/main" id="{846D0FD3-132D-4761-B5E9-A70926A66FDC}"/>
              </a:ext>
            </a:extLst>
          </p:cNvPr>
          <p:cNvSpPr/>
          <p:nvPr/>
        </p:nvSpPr>
        <p:spPr>
          <a:xfrm>
            <a:off x="6095999" y="1087902"/>
            <a:ext cx="2006992" cy="323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Complex (10+2a…)</a:t>
            </a:r>
          </a:p>
        </p:txBody>
      </p:sp>
      <p:cxnSp>
        <p:nvCxnSpPr>
          <p:cNvPr id="20" name="Straight Arrow Connector 19">
            <a:extLst>
              <a:ext uri="{FF2B5EF4-FFF2-40B4-BE49-F238E27FC236}">
                <a16:creationId xmlns:a16="http://schemas.microsoft.com/office/drawing/2014/main" id="{2D6AFB48-07F1-4304-897C-8EC71FB37291}"/>
              </a:ext>
            </a:extLst>
          </p:cNvPr>
          <p:cNvCxnSpPr>
            <a:cxnSpLocks/>
            <a:stCxn id="10" idx="3"/>
            <a:endCxn id="16" idx="1"/>
          </p:cNvCxnSpPr>
          <p:nvPr/>
        </p:nvCxnSpPr>
        <p:spPr>
          <a:xfrm flipV="1">
            <a:off x="4712677" y="414997"/>
            <a:ext cx="1383322" cy="562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F88AC07-ECE5-4CAF-A957-1388C1A72FBC}"/>
              </a:ext>
            </a:extLst>
          </p:cNvPr>
          <p:cNvCxnSpPr>
            <a:cxnSpLocks/>
            <a:stCxn id="10" idx="3"/>
            <a:endCxn id="17" idx="1"/>
          </p:cNvCxnSpPr>
          <p:nvPr/>
        </p:nvCxnSpPr>
        <p:spPr>
          <a:xfrm>
            <a:off x="4712677" y="471268"/>
            <a:ext cx="1383322" cy="3587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FD059F-9286-44EB-96D8-6B8C94D7952F}"/>
              </a:ext>
            </a:extLst>
          </p:cNvPr>
          <p:cNvCxnSpPr>
            <a:cxnSpLocks/>
            <a:stCxn id="10" idx="3"/>
            <a:endCxn id="18" idx="1"/>
          </p:cNvCxnSpPr>
          <p:nvPr/>
        </p:nvCxnSpPr>
        <p:spPr>
          <a:xfrm>
            <a:off x="4712677" y="471268"/>
            <a:ext cx="1383322" cy="7784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AECA05D-6490-4219-B568-1C3EAF0B0F21}"/>
              </a:ext>
            </a:extLst>
          </p:cNvPr>
          <p:cNvSpPr/>
          <p:nvPr/>
        </p:nvSpPr>
        <p:spPr>
          <a:xfrm>
            <a:off x="2951868" y="1509933"/>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List can have different data inside a list</a:t>
            </a:r>
          </a:p>
        </p:txBody>
      </p:sp>
      <p:sp>
        <p:nvSpPr>
          <p:cNvPr id="29" name="Rectangle 28">
            <a:extLst>
              <a:ext uri="{FF2B5EF4-FFF2-40B4-BE49-F238E27FC236}">
                <a16:creationId xmlns:a16="http://schemas.microsoft.com/office/drawing/2014/main" id="{A724E0D5-1DEE-45E3-8F63-158040D93ABC}"/>
              </a:ext>
            </a:extLst>
          </p:cNvPr>
          <p:cNvSpPr/>
          <p:nvPr/>
        </p:nvSpPr>
        <p:spPr>
          <a:xfrm>
            <a:off x="2951868" y="2087880"/>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Lists are set of arrays and changeable </a:t>
            </a:r>
          </a:p>
        </p:txBody>
      </p:sp>
      <p:sp>
        <p:nvSpPr>
          <p:cNvPr id="30" name="Rectangle 29">
            <a:extLst>
              <a:ext uri="{FF2B5EF4-FFF2-40B4-BE49-F238E27FC236}">
                <a16:creationId xmlns:a16="http://schemas.microsoft.com/office/drawing/2014/main" id="{B7681928-1746-4668-864F-D3CAFC16C6C3}"/>
              </a:ext>
            </a:extLst>
          </p:cNvPr>
          <p:cNvSpPr/>
          <p:nvPr/>
        </p:nvSpPr>
        <p:spPr>
          <a:xfrm>
            <a:off x="6096000" y="1788942"/>
            <a:ext cx="2006992" cy="41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A = [2, “Telegu”, 3.79, 43+5j…..]</a:t>
            </a:r>
          </a:p>
        </p:txBody>
      </p:sp>
      <p:cxnSp>
        <p:nvCxnSpPr>
          <p:cNvPr id="32" name="Straight Arrow Connector 31">
            <a:extLst>
              <a:ext uri="{FF2B5EF4-FFF2-40B4-BE49-F238E27FC236}">
                <a16:creationId xmlns:a16="http://schemas.microsoft.com/office/drawing/2014/main" id="{50BB5A77-1FE4-4AA8-95E1-8EE14073AA32}"/>
              </a:ext>
            </a:extLst>
          </p:cNvPr>
          <p:cNvCxnSpPr>
            <a:cxnSpLocks/>
            <a:stCxn id="27" idx="3"/>
            <a:endCxn id="30" idx="1"/>
          </p:cNvCxnSpPr>
          <p:nvPr/>
        </p:nvCxnSpPr>
        <p:spPr>
          <a:xfrm>
            <a:off x="4712675" y="1727982"/>
            <a:ext cx="1383325" cy="269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6EB4D61-A1D7-4EE6-9CAB-FCFF7561CCAB}"/>
              </a:ext>
            </a:extLst>
          </p:cNvPr>
          <p:cNvCxnSpPr>
            <a:stCxn id="5" idx="3"/>
            <a:endCxn id="27" idx="1"/>
          </p:cNvCxnSpPr>
          <p:nvPr/>
        </p:nvCxnSpPr>
        <p:spPr>
          <a:xfrm flipV="1">
            <a:off x="1828800" y="1727982"/>
            <a:ext cx="1123068" cy="1395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698813A-F108-438B-AC9B-8DD08C6158DE}"/>
              </a:ext>
            </a:extLst>
          </p:cNvPr>
          <p:cNvCxnSpPr>
            <a:stCxn id="5" idx="3"/>
            <a:endCxn id="29" idx="1"/>
          </p:cNvCxnSpPr>
          <p:nvPr/>
        </p:nvCxnSpPr>
        <p:spPr>
          <a:xfrm>
            <a:off x="1828800" y="1867487"/>
            <a:ext cx="1123068" cy="43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CA5D881-7FE8-4DA1-B96E-38E9C37F7F3E}"/>
              </a:ext>
            </a:extLst>
          </p:cNvPr>
          <p:cNvSpPr/>
          <p:nvPr/>
        </p:nvSpPr>
        <p:spPr>
          <a:xfrm>
            <a:off x="2951867" y="2606040"/>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Similar as lists and written with ()</a:t>
            </a:r>
          </a:p>
        </p:txBody>
      </p:sp>
      <p:sp>
        <p:nvSpPr>
          <p:cNvPr id="41" name="Rectangle 40">
            <a:extLst>
              <a:ext uri="{FF2B5EF4-FFF2-40B4-BE49-F238E27FC236}">
                <a16:creationId xmlns:a16="http://schemas.microsoft.com/office/drawing/2014/main" id="{46653488-576A-49D9-9314-285A1C3AD2B9}"/>
              </a:ext>
            </a:extLst>
          </p:cNvPr>
          <p:cNvSpPr/>
          <p:nvPr/>
        </p:nvSpPr>
        <p:spPr>
          <a:xfrm>
            <a:off x="2951866" y="3124200"/>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Tuples is ordered and unchangeable </a:t>
            </a:r>
          </a:p>
        </p:txBody>
      </p:sp>
      <p:cxnSp>
        <p:nvCxnSpPr>
          <p:cNvPr id="43" name="Straight Arrow Connector 42">
            <a:extLst>
              <a:ext uri="{FF2B5EF4-FFF2-40B4-BE49-F238E27FC236}">
                <a16:creationId xmlns:a16="http://schemas.microsoft.com/office/drawing/2014/main" id="{C1C14FB8-76AD-4C26-BC0E-495CC11378B9}"/>
              </a:ext>
            </a:extLst>
          </p:cNvPr>
          <p:cNvCxnSpPr>
            <a:stCxn id="6" idx="3"/>
            <a:endCxn id="40" idx="1"/>
          </p:cNvCxnSpPr>
          <p:nvPr/>
        </p:nvCxnSpPr>
        <p:spPr>
          <a:xfrm flipV="1">
            <a:off x="1828799" y="2824089"/>
            <a:ext cx="1123068" cy="14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3C2C34-BC56-4EAE-A05C-989729C69AE4}"/>
              </a:ext>
            </a:extLst>
          </p:cNvPr>
          <p:cNvCxnSpPr>
            <a:stCxn id="6" idx="3"/>
            <a:endCxn id="41" idx="1"/>
          </p:cNvCxnSpPr>
          <p:nvPr/>
        </p:nvCxnSpPr>
        <p:spPr>
          <a:xfrm>
            <a:off x="1828799" y="2969456"/>
            <a:ext cx="1123067" cy="3727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5E4EE25-D284-41A5-8DCA-9F78BB1065D6}"/>
              </a:ext>
            </a:extLst>
          </p:cNvPr>
          <p:cNvSpPr/>
          <p:nvPr/>
        </p:nvSpPr>
        <p:spPr>
          <a:xfrm>
            <a:off x="6098342" y="2478259"/>
            <a:ext cx="2006992" cy="41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tuple = (‘apple’, ‘banana’, ‘cherry”’</a:t>
            </a:r>
          </a:p>
        </p:txBody>
      </p:sp>
      <p:cxnSp>
        <p:nvCxnSpPr>
          <p:cNvPr id="48" name="Straight Arrow Connector 47">
            <a:extLst>
              <a:ext uri="{FF2B5EF4-FFF2-40B4-BE49-F238E27FC236}">
                <a16:creationId xmlns:a16="http://schemas.microsoft.com/office/drawing/2014/main" id="{FE764D42-431A-434D-AB86-315F2BDF26D4}"/>
              </a:ext>
            </a:extLst>
          </p:cNvPr>
          <p:cNvCxnSpPr>
            <a:cxnSpLocks/>
            <a:stCxn id="40" idx="3"/>
            <a:endCxn id="46" idx="1"/>
          </p:cNvCxnSpPr>
          <p:nvPr/>
        </p:nvCxnSpPr>
        <p:spPr>
          <a:xfrm flipV="1">
            <a:off x="4712674" y="2687223"/>
            <a:ext cx="1385668" cy="1368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29FED85-847C-435E-8EF1-507692E444B6}"/>
              </a:ext>
            </a:extLst>
          </p:cNvPr>
          <p:cNvSpPr/>
          <p:nvPr/>
        </p:nvSpPr>
        <p:spPr>
          <a:xfrm>
            <a:off x="2951865" y="3641187"/>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Use to hold key value pairs</a:t>
            </a:r>
          </a:p>
        </p:txBody>
      </p:sp>
      <p:sp>
        <p:nvSpPr>
          <p:cNvPr id="50" name="Rectangle 49">
            <a:extLst>
              <a:ext uri="{FF2B5EF4-FFF2-40B4-BE49-F238E27FC236}">
                <a16:creationId xmlns:a16="http://schemas.microsoft.com/office/drawing/2014/main" id="{3400000D-791C-427C-AE67-B9FE5E9720E6}"/>
              </a:ext>
            </a:extLst>
          </p:cNvPr>
          <p:cNvSpPr/>
          <p:nvPr/>
        </p:nvSpPr>
        <p:spPr>
          <a:xfrm>
            <a:off x="2951865" y="4189828"/>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Changeable / mutable</a:t>
            </a:r>
          </a:p>
        </p:txBody>
      </p:sp>
      <p:cxnSp>
        <p:nvCxnSpPr>
          <p:cNvPr id="52" name="Straight Arrow Connector 51">
            <a:extLst>
              <a:ext uri="{FF2B5EF4-FFF2-40B4-BE49-F238E27FC236}">
                <a16:creationId xmlns:a16="http://schemas.microsoft.com/office/drawing/2014/main" id="{2DADCAE4-75E9-4F82-80FA-C13795DEE6F2}"/>
              </a:ext>
            </a:extLst>
          </p:cNvPr>
          <p:cNvCxnSpPr>
            <a:stCxn id="7" idx="3"/>
            <a:endCxn id="49" idx="1"/>
          </p:cNvCxnSpPr>
          <p:nvPr/>
        </p:nvCxnSpPr>
        <p:spPr>
          <a:xfrm flipV="1">
            <a:off x="1828798" y="3859236"/>
            <a:ext cx="1123067" cy="212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3BD11EF-FAD6-416E-A23C-C47C19E1AFE6}"/>
              </a:ext>
            </a:extLst>
          </p:cNvPr>
          <p:cNvCxnSpPr>
            <a:stCxn id="7" idx="3"/>
            <a:endCxn id="50" idx="1"/>
          </p:cNvCxnSpPr>
          <p:nvPr/>
        </p:nvCxnSpPr>
        <p:spPr>
          <a:xfrm>
            <a:off x="1828798" y="4071425"/>
            <a:ext cx="1123067" cy="3364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EEE93E1-B22C-44C6-9E0A-A50E18D798BE}"/>
              </a:ext>
            </a:extLst>
          </p:cNvPr>
          <p:cNvSpPr/>
          <p:nvPr/>
        </p:nvSpPr>
        <p:spPr>
          <a:xfrm>
            <a:off x="6095999" y="3815863"/>
            <a:ext cx="2006992" cy="41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err="1"/>
              <a:t>dict</a:t>
            </a:r>
            <a:r>
              <a:rPr lang="en-IN" sz="1200" dirty="0"/>
              <a:t> = {‘name’: ‘jane’, ‘gender’ : ’female’, ‘age’: 19}</a:t>
            </a:r>
          </a:p>
        </p:txBody>
      </p:sp>
      <p:cxnSp>
        <p:nvCxnSpPr>
          <p:cNvPr id="63" name="Straight Arrow Connector 62">
            <a:extLst>
              <a:ext uri="{FF2B5EF4-FFF2-40B4-BE49-F238E27FC236}">
                <a16:creationId xmlns:a16="http://schemas.microsoft.com/office/drawing/2014/main" id="{48BEFE32-35E0-404C-AD03-3DFB28FA4F98}"/>
              </a:ext>
            </a:extLst>
          </p:cNvPr>
          <p:cNvCxnSpPr>
            <a:stCxn id="49" idx="3"/>
            <a:endCxn id="56" idx="1"/>
          </p:cNvCxnSpPr>
          <p:nvPr/>
        </p:nvCxnSpPr>
        <p:spPr>
          <a:xfrm>
            <a:off x="4712672" y="3859236"/>
            <a:ext cx="1383327" cy="165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5560AA3F-73F3-4AC6-87FD-D5E6BC05B4DD}"/>
              </a:ext>
            </a:extLst>
          </p:cNvPr>
          <p:cNvSpPr/>
          <p:nvPr/>
        </p:nvSpPr>
        <p:spPr>
          <a:xfrm>
            <a:off x="2951864" y="4738469"/>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Unordered collection of unique elements</a:t>
            </a:r>
          </a:p>
        </p:txBody>
      </p:sp>
      <p:sp>
        <p:nvSpPr>
          <p:cNvPr id="65" name="Rectangle 64">
            <a:extLst>
              <a:ext uri="{FF2B5EF4-FFF2-40B4-BE49-F238E27FC236}">
                <a16:creationId xmlns:a16="http://schemas.microsoft.com/office/drawing/2014/main" id="{30E49217-C38A-4DA5-B126-16B64D40657D}"/>
              </a:ext>
            </a:extLst>
          </p:cNvPr>
          <p:cNvSpPr/>
          <p:nvPr/>
        </p:nvSpPr>
        <p:spPr>
          <a:xfrm>
            <a:off x="2951863" y="5281249"/>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Changeable / mutable</a:t>
            </a:r>
          </a:p>
        </p:txBody>
      </p:sp>
      <p:sp>
        <p:nvSpPr>
          <p:cNvPr id="66" name="Rectangle 65">
            <a:extLst>
              <a:ext uri="{FF2B5EF4-FFF2-40B4-BE49-F238E27FC236}">
                <a16:creationId xmlns:a16="http://schemas.microsoft.com/office/drawing/2014/main" id="{287601EA-1992-4CAE-9E83-D0F0A3E25CE3}"/>
              </a:ext>
            </a:extLst>
          </p:cNvPr>
          <p:cNvSpPr/>
          <p:nvPr/>
        </p:nvSpPr>
        <p:spPr>
          <a:xfrm>
            <a:off x="6095999" y="4773639"/>
            <a:ext cx="2006992" cy="41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sets = {1, 2, 3, 4, 5}</a:t>
            </a:r>
          </a:p>
        </p:txBody>
      </p:sp>
      <p:cxnSp>
        <p:nvCxnSpPr>
          <p:cNvPr id="68" name="Straight Arrow Connector 67">
            <a:extLst>
              <a:ext uri="{FF2B5EF4-FFF2-40B4-BE49-F238E27FC236}">
                <a16:creationId xmlns:a16="http://schemas.microsoft.com/office/drawing/2014/main" id="{DF8ED204-42AA-4FE7-9C08-67196677823F}"/>
              </a:ext>
            </a:extLst>
          </p:cNvPr>
          <p:cNvCxnSpPr>
            <a:stCxn id="64" idx="3"/>
            <a:endCxn id="66" idx="1"/>
          </p:cNvCxnSpPr>
          <p:nvPr/>
        </p:nvCxnSpPr>
        <p:spPr>
          <a:xfrm>
            <a:off x="4712671" y="4956518"/>
            <a:ext cx="1383328" cy="260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0B0B447-BD01-4E36-9C6D-55F37E89B371}"/>
              </a:ext>
            </a:extLst>
          </p:cNvPr>
          <p:cNvCxnSpPr>
            <a:stCxn id="8" idx="3"/>
            <a:endCxn id="64" idx="1"/>
          </p:cNvCxnSpPr>
          <p:nvPr/>
        </p:nvCxnSpPr>
        <p:spPr>
          <a:xfrm flipV="1">
            <a:off x="1828798" y="4956518"/>
            <a:ext cx="1123066" cy="2239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B99D296-E6EF-4DD4-9728-70E8822E9100}"/>
              </a:ext>
            </a:extLst>
          </p:cNvPr>
          <p:cNvCxnSpPr>
            <a:stCxn id="8" idx="3"/>
            <a:endCxn id="65" idx="1"/>
          </p:cNvCxnSpPr>
          <p:nvPr/>
        </p:nvCxnSpPr>
        <p:spPr>
          <a:xfrm>
            <a:off x="1828798" y="5180428"/>
            <a:ext cx="1123065" cy="3188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A64F8826-59B4-49A2-A8D7-A61CCD8DF4FB}"/>
              </a:ext>
            </a:extLst>
          </p:cNvPr>
          <p:cNvSpPr/>
          <p:nvPr/>
        </p:nvSpPr>
        <p:spPr>
          <a:xfrm>
            <a:off x="2951863" y="5818168"/>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Collection of characters</a:t>
            </a:r>
          </a:p>
        </p:txBody>
      </p:sp>
      <p:sp>
        <p:nvSpPr>
          <p:cNvPr id="81" name="Rectangle 80">
            <a:extLst>
              <a:ext uri="{FF2B5EF4-FFF2-40B4-BE49-F238E27FC236}">
                <a16:creationId xmlns:a16="http://schemas.microsoft.com/office/drawing/2014/main" id="{75F57FED-B9F1-4B92-8E51-A17A520985EF}"/>
              </a:ext>
            </a:extLst>
          </p:cNvPr>
          <p:cNvSpPr/>
          <p:nvPr/>
        </p:nvSpPr>
        <p:spPr>
          <a:xfrm>
            <a:off x="2951863" y="6389077"/>
            <a:ext cx="1760807" cy="43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Mutable, written in either (‘ ‘) or (“ “)</a:t>
            </a:r>
          </a:p>
        </p:txBody>
      </p:sp>
      <p:sp>
        <p:nvSpPr>
          <p:cNvPr id="82" name="Rectangle 81">
            <a:extLst>
              <a:ext uri="{FF2B5EF4-FFF2-40B4-BE49-F238E27FC236}">
                <a16:creationId xmlns:a16="http://schemas.microsoft.com/office/drawing/2014/main" id="{00F13A11-25B4-46A5-9FC4-E22A434449B6}"/>
              </a:ext>
            </a:extLst>
          </p:cNvPr>
          <p:cNvSpPr/>
          <p:nvPr/>
        </p:nvSpPr>
        <p:spPr>
          <a:xfrm>
            <a:off x="6095999" y="5880594"/>
            <a:ext cx="2006992" cy="41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t>string = (“Alliance University”) </a:t>
            </a:r>
          </a:p>
        </p:txBody>
      </p:sp>
      <p:cxnSp>
        <p:nvCxnSpPr>
          <p:cNvPr id="84" name="Straight Arrow Connector 83">
            <a:extLst>
              <a:ext uri="{FF2B5EF4-FFF2-40B4-BE49-F238E27FC236}">
                <a16:creationId xmlns:a16="http://schemas.microsoft.com/office/drawing/2014/main" id="{CCBEF830-5016-4598-A802-C721BD5848B4}"/>
              </a:ext>
            </a:extLst>
          </p:cNvPr>
          <p:cNvCxnSpPr>
            <a:stCxn id="80" idx="3"/>
            <a:endCxn id="82" idx="1"/>
          </p:cNvCxnSpPr>
          <p:nvPr/>
        </p:nvCxnSpPr>
        <p:spPr>
          <a:xfrm>
            <a:off x="4712670" y="6036217"/>
            <a:ext cx="1383329" cy="533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01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Autofit/>
          </a:bodyPr>
          <a:lstStyle/>
          <a:p>
            <a:r>
              <a:rPr lang="en-IN" sz="1400" i="0" dirty="0">
                <a:effectLst/>
                <a:latin typeface="Open Sans" panose="020B0606030504020204" pitchFamily="34" charset="0"/>
              </a:rPr>
              <a:t>A computer is composed of a Central Processing Unit (abbreviated CPU), memory, and Input/Output (abbreviated I/O) devices. </a:t>
            </a:r>
          </a:p>
          <a:p>
            <a:r>
              <a:rPr lang="en-IN" sz="1400" i="0" dirty="0">
                <a:effectLst/>
                <a:latin typeface="Open Sans" panose="020B0606030504020204" pitchFamily="34" charset="0"/>
              </a:rPr>
              <a:t>A screen is an output device. </a:t>
            </a:r>
          </a:p>
          <a:p>
            <a:r>
              <a:rPr lang="en-IN" sz="1400" i="0" dirty="0">
                <a:effectLst/>
                <a:latin typeface="Open Sans" panose="020B0606030504020204" pitchFamily="34" charset="0"/>
              </a:rPr>
              <a:t>A mouse is an input device. </a:t>
            </a:r>
          </a:p>
          <a:p>
            <a:r>
              <a:rPr lang="en-IN" sz="1400" i="0" dirty="0">
                <a:effectLst/>
                <a:latin typeface="Open Sans" panose="020B0606030504020204" pitchFamily="34" charset="0"/>
              </a:rPr>
              <a:t>A hard drive is an I/O device. </a:t>
            </a:r>
          </a:p>
          <a:p>
            <a:r>
              <a:rPr lang="en-IN" sz="1400" i="0" dirty="0">
                <a:effectLst/>
                <a:latin typeface="Open Sans" panose="020B0606030504020204" pitchFamily="34" charset="0"/>
              </a:rPr>
              <a:t>The CPU is the brain of the computer. It can store values in memory, retrieve values from memory, add/subtract two numbers, compare two numbers etc.</a:t>
            </a:r>
          </a:p>
          <a:p>
            <a:r>
              <a:rPr lang="en-IN" sz="1400" i="0" dirty="0">
                <a:effectLst/>
                <a:latin typeface="Open Sans" panose="020B0606030504020204" pitchFamily="34" charset="0"/>
              </a:rPr>
              <a:t>The CPU can also control which instruction it will execute next. Normally there are a list of instructions, one after another, that the CPU executes. Sometimes the CPU may jump to a different location within that list of instructions depending on the outcome of some comparison.</a:t>
            </a:r>
          </a:p>
          <a:p>
            <a:pPr lvl="1"/>
            <a:endParaRPr lang="en-IN" sz="14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42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PEP 8 and it’s importance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2000" i="0" dirty="0">
                <a:effectLst/>
                <a:latin typeface="Open Sans" panose="020B0606030504020204" pitchFamily="34" charset="0"/>
              </a:rPr>
              <a:t>PEP - Python Enhancement Proposal. </a:t>
            </a:r>
          </a:p>
          <a:p>
            <a:pPr marL="0" indent="0">
              <a:buNone/>
            </a:pPr>
            <a:r>
              <a:rPr lang="en-IN" sz="2000" i="0" dirty="0">
                <a:effectLst/>
                <a:latin typeface="Open Sans" panose="020B0606030504020204" pitchFamily="34" charset="0"/>
              </a:rPr>
              <a:t>It is an official design document providing information to the Python community or describing a new feature for Python or its processes. </a:t>
            </a:r>
          </a:p>
          <a:p>
            <a:pPr marL="0" indent="0">
              <a:buNone/>
            </a:pPr>
            <a:r>
              <a:rPr lang="en-IN" sz="2000" i="0" dirty="0">
                <a:effectLst/>
                <a:latin typeface="Open Sans" panose="020B0606030504020204" pitchFamily="34" charset="0"/>
              </a:rPr>
              <a:t>PEP 8 is especially important since it documents the style guidelines for Python Code. </a:t>
            </a:r>
          </a:p>
          <a:p>
            <a:pPr marL="0" indent="0">
              <a:buNone/>
            </a:pPr>
            <a:r>
              <a:rPr lang="en-IN" sz="2000" dirty="0">
                <a:latin typeface="Open Sans" panose="020B0606030504020204" pitchFamily="34" charset="0"/>
              </a:rPr>
              <a:t>C</a:t>
            </a:r>
            <a:r>
              <a:rPr lang="en-IN" sz="2000" i="0" dirty="0">
                <a:effectLst/>
                <a:latin typeface="Open Sans" panose="020B0606030504020204" pitchFamily="34" charset="0"/>
              </a:rPr>
              <a:t>ontributing to the Python open-source community requires to follow these style guidelines sincerely and strictly.</a:t>
            </a:r>
            <a:endParaRPr lang="en-IN" sz="20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4812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Memory</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600" i="0" dirty="0">
                <a:effectLst/>
                <a:latin typeface="Open Sans" panose="020B0606030504020204" pitchFamily="34" charset="0"/>
              </a:rPr>
              <a:t>The memory of a computer is a place where values can be stored and retrieved. </a:t>
            </a:r>
          </a:p>
          <a:p>
            <a:r>
              <a:rPr lang="en-IN" sz="1600" i="0" dirty="0">
                <a:effectLst/>
                <a:latin typeface="Open Sans" panose="020B0606030504020204" pitchFamily="34" charset="0"/>
              </a:rPr>
              <a:t>It is a relatively fast storage device, but it loses its contents as soon as the computer is turned off. It is volatile store. </a:t>
            </a:r>
          </a:p>
          <a:p>
            <a:r>
              <a:rPr lang="en-IN" sz="1600" i="0" dirty="0">
                <a:effectLst/>
                <a:latin typeface="Open Sans" panose="020B0606030504020204" pitchFamily="34" charset="0"/>
              </a:rPr>
              <a:t>The hard drive is non-volatile </a:t>
            </a:r>
            <a:r>
              <a:rPr lang="en-IN" sz="1600" dirty="0">
                <a:latin typeface="Open Sans" panose="020B0606030504020204" pitchFamily="34" charset="0"/>
              </a:rPr>
              <a:t>storage or sometimes called persistent storage. </a:t>
            </a:r>
          </a:p>
          <a:p>
            <a:r>
              <a:rPr lang="en-IN" sz="1600" dirty="0">
                <a:latin typeface="Open Sans" panose="020B0606030504020204" pitchFamily="34" charset="0"/>
              </a:rPr>
              <a:t>Values can be stored and retrieved from the hard drive, but it is relatively slow compared to the memory and CPU. However, it retains its contents even when the power is off</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975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Byte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953127"/>
            <a:ext cx="6467867" cy="4630552"/>
          </a:xfrm>
        </p:spPr>
        <p:txBody>
          <a:bodyPr anchor="ctr">
            <a:normAutofit/>
          </a:bodyPr>
          <a:lstStyle/>
          <a:p>
            <a:r>
              <a:rPr lang="en-IN" sz="1200" i="0" dirty="0">
                <a:effectLst/>
                <a:latin typeface="Open Sans" panose="020B0606030504020204" pitchFamily="34" charset="0"/>
              </a:rPr>
              <a:t>In a computer, everything is stored as a sequence of 0’s and 1’s.</a:t>
            </a:r>
          </a:p>
          <a:p>
            <a:r>
              <a:rPr lang="en-IN" sz="1200" dirty="0">
                <a:latin typeface="Open Sans" panose="020B0606030504020204" pitchFamily="34" charset="0"/>
              </a:rPr>
              <a:t>One digit in a binary number is called a bit. </a:t>
            </a:r>
          </a:p>
          <a:p>
            <a:r>
              <a:rPr lang="en-IN" sz="1200" dirty="0">
                <a:latin typeface="Open Sans" panose="020B0606030504020204" pitchFamily="34" charset="0"/>
              </a:rPr>
              <a:t>Eight bits grouped together are called a byte. </a:t>
            </a:r>
          </a:p>
          <a:p>
            <a:r>
              <a:rPr lang="en-IN" sz="1200" dirty="0">
                <a:latin typeface="Open Sans" panose="020B0606030504020204" pitchFamily="34" charset="0"/>
              </a:rPr>
              <a:t>Kilobyte KB - about 1 thousand bytes </a:t>
            </a:r>
          </a:p>
          <a:p>
            <a:r>
              <a:rPr lang="en-IN" sz="1200" dirty="0">
                <a:latin typeface="Open Sans" panose="020B0606030504020204" pitchFamily="34" charset="0"/>
              </a:rPr>
              <a:t>Megabyte (MB) - about 1 million bytes (about 1000 KB)</a:t>
            </a:r>
          </a:p>
          <a:p>
            <a:pPr lvl="1"/>
            <a:r>
              <a:rPr lang="en-IN" sz="1200" dirty="0">
                <a:latin typeface="Open Sans" panose="020B0606030504020204" pitchFamily="34" charset="0"/>
              </a:rPr>
              <a:t>MP3 audio is about 1 megabyte per minute</a:t>
            </a:r>
          </a:p>
          <a:p>
            <a:pPr lvl="1"/>
            <a:r>
              <a:rPr lang="en-IN" sz="1200" dirty="0">
                <a:latin typeface="Open Sans" panose="020B0606030504020204" pitchFamily="34" charset="0"/>
              </a:rPr>
              <a:t>A high-quality digital picture is about 2-5 megabytes</a:t>
            </a:r>
          </a:p>
          <a:p>
            <a:r>
              <a:rPr lang="en-IN" sz="1200" dirty="0">
                <a:latin typeface="Open Sans" panose="020B0606030504020204" pitchFamily="34" charset="0"/>
              </a:rPr>
              <a:t>Gigabyte GB = about a billion bytes (about 1000 MB)</a:t>
            </a:r>
          </a:p>
          <a:p>
            <a:pPr lvl="1"/>
            <a:r>
              <a:rPr lang="en-IN" sz="1200" dirty="0">
                <a:latin typeface="Open Sans" panose="020B0606030504020204" pitchFamily="34" charset="0"/>
              </a:rPr>
              <a:t>GB is a common unit for modern hardware e.g., 4000 MB = 4 GB</a:t>
            </a:r>
          </a:p>
          <a:p>
            <a:pPr lvl="1"/>
            <a:r>
              <a:rPr lang="en-IN" sz="1200" dirty="0">
                <a:latin typeface="Open Sans" panose="020B0606030504020204" pitchFamily="34" charset="0"/>
              </a:rPr>
              <a:t>An ordinary computer might have:</a:t>
            </a:r>
          </a:p>
          <a:p>
            <a:pPr lvl="2"/>
            <a:r>
              <a:rPr lang="en-IN" sz="1200" dirty="0">
                <a:latin typeface="Open Sans" panose="020B0606030504020204" pitchFamily="34" charset="0"/>
              </a:rPr>
              <a:t>4 GB or RAM, 256 GB of persistent storage</a:t>
            </a:r>
          </a:p>
          <a:p>
            <a:pPr lvl="2"/>
            <a:r>
              <a:rPr lang="en-IN" sz="1200" dirty="0">
                <a:latin typeface="Open Sans" panose="020B0606030504020204" pitchFamily="34" charset="0"/>
              </a:rPr>
              <a:t>A DVD disk has a capacity 4.7GB (single layer)</a:t>
            </a:r>
          </a:p>
          <a:p>
            <a:pPr lvl="2"/>
            <a:r>
              <a:rPr lang="en-IN" sz="1200" dirty="0">
                <a:latin typeface="Open Sans" panose="020B0606030504020204" pitchFamily="34" charset="0"/>
              </a:rPr>
              <a:t>Figure 2 GB per hour of video (varies greatly)</a:t>
            </a:r>
          </a:p>
          <a:p>
            <a:pPr lvl="2"/>
            <a:r>
              <a:rPr lang="en-IN" sz="1200" dirty="0">
                <a:latin typeface="Open Sans" panose="020B0606030504020204" pitchFamily="34" charset="0"/>
              </a:rPr>
              <a:t>A flash drive might hold 32 GB</a:t>
            </a:r>
          </a:p>
          <a:p>
            <a:pPr lvl="2"/>
            <a:r>
              <a:rPr lang="en-IN" sz="1200" dirty="0">
                <a:latin typeface="Open Sans" panose="020B0606030504020204" pitchFamily="34" charset="0"/>
              </a:rPr>
              <a:t>A hard drive might hold 750 GB</a:t>
            </a:r>
          </a:p>
          <a:p>
            <a:r>
              <a:rPr lang="en-IN" sz="1200" dirty="0">
                <a:latin typeface="Open Sans" panose="020B0606030504020204" pitchFamily="34" charset="0"/>
              </a:rPr>
              <a:t>One terabyte (TB) is about 1000 gigabytes, or roughly 1 trillion bytes. Hard Drives on computers are usually in the 500 GB to two TB range.</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5020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Binary number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500" i="0" dirty="0">
                    <a:effectLst/>
                    <a:latin typeface="Open Sans" panose="020B0606030504020204" pitchFamily="34" charset="0"/>
                  </a:rPr>
                  <a:t>Each digit in a decimal number represents a power of 10. </a:t>
                </a:r>
              </a:p>
              <a:p>
                <a:r>
                  <a:rPr lang="en-IN" sz="1500" i="0" dirty="0">
                    <a:effectLst/>
                    <a:latin typeface="Open Sans" panose="020B0606030504020204" pitchFamily="34" charset="0"/>
                  </a:rPr>
                  <a:t>The right-most digit is the number of ones, the next digit is the number of 10’s, and so on. </a:t>
                </a:r>
              </a:p>
              <a:p>
                <a:r>
                  <a:rPr lang="en-IN" sz="1500" i="0" dirty="0">
                    <a:effectLst/>
                    <a:latin typeface="Open Sans" panose="020B0606030504020204" pitchFamily="34" charset="0"/>
                  </a:rPr>
                  <a:t>To interpret integers as binary numbers we use powers of 2 just as we use powers of 10 when interpreting integers as decimal numbers. </a:t>
                </a:r>
              </a:p>
              <a:p>
                <a:r>
                  <a:rPr lang="en-IN" sz="1500" i="0" dirty="0">
                    <a:effectLst/>
                    <a:latin typeface="Open Sans" panose="020B0606030504020204" pitchFamily="34" charset="0"/>
                  </a:rPr>
                  <a:t>The right-most digit of a binary number represents the number of times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0</m:t>
                        </m:r>
                      </m:sup>
                    </m:sSup>
                  </m:oMath>
                </a14:m>
                <a:r>
                  <a:rPr lang="en-IN" sz="1500" i="0" dirty="0">
                    <a:effectLst/>
                    <a:latin typeface="Open Sans" panose="020B0606030504020204" pitchFamily="34" charset="0"/>
                  </a:rPr>
                  <a:t> = 1 is needed in the representation of the integer. </a:t>
                </a:r>
              </a:p>
              <a:p>
                <a:r>
                  <a:rPr lang="en-IN" sz="1500" i="0" dirty="0">
                    <a:effectLst/>
                    <a:latin typeface="Open Sans" panose="020B0606030504020204" pitchFamily="34" charset="0"/>
                  </a:rPr>
                  <a:t>Our choices are only 0 or 1 (i.e., we can use one 20 if the number is odd), because 0 and 1 are the only choices for digits in a binary number. The next right-most is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1</m:t>
                        </m:r>
                      </m:sup>
                    </m:sSup>
                  </m:oMath>
                </a14:m>
                <a:r>
                  <a:rPr lang="en-IN" sz="1500" i="0" dirty="0">
                    <a:effectLst/>
                    <a:latin typeface="Open Sans" panose="020B0606030504020204" pitchFamily="34" charset="0"/>
                  </a:rPr>
                  <a:t> = 2 and so on. </a:t>
                </a:r>
              </a:p>
              <a:p>
                <a:r>
                  <a:rPr lang="en-IN" sz="1500" i="0" dirty="0">
                    <a:effectLst/>
                    <a:latin typeface="Open Sans" panose="020B0606030504020204" pitchFamily="34" charset="0"/>
                  </a:rPr>
                  <a:t>01010011 is 0 ∗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7</m:t>
                        </m:r>
                      </m:sup>
                    </m:sSup>
                  </m:oMath>
                </a14:m>
                <a:r>
                  <a:rPr lang="en-IN" sz="1500" i="0" dirty="0">
                    <a:effectLst/>
                    <a:latin typeface="Open Sans" panose="020B0606030504020204" pitchFamily="34" charset="0"/>
                  </a:rPr>
                  <a:t> + 1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6</m:t>
                        </m:r>
                      </m:sup>
                    </m:sSup>
                  </m:oMath>
                </a14:m>
                <a:r>
                  <a:rPr lang="en-IN" sz="1500" i="0" dirty="0">
                    <a:effectLst/>
                    <a:latin typeface="Open Sans" panose="020B0606030504020204" pitchFamily="34" charset="0"/>
                  </a:rPr>
                  <a:t> + 0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5</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4</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3</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2</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1</m:t>
                        </m:r>
                      </m:sup>
                    </m:sSup>
                  </m:oMath>
                </a14:m>
                <a:r>
                  <a:rPr lang="en-IN" sz="1500" i="0" dirty="0">
                    <a:effectLst/>
                    <a:latin typeface="Open Sans" panose="020B0606030504020204" pitchFamily="34" charset="0"/>
                  </a:rPr>
                  <a:t> +1 ∗ 20 = 83.</a:t>
                </a:r>
                <a:endParaRPr lang="en-IN" sz="1500" dirty="0">
                  <a:latin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763D88F7-014E-43B6-A3A8-5EDD0F989D06}"/>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283" t="-353" r="-94" b="-123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6213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pPr fontAlgn="base"/>
            <a:r>
              <a:rPr lang="en-IN" b="1" i="0">
                <a:effectLst/>
                <a:latin typeface="sofia-pro"/>
              </a:rPr>
              <a:t>Byte Objects vs String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200" i="0">
                <a:effectLst/>
                <a:latin typeface="Open Sans" panose="020B0606030504020204" pitchFamily="34" charset="0"/>
              </a:rPr>
              <a:t>Byte objects are sequence of Bytes, whereas Strings are sequence of characters.</a:t>
            </a:r>
          </a:p>
          <a:p>
            <a:r>
              <a:rPr lang="en-IN" sz="2200" i="0">
                <a:effectLst/>
                <a:latin typeface="Open Sans" panose="020B0606030504020204" pitchFamily="34" charset="0"/>
              </a:rPr>
              <a:t>Byte objects are in machine readable form internally, Strings are only in human readable form.</a:t>
            </a:r>
          </a:p>
          <a:p>
            <a:r>
              <a:rPr lang="en-IN" sz="2200" i="0">
                <a:effectLst/>
                <a:latin typeface="Open Sans" panose="020B0606030504020204" pitchFamily="34" charset="0"/>
              </a:rPr>
              <a:t>Since Byte objects are machine readable, they can be directly stored on the disk. </a:t>
            </a:r>
          </a:p>
          <a:p>
            <a:r>
              <a:rPr lang="en-IN" sz="2200" i="0">
                <a:effectLst/>
                <a:latin typeface="Open Sans" panose="020B0606030504020204" pitchFamily="34" charset="0"/>
              </a:rPr>
              <a:t>Whereas Strings need encoding before which they can be stored on disk.</a:t>
            </a:r>
            <a:endParaRPr lang="en-IN" sz="22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89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Encoding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a:effectLst/>
                <a:latin typeface="Open Sans" panose="020B0606030504020204" pitchFamily="34" charset="0"/>
              </a:rPr>
              <a:t>PNG, JPEG, MP3, WAV, ASCII, UTF-8 etc are different forms of encodings. </a:t>
            </a:r>
          </a:p>
          <a:p>
            <a:r>
              <a:rPr lang="en-IN" sz="1700" i="0">
                <a:effectLst/>
                <a:latin typeface="Open Sans" panose="020B0606030504020204" pitchFamily="34" charset="0"/>
              </a:rPr>
              <a:t>An encoding is a format to represent audio, images, text, etc in bytes. </a:t>
            </a:r>
          </a:p>
          <a:p>
            <a:r>
              <a:rPr lang="en-IN" sz="1700" i="0">
                <a:effectLst/>
                <a:latin typeface="Open Sans" panose="020B0606030504020204" pitchFamily="34" charset="0"/>
              </a:rPr>
              <a:t>Converting Strings to byte objects is termed as encoding. </a:t>
            </a:r>
          </a:p>
          <a:p>
            <a:r>
              <a:rPr lang="en-IN" sz="1700" i="0">
                <a:effectLst/>
                <a:latin typeface="Open Sans" panose="020B0606030504020204" pitchFamily="34" charset="0"/>
              </a:rPr>
              <a:t>This is necessary so that the text can be stored on disk using mapping using ASCII or UTF-8 encoding techniques.</a:t>
            </a:r>
          </a:p>
          <a:p>
            <a:r>
              <a:rPr lang="en-IN" sz="1700" i="0">
                <a:effectLst/>
                <a:latin typeface="Open Sans" panose="020B0606030504020204" pitchFamily="34" charset="0"/>
              </a:rPr>
              <a:t>This task is achieved using encode(). </a:t>
            </a:r>
          </a:p>
          <a:p>
            <a:r>
              <a:rPr lang="en-IN" sz="1700" i="0">
                <a:effectLst/>
                <a:latin typeface="Open Sans" panose="020B0606030504020204" pitchFamily="34" charset="0"/>
              </a:rPr>
              <a:t>It take encoding technique as argument. Default technique is “UTF-8” technique</a:t>
            </a:r>
            <a:endParaRPr lang="en-IN" sz="1700">
              <a:latin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6426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Decoding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dirty="0">
                <a:effectLst/>
                <a:latin typeface="Open Sans" panose="020B0606030504020204" pitchFamily="34" charset="0"/>
              </a:rPr>
              <a:t>Similarly, Decoding is process to convert a Byte object to String. </a:t>
            </a:r>
          </a:p>
          <a:p>
            <a:r>
              <a:rPr lang="en-IN" sz="1700" i="0" dirty="0">
                <a:effectLst/>
                <a:latin typeface="Open Sans" panose="020B0606030504020204" pitchFamily="34" charset="0"/>
              </a:rPr>
              <a:t>It is implemented using decode() . </a:t>
            </a:r>
          </a:p>
          <a:p>
            <a:r>
              <a:rPr lang="en-IN" sz="1700" i="0" dirty="0">
                <a:effectLst/>
                <a:latin typeface="Open Sans" panose="020B0606030504020204" pitchFamily="34" charset="0"/>
              </a:rPr>
              <a:t>A byte string can be decoded back into a character string, if we know which encoding was used to encode it.</a:t>
            </a:r>
          </a:p>
          <a:p>
            <a:r>
              <a:rPr lang="en-IN" sz="1700" i="0" dirty="0">
                <a:effectLst/>
                <a:latin typeface="Open Sans" panose="020B0606030504020204" pitchFamily="34" charset="0"/>
              </a:rPr>
              <a:t> Encoding and Decoding are inverse processes</a:t>
            </a:r>
            <a:endParaRPr lang="en-IN" sz="17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08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22360" y="135194"/>
            <a:ext cx="7474172" cy="990221"/>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Why Python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396935" y="970671"/>
            <a:ext cx="4892517" cy="5570806"/>
          </a:xfrm>
        </p:spPr>
        <p:txBody>
          <a:bodyPr anchor="ctr">
            <a:noAutofit/>
          </a:bodyPr>
          <a:lstStyle/>
          <a:p>
            <a:r>
              <a:rPr lang="en-IN" sz="900" b="1" i="0" dirty="0">
                <a:effectLst/>
                <a:latin typeface="Open Sans" panose="020B0606030504020204" pitchFamily="34" charset="0"/>
              </a:rPr>
              <a:t>Simple</a:t>
            </a:r>
          </a:p>
          <a:p>
            <a:pPr lvl="1"/>
            <a:r>
              <a:rPr lang="en-IN" sz="900" i="0" dirty="0">
                <a:effectLst/>
                <a:latin typeface="Open Sans" panose="020B0606030504020204" pitchFamily="34" charset="0"/>
              </a:rPr>
              <a:t>High level interpreted language with easy syntax and dynamic semantics.</a:t>
            </a:r>
          </a:p>
          <a:p>
            <a:pPr lvl="1"/>
            <a:r>
              <a:rPr lang="en-IN" sz="900" dirty="0">
                <a:latin typeface="Open Sans" panose="020B0606030504020204" pitchFamily="34" charset="0"/>
              </a:rPr>
              <a:t>High level – Python derives components from natural language like we do.</a:t>
            </a:r>
            <a:endParaRPr lang="en-IN" sz="900" i="0" dirty="0">
              <a:effectLst/>
              <a:latin typeface="Open Sans" panose="020B0606030504020204" pitchFamily="34" charset="0"/>
            </a:endParaRPr>
          </a:p>
          <a:p>
            <a:pPr lvl="1"/>
            <a:r>
              <a:rPr lang="en-IN" sz="900" i="0" dirty="0">
                <a:effectLst/>
                <a:latin typeface="Open Sans" panose="020B0606030504020204" pitchFamily="34" charset="0"/>
              </a:rPr>
              <a:t>Easy to Learn</a:t>
            </a:r>
          </a:p>
          <a:p>
            <a:pPr lvl="1"/>
            <a:r>
              <a:rPr lang="en-IN" sz="900" i="0" dirty="0">
                <a:effectLst/>
                <a:latin typeface="Open Sans" panose="020B0606030504020204" pitchFamily="34" charset="0"/>
              </a:rPr>
              <a:t>More emphasis on the solution to the problem rather than the syntax</a:t>
            </a:r>
          </a:p>
          <a:p>
            <a:r>
              <a:rPr lang="en-IN" sz="900" b="1" dirty="0">
                <a:latin typeface="Open Sans" panose="020B0606030504020204" pitchFamily="34" charset="0"/>
              </a:rPr>
              <a:t>Interpreted</a:t>
            </a:r>
          </a:p>
          <a:p>
            <a:pPr marL="685800" lvl="2">
              <a:spcBef>
                <a:spcPts val="1000"/>
              </a:spcBef>
            </a:pPr>
            <a:r>
              <a:rPr lang="en-IN" sz="900" dirty="0">
                <a:latin typeface="Open Sans" panose="020B0606030504020204" pitchFamily="34" charset="0"/>
              </a:rPr>
              <a:t>There are no separate compilation and execution steps like C and C++.</a:t>
            </a:r>
          </a:p>
          <a:p>
            <a:pPr marL="685800" lvl="2">
              <a:spcBef>
                <a:spcPts val="1000"/>
              </a:spcBef>
            </a:pPr>
            <a:r>
              <a:rPr lang="en-IN" sz="900" dirty="0">
                <a:latin typeface="Open Sans" panose="020B0606030504020204" pitchFamily="34" charset="0"/>
              </a:rPr>
              <a:t>Python code in compiled line by line which makes debugging error easier &amp; efficient.</a:t>
            </a:r>
          </a:p>
          <a:p>
            <a:pPr marL="685800" lvl="2">
              <a:spcBef>
                <a:spcPts val="1000"/>
              </a:spcBef>
            </a:pPr>
            <a:r>
              <a:rPr lang="en-IN" sz="900" dirty="0">
                <a:latin typeface="Open Sans" panose="020B0606030504020204" pitchFamily="34" charset="0"/>
              </a:rPr>
              <a:t>This also means that management of memory &amp; CPU is much more efficient &amp; easier.</a:t>
            </a:r>
          </a:p>
          <a:p>
            <a:pPr marL="685800" lvl="2">
              <a:spcBef>
                <a:spcPts val="1000"/>
              </a:spcBef>
            </a:pPr>
            <a:r>
              <a:rPr lang="en-IN" sz="900" dirty="0">
                <a:latin typeface="Open Sans" panose="020B0606030504020204" pitchFamily="34" charset="0"/>
              </a:rPr>
              <a:t>A whole program may take up a lot of memory, but Python would take away the block of code that has already been executed. This frees up memory and makes the code run better.</a:t>
            </a:r>
          </a:p>
          <a:p>
            <a:pPr marL="685800" lvl="2">
              <a:spcBef>
                <a:spcPts val="1000"/>
              </a:spcBef>
            </a:pPr>
            <a:r>
              <a:rPr lang="en-IN" sz="900" dirty="0">
                <a:latin typeface="Open Sans" panose="020B0606030504020204" pitchFamily="34" charset="0"/>
              </a:rPr>
              <a:t>Because of above, Python is slower than other programming languages (java, C++ etc.)</a:t>
            </a:r>
          </a:p>
          <a:p>
            <a:pPr marL="182563" lvl="2" indent="-182563">
              <a:spcBef>
                <a:spcPts val="1000"/>
              </a:spcBef>
            </a:pPr>
            <a:r>
              <a:rPr lang="en-IN" sz="900" b="1" dirty="0">
                <a:latin typeface="Open Sans" panose="020B0606030504020204" pitchFamily="34" charset="0"/>
              </a:rPr>
              <a:t>Easy Syntax</a:t>
            </a:r>
          </a:p>
          <a:p>
            <a:pPr marL="639763" lvl="3" indent="-182563">
              <a:spcBef>
                <a:spcPts val="1000"/>
              </a:spcBef>
            </a:pPr>
            <a:r>
              <a:rPr lang="en-IN" sz="900" dirty="0">
                <a:latin typeface="Open Sans" panose="020B0606030504020204" pitchFamily="34" charset="0"/>
              </a:rPr>
              <a:t>Use indentations to distinguish which block of code comes under which functions. This makes the code distributed and better for anyone to read.</a:t>
            </a:r>
          </a:p>
          <a:p>
            <a:pPr marL="182563" lvl="3" indent="-182563">
              <a:spcBef>
                <a:spcPts val="1000"/>
              </a:spcBef>
            </a:pPr>
            <a:r>
              <a:rPr lang="en-IN" sz="900" b="1" dirty="0">
                <a:latin typeface="Open Sans" panose="020B0606030504020204" pitchFamily="34" charset="0"/>
              </a:rPr>
              <a:t>Dynamics Semantics </a:t>
            </a:r>
          </a:p>
          <a:p>
            <a:pPr marL="639763" lvl="4" indent="-182563">
              <a:spcBef>
                <a:spcPts val="1000"/>
              </a:spcBef>
            </a:pPr>
            <a:r>
              <a:rPr lang="en-IN" sz="900" dirty="0">
                <a:latin typeface="Open Sans" panose="020B0606030504020204" pitchFamily="34" charset="0"/>
              </a:rPr>
              <a:t>Do not need to initialise anything before using; Python does all of that dynamically.</a:t>
            </a:r>
          </a:p>
          <a:p>
            <a:pPr marL="182563" lvl="2" indent="-182563">
              <a:spcBef>
                <a:spcPts val="1000"/>
              </a:spcBef>
            </a:pPr>
            <a:r>
              <a:rPr lang="en-IN" sz="900" b="1" dirty="0">
                <a:latin typeface="Open Sans" panose="020B0606030504020204" pitchFamily="34" charset="0"/>
              </a:rPr>
              <a:t>Rich Library Support</a:t>
            </a:r>
          </a:p>
          <a:p>
            <a:pPr marL="182563" lvl="2" indent="-182563">
              <a:spcBef>
                <a:spcPts val="1000"/>
              </a:spcBef>
            </a:pPr>
            <a:endParaRPr lang="en-IN" sz="900" b="1" dirty="0">
              <a:latin typeface="Open Sans" panose="020B0606030504020204" pitchFamily="34" charset="0"/>
            </a:endParaRPr>
          </a:p>
          <a:p>
            <a:pPr marL="0" lvl="2" indent="0" algn="ctr">
              <a:spcBef>
                <a:spcPts val="1000"/>
              </a:spcBef>
              <a:buNone/>
            </a:pPr>
            <a:endParaRPr lang="en-IN" sz="900" b="1" dirty="0">
              <a:latin typeface="Open Sans" panose="020B0606030504020204" pitchFamily="34" charset="0"/>
              <a:hlinkClick r:id="rId2"/>
            </a:endParaRPr>
          </a:p>
          <a:p>
            <a:pPr marL="0" lvl="2" indent="0" algn="ctr">
              <a:spcBef>
                <a:spcPts val="1000"/>
              </a:spcBef>
              <a:buNone/>
            </a:pPr>
            <a:r>
              <a:rPr lang="en-IN" sz="900" b="1" dirty="0">
                <a:latin typeface="Open Sans" panose="020B0606030504020204" pitchFamily="34" charset="0"/>
                <a:hlinkClick r:id="rId2"/>
              </a:rPr>
              <a:t>Study &amp; Practice Materials</a:t>
            </a:r>
            <a:endParaRPr lang="en-IN" sz="900" b="1" dirty="0">
              <a:latin typeface="Open Sans" panose="020B0606030504020204" pitchFamily="34" charset="0"/>
            </a:endParaRPr>
          </a:p>
          <a:p>
            <a:pPr marL="685800" lvl="2">
              <a:spcBef>
                <a:spcPts val="1000"/>
              </a:spcBef>
            </a:pPr>
            <a:endParaRPr lang="en-IN" sz="900" dirty="0">
              <a:latin typeface="Open Sans" panose="020B0606030504020204" pitchFamily="34" charset="0"/>
            </a:endParaRP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graphicFrame>
        <p:nvGraphicFramePr>
          <p:cNvPr id="4" name="Diagram 3">
            <a:extLst>
              <a:ext uri="{FF2B5EF4-FFF2-40B4-BE49-F238E27FC236}">
                <a16:creationId xmlns:a16="http://schemas.microsoft.com/office/drawing/2014/main" id="{A73E4C90-F6EE-48A9-98D8-E7511260B359}"/>
              </a:ext>
            </a:extLst>
          </p:cNvPr>
          <p:cNvGraphicFramePr/>
          <p:nvPr>
            <p:extLst>
              <p:ext uri="{D42A27DB-BD31-4B8C-83A1-F6EECF244321}">
                <p14:modId xmlns:p14="http://schemas.microsoft.com/office/powerpoint/2010/main" val="168797113"/>
              </p:ext>
            </p:extLst>
          </p:nvPr>
        </p:nvGraphicFramePr>
        <p:xfrm>
          <a:off x="5289452" y="1730325"/>
          <a:ext cx="3625948" cy="35883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395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sz="3200" b="1" dirty="0">
                <a:latin typeface="Open Sans" panose="020B0606030504020204" pitchFamily="34" charset="0"/>
                <a:ea typeface="Open Sans" panose="020B0606030504020204" pitchFamily="34" charset="0"/>
                <a:cs typeface="Open Sans" panose="020B0606030504020204" pitchFamily="34" charset="0"/>
              </a:rPr>
              <a:t>OOP (Object-Oriented Programming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The main aim of OOP is to bind together the data and the functions that operate on them so that no other part of the code can access this data except that function. </a:t>
            </a:r>
          </a:p>
          <a:p>
            <a:r>
              <a:rPr lang="en-IN" sz="1800" dirty="0">
                <a:latin typeface="Open Sans" panose="020B0606030504020204" pitchFamily="34" charset="0"/>
                <a:ea typeface="Open Sans" panose="020B0606030504020204" pitchFamily="34" charset="0"/>
                <a:cs typeface="Open Sans" panose="020B0606030504020204" pitchFamily="34" charset="0"/>
              </a:rPr>
              <a:t>We can model a real-world problem into our code, and we can have security for it such that certain features only access those data elements.</a:t>
            </a:r>
          </a:p>
          <a:p>
            <a:r>
              <a:rPr lang="en-IN" sz="1800" dirty="0">
                <a:latin typeface="Open Sans" panose="020B0606030504020204" pitchFamily="34" charset="0"/>
                <a:ea typeface="Open Sans" panose="020B0606030504020204" pitchFamily="34" charset="0"/>
                <a:cs typeface="Open Sans" panose="020B0606030504020204" pitchFamily="34" charset="0"/>
              </a:rPr>
              <a:t>This helps replicating real-world problem.</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234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Choosing the version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Why are there different versions? </a:t>
            </a:r>
          </a:p>
          <a:p>
            <a:r>
              <a:rPr lang="en-IN" sz="2400" dirty="0">
                <a:latin typeface="Open Sans" panose="020B0606030504020204" pitchFamily="34" charset="0"/>
                <a:ea typeface="Open Sans" panose="020B0606030504020204" pitchFamily="34" charset="0"/>
                <a:cs typeface="Open Sans" panose="020B0606030504020204" pitchFamily="34" charset="0"/>
              </a:rPr>
              <a:t>How are they different? </a:t>
            </a:r>
          </a:p>
          <a:p>
            <a:r>
              <a:rPr lang="en-IN" sz="2400" dirty="0">
                <a:latin typeface="Open Sans" panose="020B0606030504020204" pitchFamily="34" charset="0"/>
                <a:ea typeface="Open Sans" panose="020B0606030504020204" pitchFamily="34" charset="0"/>
                <a:cs typeface="Open Sans" panose="020B0606030504020204" pitchFamily="34" charset="0"/>
              </a:rPr>
              <a:t>Which one should we learn?</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60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 Learning environment</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VS code</a:t>
            </a:r>
          </a:p>
          <a:p>
            <a:r>
              <a:rPr lang="en-IN" sz="2400" dirty="0">
                <a:latin typeface="Open Sans" panose="020B0606030504020204" pitchFamily="34" charset="0"/>
                <a:ea typeface="Open Sans" panose="020B0606030504020204" pitchFamily="34" charset="0"/>
                <a:cs typeface="Open Sans" panose="020B0606030504020204" pitchFamily="34" charset="0"/>
              </a:rPr>
              <a:t>Anaconda / </a:t>
            </a:r>
            <a:r>
              <a:rPr lang="en-IN" sz="2400" dirty="0" err="1">
                <a:latin typeface="Open Sans" panose="020B0606030504020204" pitchFamily="34" charset="0"/>
                <a:ea typeface="Open Sans" panose="020B0606030504020204" pitchFamily="34" charset="0"/>
                <a:cs typeface="Open Sans" panose="020B0606030504020204" pitchFamily="34" charset="0"/>
              </a:rPr>
              <a:t>Jupyter</a:t>
            </a:r>
            <a:r>
              <a:rPr lang="en-IN" sz="2400" dirty="0">
                <a:latin typeface="Open Sans" panose="020B0606030504020204" pitchFamily="34" charset="0"/>
                <a:ea typeface="Open Sans" panose="020B0606030504020204" pitchFamily="34" charset="0"/>
                <a:cs typeface="Open Sans" panose="020B0606030504020204" pitchFamily="34" charset="0"/>
              </a:rPr>
              <a:t> Notebook</a:t>
            </a:r>
          </a:p>
          <a:p>
            <a:r>
              <a:rPr lang="en-IN" sz="2400" dirty="0">
                <a:latin typeface="Open Sans" panose="020B0606030504020204" pitchFamily="34" charset="0"/>
                <a:ea typeface="Open Sans" panose="020B0606030504020204" pitchFamily="34" charset="0"/>
                <a:cs typeface="Open Sans" panose="020B0606030504020204" pitchFamily="34" charset="0"/>
              </a:rPr>
              <a:t>Google </a:t>
            </a:r>
            <a:r>
              <a:rPr lang="en-IN" sz="2400" dirty="0" err="1">
                <a:latin typeface="Open Sans" panose="020B0606030504020204" pitchFamily="34" charset="0"/>
                <a:ea typeface="Open Sans" panose="020B0606030504020204" pitchFamily="34" charset="0"/>
                <a:cs typeface="Open Sans" panose="020B0606030504020204" pitchFamily="34" charset="0"/>
              </a:rPr>
              <a:t>Colaboratory</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9924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838200" y="108951"/>
            <a:ext cx="10515600" cy="696268"/>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 Object-Oriented Programming</a:t>
            </a:r>
          </a:p>
        </p:txBody>
      </p:sp>
      <p:sp>
        <p:nvSpPr>
          <p:cNvPr id="13" name="Content Placeholder 2">
            <a:extLst>
              <a:ext uri="{FF2B5EF4-FFF2-40B4-BE49-F238E27FC236}">
                <a16:creationId xmlns:a16="http://schemas.microsoft.com/office/drawing/2014/main" id="{763D88F7-014E-43B6-A3A8-5EDD0F989D06}"/>
              </a:ext>
            </a:extLst>
          </p:cNvPr>
          <p:cNvSpPr>
            <a:spLocks noGrp="1"/>
          </p:cNvSpPr>
          <p:nvPr>
            <p:ph idx="4294967295"/>
          </p:nvPr>
        </p:nvSpPr>
        <p:spPr>
          <a:xfrm>
            <a:off x="286603" y="1683657"/>
            <a:ext cx="3295121" cy="5064217"/>
          </a:xfrm>
          <a:solidFill>
            <a:schemeClr val="bg2"/>
          </a:solidFill>
        </p:spPr>
        <p:txBody>
          <a:bodyPr anchor="ct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{var question = prompt("Ask magic 8 ball a question");var answer = Math.floor(Math.random() * 8) + 1; if (answer == 1) {alert("It is certain");} else if (answer == 2) {alert("Outlook good");} else if (answer == 3) {alert("You may rely on it");} else if (answer == 4) {alert("Ask again later");} else if (answer == 5) {alert("Concentrate and ask again");} else if (answer == 6) {alert ("Reply hazy, try again");} else if (answer == 7) {alert("My reply is no");} else if (answer == 8) {alert("My sources say no")} else {alert ("That's not a question");}alert("The end");})</a:t>
            </a:r>
          </a:p>
        </p:txBody>
      </p:sp>
      <p:sp>
        <p:nvSpPr>
          <p:cNvPr id="15" name="Content Placeholder 2">
            <a:extLst>
              <a:ext uri="{FF2B5EF4-FFF2-40B4-BE49-F238E27FC236}">
                <a16:creationId xmlns:a16="http://schemas.microsoft.com/office/drawing/2014/main" id="{97E68038-4EED-4D29-BE9C-FE7C116A85C0}"/>
              </a:ext>
            </a:extLst>
          </p:cNvPr>
          <p:cNvSpPr txBox="1">
            <a:spLocks/>
          </p:cNvSpPr>
          <p:nvPr/>
        </p:nvSpPr>
        <p:spPr>
          <a:xfrm>
            <a:off x="4373087" y="1683657"/>
            <a:ext cx="3295121" cy="5064805"/>
          </a:xfrm>
          <a:prstGeom prst="rect">
            <a:avLst/>
          </a:prstGeom>
          <a:solidFill>
            <a:schemeClr val="bg2"/>
          </a:solidFill>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var question = prompt("Ask magic 8 ball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var answer = Math.floor(Math.random() * 8) + 1;</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if (answer == 1)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alert("It is certain");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2)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alert("Outlook good");</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3)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alert("You may rely on it");</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4)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alert("Ask again later");</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5)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alert("Concentrate and ask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6)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alert("Reply hazy, try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7)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reply is no");</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8)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sources say no")</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alert("That's not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alert("The end");</a:t>
            </a:r>
          </a:p>
          <a:p>
            <a:pPr marL="0" indent="0">
              <a:buNone/>
            </a:pP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6" name="Content Placeholder 2">
            <a:extLst>
              <a:ext uri="{FF2B5EF4-FFF2-40B4-BE49-F238E27FC236}">
                <a16:creationId xmlns:a16="http://schemas.microsoft.com/office/drawing/2014/main" id="{5BD84B5C-1F6F-4257-B882-3303892E27DF}"/>
              </a:ext>
            </a:extLst>
          </p:cNvPr>
          <p:cNvSpPr txBox="1">
            <a:spLocks/>
          </p:cNvSpPr>
          <p:nvPr/>
        </p:nvSpPr>
        <p:spPr>
          <a:xfrm>
            <a:off x="8459571" y="1683069"/>
            <a:ext cx="3295120" cy="5064805"/>
          </a:xfrm>
          <a:prstGeom prst="rect">
            <a:avLst/>
          </a:prstGeom>
          <a:solidFill>
            <a:schemeClr val="bg2"/>
          </a:solidFill>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import random</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question = input("Ask magic 8 ball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answer = random.randint(1,8)</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if answer == 1:</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print("It is certain")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2:</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print("Outlook good")</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3:</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print("You may rely on it")</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4:</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print("Ask again later")</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5:</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print("Concentrate and ask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6:</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print("Reply hazy, try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7:</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reply is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8:</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sources say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else:</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print("That's not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print ("The end")</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D6F07D6B-6A2C-4CEA-AB9C-EEAD407BCF90}"/>
              </a:ext>
            </a:extLst>
          </p:cNvPr>
          <p:cNvSpPr/>
          <p:nvPr/>
        </p:nvSpPr>
        <p:spPr>
          <a:xfrm>
            <a:off x="286603" y="110308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7" name="Rectangle 16">
            <a:extLst>
              <a:ext uri="{FF2B5EF4-FFF2-40B4-BE49-F238E27FC236}">
                <a16:creationId xmlns:a16="http://schemas.microsoft.com/office/drawing/2014/main" id="{A0BF9BF8-200E-4648-AF53-9DE14D0E4432}"/>
              </a:ext>
            </a:extLst>
          </p:cNvPr>
          <p:cNvSpPr/>
          <p:nvPr/>
        </p:nvSpPr>
        <p:spPr>
          <a:xfrm>
            <a:off x="4373086" y="1080727"/>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8" name="Rectangle 17">
            <a:extLst>
              <a:ext uri="{FF2B5EF4-FFF2-40B4-BE49-F238E27FC236}">
                <a16:creationId xmlns:a16="http://schemas.microsoft.com/office/drawing/2014/main" id="{9659588A-0FEB-40E2-9D89-5C1D138EAABF}"/>
              </a:ext>
            </a:extLst>
          </p:cNvPr>
          <p:cNvSpPr/>
          <p:nvPr/>
        </p:nvSpPr>
        <p:spPr>
          <a:xfrm>
            <a:off x="8459569" y="108072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337138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5"/>
            <a:ext cx="7474172" cy="1004288"/>
          </a:xfrm>
        </p:spPr>
        <p:txBody>
          <a:bodyPr>
            <a:normAutofit/>
          </a:bodyPr>
          <a:lstStyle/>
          <a:p>
            <a:r>
              <a:rPr lang="en-IN" sz="3200" b="1" dirty="0">
                <a:latin typeface="Open Sans" panose="020B0606030504020204" pitchFamily="34" charset="0"/>
                <a:ea typeface="Open Sans" panose="020B0606030504020204" pitchFamily="34" charset="0"/>
                <a:cs typeface="Open Sans" panose="020B0606030504020204" pitchFamily="34" charset="0"/>
              </a:rPr>
              <a:t>Python Dynamically typed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631853"/>
            <a:ext cx="6467867" cy="4096933"/>
          </a:xfrm>
        </p:spPr>
        <p:txBody>
          <a:bodyPr anchor="ctr">
            <a:normAutofit/>
          </a:bodyPr>
          <a:lstStyle/>
          <a:p>
            <a:pPr marL="0" indent="0">
              <a:buNone/>
            </a:pPr>
            <a:r>
              <a:rPr lang="en-IN" sz="1300" i="0" dirty="0">
                <a:effectLst/>
                <a:latin typeface="Open Sans" panose="020B0606030504020204" pitchFamily="34" charset="0"/>
              </a:rPr>
              <a:t>We don't have to declare the type of variable while assigning a value to a variable in Python. Other languages like C, C++, Java, etc.., there is a strict declaration of variables before assigning values to them.</a:t>
            </a:r>
          </a:p>
          <a:p>
            <a:pPr marL="0" indent="0">
              <a:buNone/>
            </a:pPr>
            <a:r>
              <a:rPr lang="en-IN" sz="1300" i="0" dirty="0">
                <a:effectLst/>
                <a:latin typeface="Open Sans" panose="020B0606030504020204" pitchFamily="34" charset="0"/>
              </a:rPr>
              <a:t>Python don't have any problem even if we don't declare the type of variable. It states the kind of variable in the runtime of the program. So, Python is a dynamically typed language. Let's see one example.</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assigning a value to a variable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x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6666"/>
                </a:solidFill>
                <a:effectLst/>
                <a:latin typeface="Courier New" panose="02070309020205020404" pitchFamily="49" charset="0"/>
              </a:rPr>
              <a:t>1</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2</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3</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x is a list here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88"/>
                </a:solidFill>
                <a:effectLst/>
                <a:latin typeface="Courier New" panose="02070309020205020404" pitchFamily="49" charset="0"/>
              </a:rPr>
              <a:t>print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type</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x</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reassigning a value to the 'x’</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x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x is a bool here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88"/>
                </a:solidFill>
                <a:effectLst/>
                <a:latin typeface="Courier New" panose="02070309020205020404" pitchFamily="49" charset="0"/>
              </a:rPr>
              <a:t>print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type</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x</a:t>
            </a:r>
            <a:r>
              <a:rPr kumimoji="0" lang="en-US" altLang="en-US" sz="1400" b="0" i="0" u="none" strike="noStrike" cap="none" normalizeH="0" baseline="0" dirty="0">
                <a:ln>
                  <a:noFill/>
                </a:ln>
                <a:solidFill>
                  <a:srgbClr val="666600"/>
                </a:solidFill>
                <a:effectLst/>
                <a:latin typeface="Courier New" panose="02070309020205020404" pitchFamily="49" charset="0"/>
              </a:rPr>
              <a:t>))</a:t>
            </a:r>
            <a:endParaRPr lang="en-IN" sz="1300" dirty="0">
              <a:latin typeface="Open Sans" panose="020B0606030504020204" pitchFamily="34" charset="0"/>
            </a:endParaRPr>
          </a:p>
          <a:p>
            <a:pPr marL="0" indent="0">
              <a:buNone/>
            </a:pPr>
            <a:endParaRPr lang="en-IN" sz="13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9473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Python usage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100" i="0" dirty="0">
                <a:effectLst/>
                <a:latin typeface="Open Sans" panose="020B0606030504020204" pitchFamily="34" charset="0"/>
              </a:rPr>
              <a:t>Google: uses Python for better search features. </a:t>
            </a:r>
          </a:p>
          <a:p>
            <a:r>
              <a:rPr lang="en-IN" sz="1100" dirty="0">
                <a:latin typeface="Open Sans" panose="020B0606030504020204" pitchFamily="34" charset="0"/>
              </a:rPr>
              <a:t>Dropbox: its server &amp; client applications have been coded using Python.</a:t>
            </a:r>
          </a:p>
          <a:p>
            <a:r>
              <a:rPr lang="en-IN" sz="1100" dirty="0">
                <a:latin typeface="Open Sans" panose="020B0606030504020204" pitchFamily="34" charset="0"/>
              </a:rPr>
              <a:t>Netflix: uses ML to understand &amp; cluster certain groups of its users and recommend them TV shows.</a:t>
            </a:r>
          </a:p>
          <a:p>
            <a:r>
              <a:rPr lang="en-IN" sz="1100" dirty="0">
                <a:latin typeface="Open Sans" panose="020B0606030504020204" pitchFamily="34" charset="0"/>
              </a:rPr>
              <a:t>NASA: scientists uses Python for scientific calculations</a:t>
            </a:r>
          </a:p>
          <a:p>
            <a:r>
              <a:rPr lang="en-IN" sz="1100" dirty="0">
                <a:latin typeface="Open Sans" panose="020B0606030504020204" pitchFamily="34" charset="0"/>
              </a:rPr>
              <a:t>National Security Agency: uses Python for Cybersecurity analysis and for encryption &amp; decryption purposes.</a:t>
            </a:r>
          </a:p>
          <a:p>
            <a:r>
              <a:rPr lang="en-IN" sz="1100" dirty="0">
                <a:latin typeface="Open Sans" panose="020B0606030504020204" pitchFamily="34" charset="0"/>
              </a:rPr>
              <a:t>YouTube: uses Python for better searches for its users</a:t>
            </a:r>
          </a:p>
          <a:p>
            <a:r>
              <a:rPr lang="en-IN" sz="1100" dirty="0">
                <a:latin typeface="Open Sans" panose="020B0606030504020204" pitchFamily="34" charset="0"/>
              </a:rPr>
              <a:t>BitTorrent: Uses python to share files between the users.</a:t>
            </a:r>
          </a:p>
          <a:p>
            <a:pPr marL="0" indent="0">
              <a:buNone/>
            </a:pPr>
            <a:endParaRPr lang="en-IN" sz="11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116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247736"/>
            <a:ext cx="7474172" cy="891747"/>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Python data Types</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graphicFrame>
        <p:nvGraphicFramePr>
          <p:cNvPr id="9" name="Diagram 8">
            <a:extLst>
              <a:ext uri="{FF2B5EF4-FFF2-40B4-BE49-F238E27FC236}">
                <a16:creationId xmlns:a16="http://schemas.microsoft.com/office/drawing/2014/main" id="{69E82B8E-2453-4FE4-8B7F-6FC546434B11}"/>
              </a:ext>
            </a:extLst>
          </p:cNvPr>
          <p:cNvGraphicFramePr/>
          <p:nvPr>
            <p:extLst>
              <p:ext uri="{D42A27DB-BD31-4B8C-83A1-F6EECF244321}">
                <p14:modId xmlns:p14="http://schemas.microsoft.com/office/powerpoint/2010/main" val="1111596431"/>
              </p:ext>
            </p:extLst>
          </p:nvPr>
        </p:nvGraphicFramePr>
        <p:xfrm>
          <a:off x="637841" y="1284783"/>
          <a:ext cx="6967841" cy="4288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45135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2095</Words>
  <Application>Microsoft Office PowerPoint</Application>
  <PresentationFormat>Widescreen</PresentationFormat>
  <Paragraphs>202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Courier New</vt:lpstr>
      <vt:lpstr>Open Sans</vt:lpstr>
      <vt:lpstr>sofia-pro</vt:lpstr>
      <vt:lpstr>Office Theme</vt:lpstr>
      <vt:lpstr>Python Beginners</vt:lpstr>
      <vt:lpstr>Why Python</vt:lpstr>
      <vt:lpstr>OOP (Object-Oriented Programming</vt:lpstr>
      <vt:lpstr>Choosing the version</vt:lpstr>
      <vt:lpstr> Learning environment</vt:lpstr>
      <vt:lpstr> Object-Oriented Programming</vt:lpstr>
      <vt:lpstr>Python Dynamically typed language</vt:lpstr>
      <vt:lpstr>Python usage</vt:lpstr>
      <vt:lpstr>Python data Types</vt:lpstr>
      <vt:lpstr>PowerPoint Presentation</vt:lpstr>
      <vt:lpstr>Computer</vt:lpstr>
      <vt:lpstr>PEP 8 and it’s importance</vt:lpstr>
      <vt:lpstr>Memory</vt:lpstr>
      <vt:lpstr>Byte</vt:lpstr>
      <vt:lpstr>Binary number Representation</vt:lpstr>
      <vt:lpstr>Byte Objects vs String</vt:lpstr>
      <vt:lpstr>Encoding</vt:lpstr>
      <vt:lpstr>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 Maitra</dc:creator>
  <cp:lastModifiedBy>Sarit Maitra</cp:lastModifiedBy>
  <cp:revision>1</cp:revision>
  <dcterms:created xsi:type="dcterms:W3CDTF">2022-03-09T04:41:11Z</dcterms:created>
  <dcterms:modified xsi:type="dcterms:W3CDTF">2022-03-29T07:06:57Z</dcterms:modified>
</cp:coreProperties>
</file>