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31306-EDE0-342A-8642-730D4185B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DD2915-0E61-B35A-9191-8A2354F5C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FD4C9C-DF84-66CB-72A9-59803FB3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7759-7AFB-4A2D-8E4B-C75688811C05}" type="datetimeFigureOut">
              <a:rPr lang="es-CO" smtClean="0"/>
              <a:t>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884C2D-308F-5991-820C-CBB060D5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BF9BDF-E16F-B5E8-AAEF-3D94B862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B59-DF86-4FF2-8263-990A393F4F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032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8BF1C-0119-E7D9-8568-164CC7FD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9EF4B9-A0EA-5EDE-6048-A4BFFB28C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F919D7-0825-F74D-2DE6-183453E9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7759-7AFB-4A2D-8E4B-C75688811C05}" type="datetimeFigureOut">
              <a:rPr lang="es-CO" smtClean="0"/>
              <a:t>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D1A6B-44F4-BCE2-5F01-5F1170C6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482039-D782-B8AB-1A34-B38347AC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B59-DF86-4FF2-8263-990A393F4F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112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B55B75-E41A-9E74-4CEA-3840795DB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2D2F3A-55FD-26B6-D8EF-F08FD0685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FCE311-948D-2C5B-FBAC-1FE950FC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7759-7AFB-4A2D-8E4B-C75688811C05}" type="datetimeFigureOut">
              <a:rPr lang="es-CO" smtClean="0"/>
              <a:t>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D4C7CC-04FC-EE50-2F3A-600EBCA6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C318A7-C3BE-B99B-0138-628039E6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B59-DF86-4FF2-8263-990A393F4F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511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558C6-3CD2-D40F-14AF-EACAD040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F9BC77-EA39-6B1A-03DE-31F55768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579266-64EE-2E31-C3E0-625696F6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7759-7AFB-4A2D-8E4B-C75688811C05}" type="datetimeFigureOut">
              <a:rPr lang="es-CO" smtClean="0"/>
              <a:t>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454C50-DD42-4ED6-A594-C18BF05F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EAC35D-D4C0-F444-82CD-D04B7B58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B59-DF86-4FF2-8263-990A393F4F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381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03451-3EBF-FC6B-4F9C-E1F1C5DF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377828-F2B1-8B72-AD81-D7F279DCF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FE84FD-E3EB-F1E8-52EE-B7869F76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7759-7AFB-4A2D-8E4B-C75688811C05}" type="datetimeFigureOut">
              <a:rPr lang="es-CO" smtClean="0"/>
              <a:t>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EBD371-F542-815B-9173-4791F3D3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6E478C-99BC-ED5C-F638-6AAADFA6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B59-DF86-4FF2-8263-990A393F4F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978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09A1C-16AB-7B62-5D21-78111E72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E84ABF-11BA-7D1F-614D-FB647AFCF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E173BC-2CAB-20D4-7334-795A6CFE6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2E6170-B59B-423B-2B26-6883580B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7759-7AFB-4A2D-8E4B-C75688811C05}" type="datetimeFigureOut">
              <a:rPr lang="es-CO" smtClean="0"/>
              <a:t>9/03/2024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780503-D3B5-1955-C4C2-783EE8CF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6054F6-9E24-E89C-C537-D6BB4088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B59-DF86-4FF2-8263-990A393F4F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643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A46CD-E89E-1E5B-4343-E09976BD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A61C67-8D21-BE2A-E29E-A5624BF30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24C30C-F1D1-0B67-6F85-FE7C9228C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9A0E38-5AC7-11D2-4496-914EDCE1E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C76299-C1AE-86AC-186B-365480AB1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16E58B-6C73-25BD-39B3-023381F0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7759-7AFB-4A2D-8E4B-C75688811C05}" type="datetimeFigureOut">
              <a:rPr lang="es-CO" smtClean="0"/>
              <a:t>9/03/2024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F1FF8B-ACDD-3B24-58E3-77139E9C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B2D747-BF38-701D-058E-C6E15D78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B59-DF86-4FF2-8263-990A393F4F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017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71AA0-DDB4-CB41-DCAD-B07AC929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B5458F-72E2-038A-296D-B2340810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7759-7AFB-4A2D-8E4B-C75688811C05}" type="datetimeFigureOut">
              <a:rPr lang="es-CO" smtClean="0"/>
              <a:t>9/03/2024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F6DAD4-F4C7-6F40-3596-C1F34930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9C7CE8-EF4C-D1D6-F4FD-DB7F4815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B59-DF86-4FF2-8263-990A393F4F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31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61316E-6991-630E-D1D5-383C4A3D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7759-7AFB-4A2D-8E4B-C75688811C05}" type="datetimeFigureOut">
              <a:rPr lang="es-CO" smtClean="0"/>
              <a:t>9/03/2024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5DF6C2-783F-6947-1655-7E680A7E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F6C885-D978-2028-BB01-347A8E86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B59-DF86-4FF2-8263-990A393F4F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257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E909D-6F78-910C-6D67-5FD18C1A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D906B2-54E7-928B-5875-E72FD7FCF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B62187-E14D-C782-71CF-073249759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4075F5-EF6E-6FAC-6272-9F228AF4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7759-7AFB-4A2D-8E4B-C75688811C05}" type="datetimeFigureOut">
              <a:rPr lang="es-CO" smtClean="0"/>
              <a:t>9/03/2024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BCF302-0CAF-8B28-935E-1D3897E6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6D32E-0902-FFC3-A1F6-978B717E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B59-DF86-4FF2-8263-990A393F4F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985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931A0-525D-8AE1-3B82-4C04A5A6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BBCFA9-6837-E22E-E945-AFF0E0B6E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038CFA-7CEC-17A9-44C6-9491B3A5B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92F858-5D1F-EF66-EB4A-C6044A61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7759-7AFB-4A2D-8E4B-C75688811C05}" type="datetimeFigureOut">
              <a:rPr lang="es-CO" smtClean="0"/>
              <a:t>9/03/2024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6B7905-6B9C-9C92-3F07-E55398F3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7B0B11-AE40-A919-9F20-3B465630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B59-DF86-4FF2-8263-990A393F4F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914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FC6BA6-7650-9360-AAB4-46B4807E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F903F5-1BD1-29AB-45FA-55015A323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80C17A-E642-4F99-BF20-D6FB5727A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C7759-7AFB-4A2D-8E4B-C75688811C05}" type="datetimeFigureOut">
              <a:rPr lang="es-CO" smtClean="0"/>
              <a:t>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A36C7F-9AC8-78C4-4334-CE58CED35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286931-943C-95D4-6782-F564B6986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4A4B59-DF86-4FF2-8263-990A393F4F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99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EFA15D-59A6-2A22-04EC-46A797712B30}"/>
              </a:ext>
            </a:extLst>
          </p:cNvPr>
          <p:cNvSpPr/>
          <p:nvPr/>
        </p:nvSpPr>
        <p:spPr>
          <a:xfrm>
            <a:off x="915171" y="159388"/>
            <a:ext cx="2351314" cy="24663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Equipos</a:t>
            </a:r>
            <a:r>
              <a:rPr lang="en-US" dirty="0"/>
              <a:t>:</a:t>
            </a:r>
          </a:p>
          <a:p>
            <a:r>
              <a:rPr lang="en-US" dirty="0"/>
              <a:t>-     </a:t>
            </a:r>
            <a:r>
              <a:rPr lang="en-US" dirty="0" err="1"/>
              <a:t>Nombre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Departamento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equipo</a:t>
            </a:r>
            <a:endParaRPr lang="en-US" dirty="0"/>
          </a:p>
          <a:p>
            <a:pPr marL="285750" indent="-285750" algn="ctr">
              <a:buFontTx/>
              <a:buChar char="-"/>
            </a:pPr>
            <a:endParaRPr lang="en-US" dirty="0"/>
          </a:p>
          <a:p>
            <a:pPr algn="ctr"/>
            <a:r>
              <a:rPr lang="es-CO" dirty="0"/>
              <a:t>“ </a:t>
            </a:r>
            <a:r>
              <a:rPr lang="es-CO" dirty="0" err="1"/>
              <a:t>Properties</a:t>
            </a:r>
            <a:r>
              <a:rPr lang="es-CO" dirty="0"/>
              <a:t> : Almacenarlos</a:t>
            </a:r>
          </a:p>
          <a:p>
            <a:pPr algn="ctr"/>
            <a:r>
              <a:rPr lang="es-CO" dirty="0"/>
              <a:t>“ Programa :</a:t>
            </a:r>
          </a:p>
          <a:p>
            <a:pPr algn="ctr"/>
            <a:r>
              <a:rPr lang="es-CO" dirty="0"/>
              <a:t>Para el juego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47F4B36-21A1-3631-B437-B9AC35513C19}"/>
              </a:ext>
            </a:extLst>
          </p:cNvPr>
          <p:cNvSpPr/>
          <p:nvPr/>
        </p:nvSpPr>
        <p:spPr>
          <a:xfrm>
            <a:off x="3456350" y="159388"/>
            <a:ext cx="2351314" cy="24663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Jugadores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s-CO" dirty="0"/>
              <a:t>Nombre</a:t>
            </a:r>
          </a:p>
          <a:p>
            <a:pPr marL="285750" indent="-285750">
              <a:buFontTx/>
              <a:buChar char="-"/>
            </a:pPr>
            <a:r>
              <a:rPr lang="es-CO" dirty="0"/>
              <a:t>Edad</a:t>
            </a:r>
          </a:p>
          <a:p>
            <a:pPr marL="285750" indent="-285750">
              <a:buFontTx/>
              <a:buChar char="-"/>
            </a:pPr>
            <a:r>
              <a:rPr lang="es-CO" dirty="0"/>
              <a:t>Cedula</a:t>
            </a:r>
          </a:p>
          <a:p>
            <a:pPr marL="285750" indent="-285750">
              <a:buFontTx/>
              <a:buChar char="-"/>
            </a:pPr>
            <a:endParaRPr lang="es-CO" dirty="0"/>
          </a:p>
          <a:p>
            <a:r>
              <a:rPr lang="es-CO" dirty="0"/>
              <a:t>Insertados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50DDB7-C373-3B5D-B4FC-81E04155F93D}"/>
              </a:ext>
            </a:extLst>
          </p:cNvPr>
          <p:cNvSpPr txBox="1"/>
          <p:nvPr/>
        </p:nvSpPr>
        <p:spPr>
          <a:xfrm>
            <a:off x="915170" y="2839160"/>
            <a:ext cx="48924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‘ 4 jugadores – Jugadores insertados por el usuario, y repartidos aleatoriamente  entre los equipos</a:t>
            </a:r>
          </a:p>
          <a:p>
            <a:r>
              <a:rPr lang="es-CO" dirty="0"/>
              <a:t>‘ 2 equipos – Se eligen al azar del </a:t>
            </a:r>
            <a:r>
              <a:rPr lang="es-CO" dirty="0" err="1"/>
              <a:t>properties</a:t>
            </a:r>
            <a:r>
              <a:rPr lang="es-CO" dirty="0"/>
              <a:t> (Cargados en </a:t>
            </a:r>
            <a:r>
              <a:rPr lang="es-CO" dirty="0" err="1"/>
              <a:t>arraylist</a:t>
            </a:r>
            <a:r>
              <a:rPr lang="es-CO" dirty="0"/>
              <a:t>)</a:t>
            </a:r>
          </a:p>
          <a:p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80C143F-8CCC-CF84-152D-692923BA9958}"/>
              </a:ext>
            </a:extLst>
          </p:cNvPr>
          <p:cNvSpPr/>
          <p:nvPr/>
        </p:nvSpPr>
        <p:spPr>
          <a:xfrm>
            <a:off x="8439324" y="159388"/>
            <a:ext cx="3590488" cy="45216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dirty="0"/>
              <a:t>Ventanas</a:t>
            </a:r>
          </a:p>
          <a:p>
            <a:pPr algn="ctr"/>
            <a:endParaRPr lang="es-CO" dirty="0"/>
          </a:p>
          <a:p>
            <a:pPr marL="342900" indent="-342900" algn="just">
              <a:buAutoNum type="arabicPeriod"/>
            </a:pPr>
            <a:r>
              <a:rPr lang="es-CO" dirty="0"/>
              <a:t>Bienvenida:</a:t>
            </a:r>
          </a:p>
          <a:p>
            <a:pPr marL="342900" indent="-342900" algn="just">
              <a:buAutoNum type="arabicPeriod"/>
            </a:pPr>
            <a:r>
              <a:rPr lang="es-CO" dirty="0"/>
              <a:t>Insertar jugadores</a:t>
            </a:r>
          </a:p>
          <a:p>
            <a:pPr marL="342900" indent="-342900" algn="just">
              <a:buAutoNum type="arabicPeriod"/>
            </a:pPr>
            <a:r>
              <a:rPr lang="es-CO" dirty="0"/>
              <a:t>Partida</a:t>
            </a:r>
          </a:p>
          <a:p>
            <a:pPr marL="742950" lvl="1" indent="-285750" algn="just">
              <a:buFontTx/>
              <a:buChar char="-"/>
            </a:pPr>
            <a:r>
              <a:rPr lang="es-CO" dirty="0"/>
              <a:t>Ver jugadores</a:t>
            </a:r>
          </a:p>
          <a:p>
            <a:pPr marL="742950" lvl="1" indent="-285750" algn="just">
              <a:buFontTx/>
              <a:buChar char="-"/>
            </a:pPr>
            <a:r>
              <a:rPr lang="es-CO" dirty="0"/>
              <a:t>El equipo</a:t>
            </a:r>
          </a:p>
          <a:p>
            <a:pPr marL="742950" lvl="1" indent="-285750" algn="just">
              <a:buFontTx/>
              <a:buChar char="-"/>
            </a:pPr>
            <a:r>
              <a:rPr lang="es-CO" dirty="0"/>
              <a:t>Turnos</a:t>
            </a:r>
          </a:p>
          <a:p>
            <a:pPr marL="742950" lvl="1" indent="-285750" algn="just">
              <a:buFontTx/>
              <a:buChar char="-"/>
            </a:pPr>
            <a:r>
              <a:rPr lang="es-CO" dirty="0"/>
              <a:t>Panel A y B con los equipos</a:t>
            </a:r>
          </a:p>
          <a:p>
            <a:pPr marL="742950" lvl="1" indent="-285750" algn="just">
              <a:buFontTx/>
              <a:buChar char="-"/>
            </a:pPr>
            <a:r>
              <a:rPr lang="es-CO" dirty="0" err="1"/>
              <a:t>Boton</a:t>
            </a:r>
            <a:r>
              <a:rPr lang="es-CO" dirty="0"/>
              <a:t> Lanzar el tejo</a:t>
            </a:r>
          </a:p>
          <a:p>
            <a:pPr marL="742950" lvl="1" indent="-285750" algn="just">
              <a:buFontTx/>
              <a:buChar char="-"/>
            </a:pPr>
            <a:r>
              <a:rPr lang="es-CO" dirty="0"/>
              <a:t>Puntaje de equipo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dirty="0"/>
              <a:t>Ganador</a:t>
            </a:r>
          </a:p>
          <a:p>
            <a:pPr marL="742950" lvl="1" indent="-285750" algn="just">
              <a:buFontTx/>
              <a:buChar char="-"/>
            </a:pPr>
            <a:r>
              <a:rPr lang="es-CO" dirty="0"/>
              <a:t>Equipo y jugadores</a:t>
            </a:r>
          </a:p>
          <a:p>
            <a:pPr marL="742950" lvl="1" indent="-285750" algn="just">
              <a:buFontTx/>
              <a:buChar char="-"/>
            </a:pPr>
            <a:r>
              <a:rPr lang="es-CO" dirty="0"/>
              <a:t>Jugar otra partida o salir</a:t>
            </a:r>
          </a:p>
          <a:p>
            <a:pPr lvl="1" algn="just"/>
            <a:r>
              <a:rPr lang="es-CO" dirty="0"/>
              <a:t>(Máximo 2 veces)</a:t>
            </a:r>
          </a:p>
          <a:p>
            <a:pPr marL="285750" indent="-285750" algn="just">
              <a:buFontTx/>
              <a:buChar char="-"/>
            </a:pP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DD9030F-A958-4535-69F2-0832661CEFBE}"/>
              </a:ext>
            </a:extLst>
          </p:cNvPr>
          <p:cNvSpPr/>
          <p:nvPr/>
        </p:nvSpPr>
        <p:spPr>
          <a:xfrm>
            <a:off x="5947837" y="159388"/>
            <a:ext cx="2351314" cy="35569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Jugada</a:t>
            </a:r>
            <a:r>
              <a:rPr lang="en-US" dirty="0"/>
              <a:t> (</a:t>
            </a:r>
            <a:r>
              <a:rPr lang="en-US" dirty="0" err="1"/>
              <a:t>Lanzar</a:t>
            </a:r>
            <a:r>
              <a:rPr lang="en-US" dirty="0"/>
              <a:t> </a:t>
            </a:r>
            <a:r>
              <a:rPr lang="en-US" dirty="0" err="1"/>
              <a:t>tejo</a:t>
            </a:r>
            <a:r>
              <a:rPr lang="en-US" dirty="0"/>
              <a:t>)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Mano 		1 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Mecha 	3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Bocin</a:t>
            </a:r>
            <a:r>
              <a:rPr lang="en-US" dirty="0"/>
              <a:t>		6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Moñona</a:t>
            </a:r>
            <a:r>
              <a:rPr lang="en-US" dirty="0"/>
              <a:t>	9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Otra</a:t>
            </a:r>
            <a:r>
              <a:rPr lang="en-US" dirty="0"/>
              <a:t>		0</a:t>
            </a:r>
          </a:p>
          <a:p>
            <a:r>
              <a:rPr lang="en-US" dirty="0"/>
              <a:t>Ventana </a:t>
            </a:r>
            <a:r>
              <a:rPr lang="en-US" dirty="0" err="1"/>
              <a:t>emergente</a:t>
            </a:r>
            <a:r>
              <a:rPr lang="en-US" dirty="0"/>
              <a:t> para </a:t>
            </a:r>
            <a:r>
              <a:rPr lang="en-US" dirty="0" err="1"/>
              <a:t>mostrar</a:t>
            </a:r>
            <a:r>
              <a:rPr lang="en-US" dirty="0"/>
              <a:t> la </a:t>
            </a:r>
            <a:r>
              <a:rPr lang="en-US" dirty="0" err="1"/>
              <a:t>jugada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sume</a:t>
            </a:r>
            <a:r>
              <a:rPr lang="en-US" dirty="0"/>
              <a:t> 27 puntos o mas </a:t>
            </a:r>
            <a:r>
              <a:rPr lang="en-US" dirty="0" err="1"/>
              <a:t>gana</a:t>
            </a:r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59F3364-0533-EA92-6C53-13D2A9165CDF}"/>
              </a:ext>
            </a:extLst>
          </p:cNvPr>
          <p:cNvSpPr/>
          <p:nvPr/>
        </p:nvSpPr>
        <p:spPr>
          <a:xfrm>
            <a:off x="650060" y="5521352"/>
            <a:ext cx="11379752" cy="980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Random access file</a:t>
            </a:r>
          </a:p>
          <a:p>
            <a:r>
              <a:rPr lang="en-US" dirty="0"/>
              <a:t> - </a:t>
            </a:r>
            <a:r>
              <a:rPr lang="es-MX" dirty="0"/>
              <a:t>Clave, Número del equipo, nombre del equipo, nombre jugador1, nombre jugador2, nombre jugador3, nombre jugador4, resultado.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8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159</Words>
  <Application>Microsoft Office PowerPoint</Application>
  <PresentationFormat>Panorámica</PresentationFormat>
  <Paragraphs>42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NAHIN JOSE PENARANDA MEJIA</dc:creator>
  <cp:lastModifiedBy>NAHIN JOSE PENARANDA MEJIA</cp:lastModifiedBy>
  <cp:revision>1</cp:revision>
  <dcterms:created xsi:type="dcterms:W3CDTF">2024-03-10T00:43:57Z</dcterms:created>
  <dcterms:modified xsi:type="dcterms:W3CDTF">2024-03-10T01:13:02Z</dcterms:modified>
</cp:coreProperties>
</file>