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2835-16AA-4608-BF1A-21BD3FB59AB3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B678-5FE2-4605-8FE3-207615D59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75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2835-16AA-4608-BF1A-21BD3FB59AB3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B678-5FE2-4605-8FE3-207615D59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75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2835-16AA-4608-BF1A-21BD3FB59AB3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B678-5FE2-4605-8FE3-207615D59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80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2835-16AA-4608-BF1A-21BD3FB59AB3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B678-5FE2-4605-8FE3-207615D59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75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2835-16AA-4608-BF1A-21BD3FB59AB3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B678-5FE2-4605-8FE3-207615D59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31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2835-16AA-4608-BF1A-21BD3FB59AB3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B678-5FE2-4605-8FE3-207615D59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66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2835-16AA-4608-BF1A-21BD3FB59AB3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B678-5FE2-4605-8FE3-207615D59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80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2835-16AA-4608-BF1A-21BD3FB59AB3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B678-5FE2-4605-8FE3-207615D59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15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2835-16AA-4608-BF1A-21BD3FB59AB3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B678-5FE2-4605-8FE3-207615D59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2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2835-16AA-4608-BF1A-21BD3FB59AB3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B678-5FE2-4605-8FE3-207615D59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65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2835-16AA-4608-BF1A-21BD3FB59AB3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B678-5FE2-4605-8FE3-207615D59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32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82835-16AA-4608-BF1A-21BD3FB59AB3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7B678-5FE2-4605-8FE3-207615D59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87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1062182" y="3026708"/>
            <a:ext cx="2674136" cy="183113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121763" y="3258105"/>
            <a:ext cx="1571348" cy="131389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086905" y="3444535"/>
            <a:ext cx="1073750" cy="121059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 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6"/>
          </p:cNvCxnSpPr>
          <p:nvPr/>
        </p:nvCxnSpPr>
        <p:spPr>
          <a:xfrm>
            <a:off x="3693111" y="3915053"/>
            <a:ext cx="1393794" cy="272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3604334" y="4190260"/>
            <a:ext cx="1482571" cy="44389"/>
          </a:xfrm>
          <a:prstGeom prst="straightConnector1">
            <a:avLst/>
          </a:prstGeom>
          <a:ln w="381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693111" y="3634497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TCP</a:t>
            </a:r>
            <a:r>
              <a:rPr lang="zh-CN" altLang="en-US" sz="1400" b="1" dirty="0" smtClean="0"/>
              <a:t>上传文件</a:t>
            </a:r>
            <a:endParaRPr lang="zh-CN" altLang="en-US" sz="14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3736318" y="3942274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TCP</a:t>
            </a:r>
            <a:r>
              <a:rPr lang="zh-CN" altLang="en-US" sz="1400" b="1" dirty="0"/>
              <a:t>下载</a:t>
            </a:r>
            <a:r>
              <a:rPr lang="zh-CN" altLang="en-US" sz="1400" b="1" dirty="0" smtClean="0"/>
              <a:t>文件</a:t>
            </a:r>
            <a:endParaRPr lang="zh-CN" altLang="en-US" sz="14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1062182" y="3761163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smtClean="0"/>
              <a:t>ProxyClient</a:t>
            </a:r>
          </a:p>
          <a:p>
            <a:pPr algn="ctr"/>
            <a:r>
              <a:rPr lang="zh-CN" altLang="en-US" sz="1400" b="1" dirty="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84241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13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tpzzm</dc:creator>
  <cp:lastModifiedBy>tpzzm</cp:lastModifiedBy>
  <cp:revision>1</cp:revision>
  <dcterms:created xsi:type="dcterms:W3CDTF">2021-08-01T08:58:42Z</dcterms:created>
  <dcterms:modified xsi:type="dcterms:W3CDTF">2021-08-01T09:39:20Z</dcterms:modified>
</cp:coreProperties>
</file>