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8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0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6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4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1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D508-FE93-41B1-9C77-7C504291D213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8A96-92D1-4854-874A-F4865BD57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4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98222" cy="2941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44" y="1116680"/>
            <a:ext cx="6180303" cy="54445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11" y="2891963"/>
            <a:ext cx="5814564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6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37" y="-74428"/>
            <a:ext cx="815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03" y="1066595"/>
            <a:ext cx="7079593" cy="47248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834" y="1509824"/>
            <a:ext cx="67835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内存分配策略</a:t>
            </a:r>
            <a:endParaRPr lang="en-US" altLang="zh-CN" dirty="0" smtClean="0"/>
          </a:p>
          <a:p>
            <a:r>
              <a:rPr lang="zh-CN" altLang="en-US" dirty="0" smtClean="0"/>
              <a:t>：空闲链表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三张列表：</a:t>
            </a:r>
            <a:endParaRPr lang="en-US" altLang="zh-CN" dirty="0" smtClean="0"/>
          </a:p>
          <a:p>
            <a:r>
              <a:rPr lang="en-US" altLang="zh-CN" dirty="0" smtClean="0"/>
              <a:t>Idle </a:t>
            </a:r>
            <a:r>
              <a:rPr lang="zh-CN" altLang="en-US" dirty="0" smtClean="0"/>
              <a:t>空闲 </a:t>
            </a:r>
            <a:r>
              <a:rPr lang="en-US" altLang="zh-CN" dirty="0" err="1" smtClean="0"/>
              <a:t>from,to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Used </a:t>
            </a:r>
            <a:r>
              <a:rPr lang="zh-CN" altLang="en-US" dirty="0"/>
              <a:t>已</a:t>
            </a:r>
            <a:r>
              <a:rPr lang="zh-CN" altLang="en-US" dirty="0" smtClean="0"/>
              <a:t>用的 </a:t>
            </a:r>
            <a:r>
              <a:rPr lang="en-US" altLang="zh-CN" dirty="0" err="1" smtClean="0"/>
              <a:t>eden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Available </a:t>
            </a:r>
            <a:r>
              <a:rPr lang="zh-CN" altLang="en-US" dirty="0" smtClean="0"/>
              <a:t>可用的 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剩余的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binED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94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97" y="627275"/>
            <a:ext cx="5608806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5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70" y="1024681"/>
            <a:ext cx="4374259" cy="48086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29" y="841785"/>
            <a:ext cx="4046571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6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68" y="796062"/>
            <a:ext cx="8801863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0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26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sarizzm</dc:creator>
  <cp:lastModifiedBy>tpzzm</cp:lastModifiedBy>
  <cp:revision>10</cp:revision>
  <dcterms:created xsi:type="dcterms:W3CDTF">2021-08-08T12:53:55Z</dcterms:created>
  <dcterms:modified xsi:type="dcterms:W3CDTF">2021-08-09T09:27:48Z</dcterms:modified>
</cp:coreProperties>
</file>