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58" r:id="rId5"/>
    <p:sldId id="263" r:id="rId6"/>
    <p:sldId id="267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0318AA6-7685-4AB9-9FB8-EAFCE699890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152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0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131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6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8AA6-7685-4AB9-9FB8-EAFCE699890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41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0318AA6-7685-4AB9-9FB8-EAFCE699890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59D7D54-9373-4E7A-B35D-6E33F9D5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9E68-8B27-456B-9484-D17D6B2F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4" y="941049"/>
            <a:ext cx="9144000" cy="1424780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/>
              <a:t>Safe Resident</a:t>
            </a:r>
            <a:endParaRPr lang="en-IN" sz="72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08241-51F3-41F7-BD8F-2FB09AA59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1" y="3263901"/>
            <a:ext cx="10435772" cy="2335666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Developed by </a:t>
            </a:r>
            <a:r>
              <a:rPr lang="en-US" sz="2800" b="1" dirty="0"/>
              <a:t>:  (Team 10) Sarjakkumar Kothiya,</a:t>
            </a:r>
          </a:p>
          <a:p>
            <a:pPr algn="ctr"/>
            <a:r>
              <a:rPr lang="en-US" sz="2800" b="1" dirty="0"/>
              <a:t>                                  </a:t>
            </a:r>
            <a:r>
              <a:rPr lang="en-US" sz="2800" b="1" dirty="0" err="1"/>
              <a:t>Jalak</a:t>
            </a:r>
            <a:r>
              <a:rPr lang="en-US" sz="2800" b="1" dirty="0"/>
              <a:t> </a:t>
            </a:r>
            <a:r>
              <a:rPr lang="en-US" sz="2800" b="1" dirty="0" err="1"/>
              <a:t>Gevariya</a:t>
            </a:r>
            <a:endParaRPr lang="en-US" sz="2800" b="1" dirty="0"/>
          </a:p>
          <a:p>
            <a:pPr algn="ctr"/>
            <a:endParaRPr lang="en-US" sz="1400" b="1" dirty="0"/>
          </a:p>
          <a:p>
            <a:pPr algn="ctr"/>
            <a:r>
              <a:rPr lang="en-US" sz="2800" b="1" u="sng" dirty="0"/>
              <a:t>Guided by</a:t>
            </a:r>
            <a:r>
              <a:rPr lang="en-US" sz="2800" b="1" dirty="0"/>
              <a:t>: Prof Dr. Christelle Scharff</a:t>
            </a:r>
            <a:endParaRPr lang="en-IN" sz="2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738511F-7237-4A02-9C27-71808D1B14C2}"/>
              </a:ext>
            </a:extLst>
          </p:cNvPr>
          <p:cNvSpPr txBox="1">
            <a:spLocks/>
          </p:cNvSpPr>
          <p:nvPr/>
        </p:nvSpPr>
        <p:spPr>
          <a:xfrm>
            <a:off x="1770744" y="2365829"/>
            <a:ext cx="9144000" cy="89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 Project of Mobile Application Development (CS639)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AE2E8-245C-4860-88A2-C18E4053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30" y="1060320"/>
            <a:ext cx="1625599" cy="1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3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A2DD-B8D7-41D7-ACF4-5DE2FE88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" y="1959429"/>
            <a:ext cx="10461025" cy="178525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cs typeface="Calibri" panose="020F0502020204030204" pitchFamily="34" charset="0"/>
              </a:rPr>
              <a:t>Thank You !</a:t>
            </a:r>
            <a:endParaRPr lang="en-IN" sz="6600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5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A2DD-B8D7-41D7-ACF4-5DE2FE88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2" y="696686"/>
            <a:ext cx="10736798" cy="783772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" panose="020F0502020204030204" pitchFamily="34" charset="0"/>
              </a:rPr>
              <a:t>Overview : </a:t>
            </a:r>
            <a:endParaRPr lang="en-IN" sz="3600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2" y="1748972"/>
            <a:ext cx="10736797" cy="3991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The main goal of the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SafeResident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app is to help users stay aware of emergencies.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It sends immediate alerts about incidents such as fires, accidents, crimes, and other emergencies happening nearby. 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The app aims to keep users informed and prepared so they can respond effectively when needed.</a:t>
            </a:r>
            <a:endParaRPr lang="en-IN" sz="24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0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A2DD-B8D7-41D7-ACF4-5DE2FE88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2" y="217713"/>
            <a:ext cx="10736798" cy="783772"/>
          </a:xfrm>
        </p:spPr>
        <p:txBody>
          <a:bodyPr>
            <a:normAutofit/>
          </a:bodyPr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Technologies/Frameworks :</a:t>
            </a:r>
            <a:endParaRPr lang="en-IN" sz="5400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2" y="1306285"/>
            <a:ext cx="10736797" cy="4876801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1. </a:t>
            </a:r>
            <a:r>
              <a:rPr lang="en-IN" sz="2000" b="0" i="0" u="sng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App Development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sng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Programming Language: Kotlin.</a:t>
            </a:r>
            <a:endParaRPr lang="en-IN" sz="2000" dirty="0">
              <a:effectLst/>
              <a:latin typeface="+mj-lt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IDE : Android Studio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2. </a:t>
            </a:r>
            <a:r>
              <a:rPr lang="en-US" sz="2000" b="0" i="0" u="sng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Maps and Location Services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:</a:t>
            </a:r>
            <a:endParaRPr lang="en-US" sz="2000" dirty="0">
              <a:effectLst/>
              <a:latin typeface="+mj-lt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+mj-lt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Google Maps Android API: Integrate Google Maps SDK to display maps and visualize incident locations.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. </a:t>
            </a:r>
            <a:r>
              <a:rPr lang="en-IN" sz="2000" b="0" i="0" u="sng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Firebase </a:t>
            </a:r>
            <a:r>
              <a:rPr lang="en-IN" sz="2000" b="0" i="0" u="sng" strike="noStrike" dirty="0" err="1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RealTime</a:t>
            </a:r>
            <a:r>
              <a:rPr lang="en-IN" sz="2000" b="0" i="0" u="sng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Database</a:t>
            </a:r>
            <a:r>
              <a:rPr lang="en-US" sz="2000" b="0" i="0" u="sng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Implement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Firebase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RealTime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Databas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 for Incidents and users management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</a:br>
            <a:endParaRPr lang="en-US" sz="2000" b="0" i="0" u="none" strike="noStrike" dirty="0">
              <a:solidFill>
                <a:srgbClr val="000000"/>
              </a:solidFill>
              <a:effectLst/>
              <a:latin typeface="+mj-lt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+mj-lt"/>
              <a:cs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5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A2DD-B8D7-41D7-ACF4-5DE2FE88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0" y="580571"/>
            <a:ext cx="10736798" cy="783772"/>
          </a:xfrm>
        </p:spPr>
        <p:txBody>
          <a:bodyPr>
            <a:normAutofit/>
          </a:bodyPr>
          <a:lstStyle/>
          <a:p>
            <a:r>
              <a:rPr lang="en-IN" sz="4000" b="1" dirty="0">
                <a:cs typeface="Calibri" panose="020F0502020204030204" pitchFamily="34" charset="0"/>
              </a:rPr>
              <a:t>Features</a:t>
            </a:r>
            <a:r>
              <a:rPr lang="en-US" sz="4000" b="1" dirty="0">
                <a:cs typeface="Calibri" panose="020F0502020204030204" pitchFamily="34" charset="0"/>
              </a:rPr>
              <a:t> :</a:t>
            </a:r>
            <a:endParaRPr lang="en-IN" sz="4000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82" y="1632858"/>
            <a:ext cx="4093030" cy="4252685"/>
          </a:xfrm>
        </p:spPr>
        <p:txBody>
          <a:bodyPr>
            <a:normAutofit/>
          </a:bodyPr>
          <a:lstStyle/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1. </a:t>
            </a:r>
            <a:r>
              <a:rPr lang="en-US" sz="2000" i="0" u="sng" strike="noStrike" dirty="0">
                <a:solidFill>
                  <a:srgbClr val="000000"/>
                </a:solidFill>
                <a:effectLst/>
                <a:latin typeface="+mj-lt"/>
              </a:rPr>
              <a:t>Track Safety Map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: Visualize recent incidents and their locations on a map to stay informed about potential risks in specific areas.</a:t>
            </a:r>
            <a:endParaRPr lang="en-US" sz="2000" dirty="0">
              <a:effectLst/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8097C-C787-47AB-B540-884F162C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200"/>
            <a:ext cx="3297703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5" y="943428"/>
            <a:ext cx="4412344" cy="4971143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2. Reports: Citizens can report manually about nearby incidents such as fires, accidents, crimes, and emergencies.</a:t>
            </a:r>
            <a:endParaRPr lang="en-US" sz="2000" dirty="0">
              <a:effectLst/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8E002-05D1-4BF0-BB2B-3532B2562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113"/>
            <a:ext cx="3297703" cy="63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6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5441CF-21CC-40A2-B683-4E6667931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42" y="243113"/>
            <a:ext cx="3297703" cy="6371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359E77-CCBB-4780-8223-D3FE523B0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88" y="2568724"/>
            <a:ext cx="444444" cy="584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01860-7788-4751-BBCD-AF56D9FB9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7" y="3750528"/>
            <a:ext cx="444444" cy="584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2511BD-5033-4D55-9A9C-7F15A1A6E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57" y="1400470"/>
            <a:ext cx="444444" cy="584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7C20A5-CBA9-441F-B3D0-140C4BC68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44" y="3136936"/>
            <a:ext cx="444444" cy="5841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87E886-32DC-4DC6-8262-3BC92F30B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35" y="4334655"/>
            <a:ext cx="444444" cy="5841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18FC77-5C14-4A38-B402-BA5A6C9C4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95" y="1984597"/>
            <a:ext cx="444444" cy="584127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083B470-54C5-44AE-A6A3-BE3CFB3A0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181" y="885370"/>
            <a:ext cx="4442143" cy="5348515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effectLst/>
                <a:latin typeface="+mj-lt"/>
              </a:rPr>
              <a:t>Incidents 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+mj-lt"/>
              </a:rPr>
              <a:t>1. Personal Assault 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+mj-lt"/>
              </a:rPr>
              <a:t>2. Police Activity 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+mj-lt"/>
              </a:rPr>
              <a:t>3. Accident 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+mj-lt"/>
              </a:rPr>
              <a:t>4. Fire :</a:t>
            </a:r>
            <a:br>
              <a:rPr lang="en-US" sz="2000" dirty="0">
                <a:effectLst/>
                <a:latin typeface="+mj-lt"/>
              </a:rPr>
            </a:br>
            <a:br>
              <a:rPr lang="en-US" sz="2000" dirty="0">
                <a:effectLst/>
                <a:latin typeface="+mj-lt"/>
              </a:rPr>
            </a:br>
            <a:r>
              <a:rPr lang="en-US" sz="2000" dirty="0">
                <a:effectLst/>
                <a:latin typeface="+mj-lt"/>
              </a:rPr>
              <a:t>5. Armed Disturbance</a:t>
            </a:r>
            <a:r>
              <a:rPr lang="en-US" sz="2000" dirty="0">
                <a:latin typeface="+mj-lt"/>
              </a:rPr>
              <a:t> 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6. Missing People :</a:t>
            </a: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endParaRPr lang="en-US" sz="20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518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596571"/>
            <a:ext cx="5878287" cy="4332515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3. </a:t>
            </a:r>
            <a:r>
              <a:rPr lang="en-US" sz="2000" i="0" u="sng" strike="noStrike" dirty="0">
                <a:solidFill>
                  <a:srgbClr val="000000"/>
                </a:solidFill>
                <a:effectLst/>
                <a:latin typeface="+mj-lt"/>
              </a:rPr>
              <a:t>Live Video : 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Access live video feeds from incidents for real-time visual information.</a:t>
            </a:r>
            <a:endParaRPr lang="en-US" sz="2000" dirty="0">
              <a:effectLst/>
              <a:latin typeface="+mj-lt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A6839-8663-4DF1-A9FF-E9B50D9CA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9314"/>
            <a:ext cx="3297703" cy="621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1" y="1074057"/>
            <a:ext cx="5283201" cy="4709886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4. </a:t>
            </a:r>
            <a:r>
              <a:rPr lang="en-US" sz="2000" u="sng" dirty="0">
                <a:solidFill>
                  <a:srgbClr val="000000"/>
                </a:solidFill>
                <a:latin typeface="+mj-lt"/>
              </a:rPr>
              <a:t>Aler</a:t>
            </a:r>
            <a:r>
              <a:rPr lang="en-US" sz="2000" i="0" u="sng" strike="noStrike" dirty="0">
                <a:solidFill>
                  <a:srgbClr val="000000"/>
                </a:solidFill>
                <a:effectLst/>
                <a:latin typeface="+mj-lt"/>
              </a:rPr>
              <a:t>ts: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Receive instant notifications about nearby incidents such as fires, accidents, crimes, and emergencies.</a:t>
            </a:r>
            <a:endParaRPr lang="en-US" sz="2000" dirty="0">
              <a:effectLst/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9E67F-FD6B-437E-ACEF-D40084F29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48" y="217714"/>
            <a:ext cx="3297703" cy="62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7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A2DD-B8D7-41D7-ACF4-5DE2FE88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3" y="653143"/>
            <a:ext cx="10736798" cy="783772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" panose="020F0502020204030204" pitchFamily="34" charset="0"/>
              </a:rPr>
              <a:t>Future Work :</a:t>
            </a:r>
            <a:endParaRPr lang="en-IN" sz="4000" b="1" dirty="0"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54D-1EA7-47BB-B5AD-C8A8537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436915"/>
            <a:ext cx="10029371" cy="4920342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1. Direct Communication with Authorities (911): Improve response times by communicating directly with local law enforcement or emergency services.</a:t>
            </a:r>
            <a:endParaRPr lang="en-US" sz="2000" dirty="0">
              <a:effectLst/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2.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Localized Safety Recommendations: Receive personalized safety advice based on your location and incident types.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+mj-lt"/>
              </a:rPr>
              <a:t>3. </a:t>
            </a:r>
            <a:r>
              <a:rPr lang="en-IN" sz="2000" dirty="0" err="1">
                <a:effectLst/>
                <a:latin typeface="+mj-lt"/>
                <a:ea typeface="Arial" panose="020B0604020202020204" pitchFamily="34" charset="0"/>
              </a:rPr>
              <a:t>Chatbox</a:t>
            </a:r>
            <a:r>
              <a:rPr lang="en-IN" sz="2000" dirty="0">
                <a:effectLst/>
                <a:latin typeface="+mj-lt"/>
                <a:ea typeface="Arial" panose="020B0604020202020204" pitchFamily="34" charset="0"/>
              </a:rPr>
              <a:t>: people can chat in real time and can provide solutions for the particular event.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+mj-lt"/>
              </a:rPr>
              <a:t>4. </a:t>
            </a:r>
            <a:r>
              <a:rPr lang="en-IN" sz="2000" dirty="0">
                <a:effectLst/>
                <a:latin typeface="+mj-lt"/>
                <a:ea typeface="Arial" panose="020B0604020202020204" pitchFamily="34" charset="0"/>
              </a:rPr>
              <a:t>Education and Training Resources: Access safety education materials and emergency preparedness resources to empower proactive risk management.</a:t>
            </a:r>
            <a:endParaRPr lang="en-US" sz="20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9348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331</TotalTime>
  <Words>353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Safe Resident</vt:lpstr>
      <vt:lpstr>Overview : </vt:lpstr>
      <vt:lpstr>Technologies/Frameworks :</vt:lpstr>
      <vt:lpstr>Features :</vt:lpstr>
      <vt:lpstr>PowerPoint Presentation</vt:lpstr>
      <vt:lpstr>PowerPoint Presentation</vt:lpstr>
      <vt:lpstr>PowerPoint Presentation</vt:lpstr>
      <vt:lpstr>PowerPoint Presentation</vt:lpstr>
      <vt:lpstr>Future Work 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Resident</dc:title>
  <dc:creator>admin</dc:creator>
  <cp:lastModifiedBy>admin</cp:lastModifiedBy>
  <cp:revision>15</cp:revision>
  <dcterms:created xsi:type="dcterms:W3CDTF">2024-05-04T00:29:32Z</dcterms:created>
  <dcterms:modified xsi:type="dcterms:W3CDTF">2024-05-04T06:00:36Z</dcterms:modified>
</cp:coreProperties>
</file>