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FE5C8D41-C448-4860-B7DA-F0F7805B5C0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16000" y="1371600"/>
            <a:ext cx="10261600" cy="20574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CAF167FC-16FC-41BC-8988-0EEC44AEE7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16000" y="3765550"/>
            <a:ext cx="10261600" cy="2057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2CA81F3E-E6A1-4719-974F-D75B7CF46F9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 dirty="0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02174FC9-CEE3-4EC8-8283-634A254ABD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D5DC5232-F3FE-45AB-AE5D-2E9591074A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3567" name="Rectangle 15">
            <a:extLst>
              <a:ext uri="{FF2B5EF4-FFF2-40B4-BE49-F238E27FC236}">
                <a16:creationId xmlns:a16="http://schemas.microsoft.com/office/drawing/2014/main" id="{71159ACE-2B8F-4B3B-B9EF-58373F61A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B22E3748-661E-4E0F-B327-10831352E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12192000" cy="431800"/>
          </a:xfrm>
          <a:prstGeom prst="rect">
            <a:avLst/>
          </a:prstGeom>
          <a:solidFill>
            <a:srgbClr val="23376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pic>
        <p:nvPicPr>
          <p:cNvPr id="23571" name="Picture 19">
            <a:extLst>
              <a:ext uri="{FF2B5EF4-FFF2-40B4-BE49-F238E27FC236}">
                <a16:creationId xmlns:a16="http://schemas.microsoft.com/office/drawing/2014/main" id="{97404A17-4275-4B41-9351-F9A2C3B3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401" y="96839"/>
            <a:ext cx="2112433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C8FB392-1EDB-4555-B925-E8A6E1BF62B1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37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5624-6439-4D13-A1D1-765C67FC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BCB2F-E136-4477-97E2-42ECFD054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5934F-8A8A-4AA6-8DFF-E9EC9504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EFF22-F138-4E08-BD95-F3D21EE7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EAC0-0D67-4FD5-A24B-0EDC5D66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93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85768-5777-4F68-B32A-313206081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533401"/>
            <a:ext cx="2743200" cy="5597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400CC-E2CE-4A7A-AC22-D896A8EAB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533401"/>
            <a:ext cx="8026400" cy="5597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226A-08DF-41EC-BD10-34E22681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C447B-488E-4056-ABB3-633E8FE1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4D425-2BBC-4318-9B37-B1051E46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94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94DB-F713-4E04-8A8E-13809F7F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3358-B6F5-49D5-9CE8-06E10580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ABC6E-9FC9-44EF-96FB-50FBBA53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FC9D-23E5-4D3B-BE4C-69A2C5C1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B02E9-993C-4CF7-A01E-8B71A901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F4DDB4E-9D41-4ECC-AB53-999B03719F29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98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D60B-B409-4BA8-A95A-EFEB44E1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F4D74-8D32-4DE8-885A-B9E008B9A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DEA5-79D0-45E8-9483-FFAEB70F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BA1D8-48F0-4B96-B53F-EB1A3185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B2360-F507-40CE-985B-AE6FB65D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46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6F04-CFBF-4C75-B610-1E033FE0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8DFB-C705-4310-8D47-23A0FC0A7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28801"/>
            <a:ext cx="53848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7FFF4-8C26-4E38-8820-4FC50190A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77C90-1DB0-49A1-A5EB-CD236667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AFE7E-AEA1-4A54-988D-3F6702F8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042A6-F39F-4BFB-A19F-D275E8AC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B9A7-E765-4CE7-8752-036F48E9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3C3F0-6FCF-4D3D-ABA6-D30E04C8B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15AF6-0B7E-4D09-86ED-12D899E63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78AED-B4A2-4B56-9412-D8BB52C2F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F894F-EA42-4E47-AC2D-2518405FA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478BB-ADCF-413D-94DE-542E9461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BFDD5-8917-447D-B537-F97534CB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BB863-D8C4-44B2-ADE8-B9C6974E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9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6EAA-3E63-4CD7-B572-B0949405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A15C9-041C-4B64-9D94-25F5701F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18654-4935-452E-A3C1-E01085C5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CEEFF-B185-4671-81E0-CA4DA058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42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3B42A-96D9-48C9-8AB3-7A95B4D5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80F15-807D-444F-9504-AEF943B4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FF641-09B4-4D9B-822F-D53D60CE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0491-EFB9-412A-8691-9964AD2D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C806-80B3-423B-B592-CDB4683F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E1412-F453-4C2D-8030-1E58AE8A5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A4C16-6864-470F-B47D-9E306A2C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622D3-1907-4157-9FDB-29185B44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3CCA7-F575-4E56-9832-E87D4809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84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4925-7133-4BC0-B9D7-9515D904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E91F1-DCF2-46DB-88E4-55FEE8C02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86E0E-0FC7-4959-916B-FA79CBFDE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9A25C-311C-40B3-B22F-F1721337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34897-FE53-486C-B40A-8A237B11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9E717-470D-428A-AE68-8C27CDE1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09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96CD927-64F4-4FC0-BAFE-F24FA838B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33400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1959D56-13A9-4A57-9B7D-86A7F1F08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1"/>
            <a:ext cx="10972800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8D3FC95F-84EA-4769-8A76-1EB59FFEDD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23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anose="020B0604020202020204" pitchFamily="34" charset="0"/>
              </a:defRPr>
            </a:lvl1pPr>
          </a:lstStyle>
          <a:p>
            <a:fld id="{6670FE10-F406-47AF-8AE1-E9BA4C7E25F2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62C01DF-878C-47B5-B500-0E34AAE66D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E3935852-77F4-4CDB-89E2-C5840543313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22541" name="Rectangle 13">
            <a:extLst>
              <a:ext uri="{FF2B5EF4-FFF2-40B4-BE49-F238E27FC236}">
                <a16:creationId xmlns:a16="http://schemas.microsoft.com/office/drawing/2014/main" id="{BBF6B257-F644-4107-B845-8CFD18326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22543" name="Rectangle 15">
            <a:extLst>
              <a:ext uri="{FF2B5EF4-FFF2-40B4-BE49-F238E27FC236}">
                <a16:creationId xmlns:a16="http://schemas.microsoft.com/office/drawing/2014/main" id="{9443B211-358B-4C08-AA84-FCEB5EB7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12192000" cy="431800"/>
          </a:xfrm>
          <a:prstGeom prst="rect">
            <a:avLst/>
          </a:prstGeom>
          <a:solidFill>
            <a:srgbClr val="23376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pic>
        <p:nvPicPr>
          <p:cNvPr id="22547" name="Picture 19">
            <a:extLst>
              <a:ext uri="{FF2B5EF4-FFF2-40B4-BE49-F238E27FC236}">
                <a16:creationId xmlns:a16="http://schemas.microsoft.com/office/drawing/2014/main" id="{BA183394-1C2F-404E-91E7-D74C050A9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401" y="96839"/>
            <a:ext cx="2112433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24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7950" indent="-4683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213" indent="-438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971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0093"/>
            <a:ext cx="9144000" cy="2387600"/>
          </a:xfrm>
        </p:spPr>
        <p:txBody>
          <a:bodyPr/>
          <a:lstStyle/>
          <a:p>
            <a:pPr algn="ctr"/>
            <a:r>
              <a:rPr lang="en-GB" sz="4400" u="sng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British Airways Customer Reviews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A60533A-9EF7-4279-8BDC-77E8BFB99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57" y="1951137"/>
            <a:ext cx="4731025" cy="2272252"/>
          </a:xfrm>
          <a:prstGeom prst="round2Diag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8E01846-67EA-4759-85E6-BBD183964520}"/>
              </a:ext>
            </a:extLst>
          </p:cNvPr>
          <p:cNvSpPr/>
          <p:nvPr/>
        </p:nvSpPr>
        <p:spPr>
          <a:xfrm>
            <a:off x="3642454" y="958005"/>
            <a:ext cx="2268015" cy="718395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Overall Rating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4.45 /10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2F6B2F5E-EEC9-420A-B983-E358D28474EB}"/>
              </a:ext>
            </a:extLst>
          </p:cNvPr>
          <p:cNvSpPr/>
          <p:nvPr/>
        </p:nvSpPr>
        <p:spPr>
          <a:xfrm>
            <a:off x="8839199" y="958004"/>
            <a:ext cx="2205266" cy="718395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Countries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1FD15E0-03EE-45A6-B658-883C8CAED5E1}"/>
              </a:ext>
            </a:extLst>
          </p:cNvPr>
          <p:cNvSpPr/>
          <p:nvPr/>
        </p:nvSpPr>
        <p:spPr>
          <a:xfrm>
            <a:off x="6272201" y="958004"/>
            <a:ext cx="2205266" cy="718395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Total Reviews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3840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BFE47C-2C8C-4F7A-B70D-B59D5CB87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57" y="4253454"/>
            <a:ext cx="4731026" cy="22722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13E7A8-4F35-4036-978A-8DA3EEFB8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6" y="1951137"/>
            <a:ext cx="3372788" cy="20711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1B95D0-ABBA-4A1F-97B6-59CA720658B7}"/>
              </a:ext>
            </a:extLst>
          </p:cNvPr>
          <p:cNvSpPr txBox="1"/>
          <p:nvPr/>
        </p:nvSpPr>
        <p:spPr>
          <a:xfrm>
            <a:off x="3854774" y="1956424"/>
            <a:ext cx="3372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Classification By rating</a:t>
            </a:r>
            <a:r>
              <a:rPr lang="en-US" dirty="0">
                <a:solidFill>
                  <a:srgbClr val="C00000"/>
                </a:solidFill>
              </a:rPr>
              <a:t> :</a:t>
            </a:r>
            <a:endParaRPr lang="en-US" u="sng" dirty="0">
              <a:solidFill>
                <a:srgbClr val="C00000"/>
              </a:solidFill>
            </a:endParaRPr>
          </a:p>
          <a:p>
            <a:r>
              <a:rPr lang="en-US" sz="2000" u="sng" dirty="0">
                <a:solidFill>
                  <a:srgbClr val="00B050"/>
                </a:solidFill>
              </a:rPr>
              <a:t>7-10: </a:t>
            </a:r>
            <a:r>
              <a:rPr lang="en-US" sz="1600" dirty="0"/>
              <a:t>Good Food, Comfortable seats, Friendly Crew</a:t>
            </a:r>
            <a:br>
              <a:rPr lang="en-US" sz="1600" dirty="0"/>
            </a:br>
            <a:r>
              <a:rPr lang="en-US" sz="2000" u="sng" dirty="0">
                <a:solidFill>
                  <a:srgbClr val="FFC000"/>
                </a:solidFill>
              </a:rPr>
              <a:t>4-6: </a:t>
            </a:r>
            <a:r>
              <a:rPr lang="en-US" sz="1600" dirty="0"/>
              <a:t>Long lines, bad business class experience</a:t>
            </a:r>
          </a:p>
          <a:p>
            <a:r>
              <a:rPr lang="en-US" sz="2000" u="sng" dirty="0">
                <a:solidFill>
                  <a:srgbClr val="C00000"/>
                </a:solidFill>
              </a:rPr>
              <a:t>1-3: </a:t>
            </a:r>
            <a:r>
              <a:rPr lang="en-US" sz="1600" dirty="0"/>
              <a:t>Delay flights, more connecting flights, seat problems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CAF934-0043-47D4-BB6F-87273AFB8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" y="4216749"/>
            <a:ext cx="7019514" cy="23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british airways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ritish airways" id="{58070078-D9A6-4B6B-82FF-2B7E29D4196B}" vid="{FA50CE4A-3ACB-4FEB-9CD5-1DEC843750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british airways</Template>
  <TotalTime>139</TotalTime>
  <Words>54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Wingdings</vt:lpstr>
      <vt:lpstr>british airways</vt:lpstr>
      <vt:lpstr>DATA ANALYSIS</vt:lpstr>
      <vt:lpstr>Key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admin</cp:lastModifiedBy>
  <cp:revision>5</cp:revision>
  <dcterms:created xsi:type="dcterms:W3CDTF">2022-12-06T11:13:27Z</dcterms:created>
  <dcterms:modified xsi:type="dcterms:W3CDTF">2024-08-16T18:24:51Z</dcterms:modified>
</cp:coreProperties>
</file>