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7" r:id="rId2"/>
  </p:sldMasterIdLst>
  <p:sldIdLst>
    <p:sldId id="256" r:id="rId3"/>
    <p:sldId id="268" r:id="rId4"/>
    <p:sldId id="270" r:id="rId5"/>
    <p:sldId id="266" r:id="rId6"/>
    <p:sldId id="263" r:id="rId7"/>
    <p:sldId id="264" r:id="rId8"/>
    <p:sldId id="271" r:id="rId9"/>
    <p:sldId id="272" r:id="rId10"/>
    <p:sldId id="273" r:id="rId11"/>
    <p:sldId id="274" r:id="rId12"/>
    <p:sldId id="275" r:id="rId13"/>
    <p:sldId id="277" r:id="rId14"/>
    <p:sldId id="276"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316822" y="329188"/>
            <a:ext cx="9752745" cy="6203443"/>
            <a:chOff x="958816" y="246891"/>
            <a:chExt cx="7314559" cy="4652582"/>
          </a:xfrm>
        </p:grpSpPr>
        <p:sp>
          <p:nvSpPr>
            <p:cNvPr id="10" name="Google Shape;10;p2"/>
            <p:cNvSpPr/>
            <p:nvPr/>
          </p:nvSpPr>
          <p:spPr>
            <a:xfrm flipH="1">
              <a:off x="1158200" y="564974"/>
              <a:ext cx="7115175" cy="4334500"/>
            </a:xfrm>
            <a:custGeom>
              <a:avLst/>
              <a:gdLst/>
              <a:ahLst/>
              <a:cxnLst/>
              <a:rect l="l" t="t" r="r" b="b"/>
              <a:pathLst>
                <a:path w="284607" h="134112" extrusionOk="0">
                  <a:moveTo>
                    <a:pt x="273939" y="0"/>
                  </a:moveTo>
                  <a:lnTo>
                    <a:pt x="0" y="134112"/>
                  </a:lnTo>
                  <a:lnTo>
                    <a:pt x="266700" y="134112"/>
                  </a:lnTo>
                  <a:lnTo>
                    <a:pt x="284607" y="8763"/>
                  </a:lnTo>
                  <a:close/>
                </a:path>
              </a:pathLst>
            </a:custGeom>
            <a:gradFill>
              <a:gsLst>
                <a:gs pos="0">
                  <a:srgbClr val="FFF6DB">
                    <a:alpha val="1960"/>
                  </a:srgbClr>
                </a:gs>
                <a:gs pos="100000">
                  <a:srgbClr val="FAD25C">
                    <a:alpha val="29411"/>
                  </a:srgbClr>
                </a:gs>
              </a:gsLst>
              <a:lin ang="18900044" scaled="0"/>
            </a:gradFill>
            <a:ln>
              <a:noFill/>
            </a:ln>
          </p:spPr>
        </p:sp>
        <p:grpSp>
          <p:nvGrpSpPr>
            <p:cNvPr id="11" name="Google Shape;11;p2"/>
            <p:cNvGrpSpPr/>
            <p:nvPr/>
          </p:nvGrpSpPr>
          <p:grpSpPr>
            <a:xfrm>
              <a:off x="958816" y="246891"/>
              <a:ext cx="631414" cy="628524"/>
              <a:chOff x="1468922" y="418813"/>
              <a:chExt cx="631414" cy="628524"/>
            </a:xfrm>
          </p:grpSpPr>
          <p:sp>
            <p:nvSpPr>
              <p:cNvPr id="12" name="Google Shape;12;p2"/>
              <p:cNvSpPr/>
              <p:nvPr/>
            </p:nvSpPr>
            <p:spPr>
              <a:xfrm rot="-1486471">
                <a:off x="1606973" y="466290"/>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486471">
                <a:off x="1531704" y="505899"/>
                <a:ext cx="505850" cy="410741"/>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1486471">
                <a:off x="1650300" y="846485"/>
                <a:ext cx="446185"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rot="-1486471">
                <a:off x="1717761" y="879747"/>
                <a:ext cx="319374"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 name="Google Shape;16;p2"/>
          <p:cNvGrpSpPr/>
          <p:nvPr/>
        </p:nvGrpSpPr>
        <p:grpSpPr>
          <a:xfrm>
            <a:off x="1132367" y="329188"/>
            <a:ext cx="9918435" cy="6203445"/>
            <a:chOff x="1049075" y="246891"/>
            <a:chExt cx="7438826" cy="4652584"/>
          </a:xfrm>
        </p:grpSpPr>
        <p:sp>
          <p:nvSpPr>
            <p:cNvPr id="17" name="Google Shape;17;p2"/>
            <p:cNvSpPr/>
            <p:nvPr/>
          </p:nvSpPr>
          <p:spPr>
            <a:xfrm>
              <a:off x="1049075" y="564975"/>
              <a:ext cx="7115175" cy="4334500"/>
            </a:xfrm>
            <a:custGeom>
              <a:avLst/>
              <a:gdLst/>
              <a:ahLst/>
              <a:cxnLst/>
              <a:rect l="l" t="t" r="r" b="b"/>
              <a:pathLst>
                <a:path w="284607" h="134112" extrusionOk="0">
                  <a:moveTo>
                    <a:pt x="273939" y="0"/>
                  </a:moveTo>
                  <a:lnTo>
                    <a:pt x="0" y="134112"/>
                  </a:lnTo>
                  <a:lnTo>
                    <a:pt x="266700" y="134112"/>
                  </a:lnTo>
                  <a:lnTo>
                    <a:pt x="284607" y="8763"/>
                  </a:lnTo>
                  <a:close/>
                </a:path>
              </a:pathLst>
            </a:custGeom>
            <a:gradFill>
              <a:gsLst>
                <a:gs pos="0">
                  <a:srgbClr val="FFF6DB">
                    <a:alpha val="1960"/>
                  </a:srgbClr>
                </a:gs>
                <a:gs pos="100000">
                  <a:srgbClr val="FAD25C">
                    <a:alpha val="29411"/>
                  </a:srgbClr>
                </a:gs>
              </a:gsLst>
              <a:lin ang="18900044" scaled="0"/>
            </a:gradFill>
            <a:ln>
              <a:noFill/>
            </a:ln>
          </p:spPr>
        </p:sp>
        <p:grpSp>
          <p:nvGrpSpPr>
            <p:cNvPr id="18" name="Google Shape;18;p2"/>
            <p:cNvGrpSpPr/>
            <p:nvPr/>
          </p:nvGrpSpPr>
          <p:grpSpPr>
            <a:xfrm>
              <a:off x="7825154" y="246891"/>
              <a:ext cx="662747" cy="662501"/>
              <a:chOff x="7015629" y="399549"/>
              <a:chExt cx="662747" cy="662501"/>
            </a:xfrm>
          </p:grpSpPr>
          <p:sp>
            <p:nvSpPr>
              <p:cNvPr id="19" name="Google Shape;19;p2"/>
              <p:cNvSpPr/>
              <p:nvPr/>
            </p:nvSpPr>
            <p:spPr>
              <a:xfrm rot="2162420">
                <a:off x="7387430" y="47575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rot="2162420">
                <a:off x="7100104" y="509051"/>
                <a:ext cx="505850" cy="410742"/>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rot="2162420">
                <a:off x="7006038" y="829018"/>
                <a:ext cx="446186"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rot="2162420">
                <a:off x="7062170" y="860392"/>
                <a:ext cx="319374"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3" name="Google Shape;23;p2"/>
          <p:cNvSpPr/>
          <p:nvPr/>
        </p:nvSpPr>
        <p:spPr>
          <a:xfrm>
            <a:off x="-9567" y="5681533"/>
            <a:ext cx="12211600" cy="97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 name="Google Shape;24;p2"/>
          <p:cNvGrpSpPr/>
          <p:nvPr/>
        </p:nvGrpSpPr>
        <p:grpSpPr>
          <a:xfrm>
            <a:off x="2150067" y="5681555"/>
            <a:ext cx="7901800" cy="1176443"/>
            <a:chOff x="1612550" y="3566525"/>
            <a:chExt cx="5926350" cy="1577000"/>
          </a:xfrm>
        </p:grpSpPr>
        <p:sp>
          <p:nvSpPr>
            <p:cNvPr id="25" name="Google Shape;25;p2"/>
            <p:cNvSpPr/>
            <p:nvPr/>
          </p:nvSpPr>
          <p:spPr>
            <a:xfrm>
              <a:off x="1612550" y="3566525"/>
              <a:ext cx="5926350" cy="1577000"/>
            </a:xfrm>
            <a:custGeom>
              <a:avLst/>
              <a:gdLst/>
              <a:ahLst/>
              <a:cxnLst/>
              <a:rect l="l" t="t" r="r" b="b"/>
              <a:pathLst>
                <a:path w="237054" h="63080" extrusionOk="0">
                  <a:moveTo>
                    <a:pt x="66199" y="0"/>
                  </a:moveTo>
                  <a:lnTo>
                    <a:pt x="0" y="63079"/>
                  </a:lnTo>
                  <a:lnTo>
                    <a:pt x="237054" y="63079"/>
                  </a:lnTo>
                  <a:lnTo>
                    <a:pt x="1708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1813450" y="3566525"/>
              <a:ext cx="1738050" cy="1577000"/>
            </a:xfrm>
            <a:custGeom>
              <a:avLst/>
              <a:gdLst/>
              <a:ahLst/>
              <a:cxnLst/>
              <a:rect l="l" t="t" r="r" b="b"/>
              <a:pathLst>
                <a:path w="69522" h="63080" extrusionOk="0">
                  <a:moveTo>
                    <a:pt x="66212" y="0"/>
                  </a:moveTo>
                  <a:lnTo>
                    <a:pt x="1" y="63079"/>
                  </a:lnTo>
                  <a:lnTo>
                    <a:pt x="3323" y="63079"/>
                  </a:lnTo>
                  <a:lnTo>
                    <a:pt x="69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599950" y="3566525"/>
              <a:ext cx="1737725" cy="1577000"/>
            </a:xfrm>
            <a:custGeom>
              <a:avLst/>
              <a:gdLst/>
              <a:ahLst/>
              <a:cxnLst/>
              <a:rect l="l" t="t" r="r" b="b"/>
              <a:pathLst>
                <a:path w="69509" h="63080" extrusionOk="0">
                  <a:moveTo>
                    <a:pt x="0" y="0"/>
                  </a:moveTo>
                  <a:lnTo>
                    <a:pt x="66199" y="63079"/>
                  </a:lnTo>
                  <a:lnTo>
                    <a:pt x="69509" y="63079"/>
                  </a:lnTo>
                  <a:lnTo>
                    <a:pt x="33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a:off x="-557144" y="-1097533"/>
            <a:ext cx="13305029" cy="9420688"/>
            <a:chOff x="-417858" y="-823150"/>
            <a:chExt cx="9978772" cy="7065516"/>
          </a:xfrm>
        </p:grpSpPr>
        <p:grpSp>
          <p:nvGrpSpPr>
            <p:cNvPr id="29" name="Google Shape;29;p2"/>
            <p:cNvGrpSpPr/>
            <p:nvPr/>
          </p:nvGrpSpPr>
          <p:grpSpPr>
            <a:xfrm>
              <a:off x="33" y="-132178"/>
              <a:ext cx="1291188" cy="4951353"/>
              <a:chOff x="1440600" y="197825"/>
              <a:chExt cx="990175" cy="3797050"/>
            </a:xfrm>
          </p:grpSpPr>
          <p:sp>
            <p:nvSpPr>
              <p:cNvPr id="30" name="Google Shape;30;p2"/>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flipH="1">
              <a:off x="7860233" y="-132178"/>
              <a:ext cx="1291188" cy="4951353"/>
              <a:chOff x="1440600" y="197825"/>
              <a:chExt cx="990175" cy="3797050"/>
            </a:xfrm>
          </p:grpSpPr>
          <p:sp>
            <p:nvSpPr>
              <p:cNvPr id="40" name="Google Shape;40;p2"/>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20" y="4613271"/>
              <a:ext cx="9143683" cy="1629094"/>
              <a:chOff x="429225" y="4417075"/>
              <a:chExt cx="6749600" cy="1202550"/>
            </a:xfrm>
          </p:grpSpPr>
          <p:sp>
            <p:nvSpPr>
              <p:cNvPr id="50" name="Google Shape;50;p2"/>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2"/>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2"/>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2"/>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2"/>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2"/>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2"/>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2"/>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2"/>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2"/>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1" name="Google Shape;221;p2"/>
            <p:cNvGrpSpPr/>
            <p:nvPr/>
          </p:nvGrpSpPr>
          <p:grpSpPr>
            <a:xfrm>
              <a:off x="-417858" y="-823150"/>
              <a:ext cx="9978772" cy="1382075"/>
              <a:chOff x="193475" y="-693375"/>
              <a:chExt cx="7221575" cy="1382075"/>
            </a:xfrm>
          </p:grpSpPr>
          <p:sp>
            <p:nvSpPr>
              <p:cNvPr id="222" name="Google Shape;222;p2"/>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2"/>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2"/>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2"/>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2"/>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2"/>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2"/>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2"/>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2"/>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2"/>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2"/>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2"/>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2"/>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2"/>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2"/>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2"/>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2"/>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2"/>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2"/>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2"/>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2"/>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2"/>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2"/>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2"/>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2"/>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9" name="Google Shape;259;p2"/>
          <p:cNvSpPr txBox="1">
            <a:spLocks noGrp="1"/>
          </p:cNvSpPr>
          <p:nvPr>
            <p:ph type="ctrTitle"/>
          </p:nvPr>
        </p:nvSpPr>
        <p:spPr>
          <a:xfrm>
            <a:off x="2311133" y="1107167"/>
            <a:ext cx="7721600" cy="36224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10266" b="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260" name="Google Shape;260;p2"/>
          <p:cNvSpPr txBox="1">
            <a:spLocks noGrp="1"/>
          </p:cNvSpPr>
          <p:nvPr>
            <p:ph type="subTitle" idx="1"/>
          </p:nvPr>
        </p:nvSpPr>
        <p:spPr>
          <a:xfrm>
            <a:off x="3449349" y="4794063"/>
            <a:ext cx="5476800" cy="6316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2461338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32"/>
        <p:cNvGrpSpPr/>
        <p:nvPr/>
      </p:nvGrpSpPr>
      <p:grpSpPr>
        <a:xfrm>
          <a:off x="0" y="0"/>
          <a:ext cx="0" cy="0"/>
          <a:chOff x="0" y="0"/>
          <a:chExt cx="0" cy="0"/>
        </a:xfrm>
      </p:grpSpPr>
      <p:sp>
        <p:nvSpPr>
          <p:cNvPr id="1733" name="Google Shape;1733;p12"/>
          <p:cNvSpPr/>
          <p:nvPr/>
        </p:nvSpPr>
        <p:spPr>
          <a:xfrm>
            <a:off x="0" y="-9567"/>
            <a:ext cx="12192000" cy="69096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5560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734"/>
        <p:cNvGrpSpPr/>
        <p:nvPr/>
      </p:nvGrpSpPr>
      <p:grpSpPr>
        <a:xfrm>
          <a:off x="0" y="0"/>
          <a:ext cx="0" cy="0"/>
          <a:chOff x="0" y="0"/>
          <a:chExt cx="0" cy="0"/>
        </a:xfrm>
      </p:grpSpPr>
      <p:sp>
        <p:nvSpPr>
          <p:cNvPr id="1735" name="Google Shape;1735;p13"/>
          <p:cNvSpPr txBox="1">
            <a:spLocks noGrp="1"/>
          </p:cNvSpPr>
          <p:nvPr>
            <p:ph type="subTitle" idx="1"/>
          </p:nvPr>
        </p:nvSpPr>
        <p:spPr>
          <a:xfrm>
            <a:off x="2791184" y="2022920"/>
            <a:ext cx="3245600" cy="54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933">
                <a:latin typeface="Limelight"/>
                <a:ea typeface="Limelight"/>
                <a:cs typeface="Limelight"/>
                <a:sym typeface="Limelight"/>
              </a:defRPr>
            </a:lvl1pPr>
            <a:lvl2pPr lvl="1" rtl="0">
              <a:spcBef>
                <a:spcPts val="0"/>
              </a:spcBef>
              <a:spcAft>
                <a:spcPts val="0"/>
              </a:spcAft>
              <a:buSzPts val="1800"/>
              <a:buFont typeface="Poppins"/>
              <a:buNone/>
              <a:defRPr sz="2400">
                <a:latin typeface="Poppins"/>
                <a:ea typeface="Poppins"/>
                <a:cs typeface="Poppins"/>
                <a:sym typeface="Poppins"/>
              </a:defRPr>
            </a:lvl2pPr>
            <a:lvl3pPr lvl="2" rtl="0">
              <a:spcBef>
                <a:spcPts val="0"/>
              </a:spcBef>
              <a:spcAft>
                <a:spcPts val="0"/>
              </a:spcAft>
              <a:buSzPts val="1800"/>
              <a:buFont typeface="Poppins"/>
              <a:buNone/>
              <a:defRPr sz="2400">
                <a:latin typeface="Poppins"/>
                <a:ea typeface="Poppins"/>
                <a:cs typeface="Poppins"/>
                <a:sym typeface="Poppins"/>
              </a:defRPr>
            </a:lvl3pPr>
            <a:lvl4pPr lvl="3" rtl="0">
              <a:spcBef>
                <a:spcPts val="0"/>
              </a:spcBef>
              <a:spcAft>
                <a:spcPts val="0"/>
              </a:spcAft>
              <a:buSzPts val="1800"/>
              <a:buFont typeface="Poppins"/>
              <a:buNone/>
              <a:defRPr sz="2400">
                <a:latin typeface="Poppins"/>
                <a:ea typeface="Poppins"/>
                <a:cs typeface="Poppins"/>
                <a:sym typeface="Poppins"/>
              </a:defRPr>
            </a:lvl4pPr>
            <a:lvl5pPr lvl="4" rtl="0">
              <a:spcBef>
                <a:spcPts val="0"/>
              </a:spcBef>
              <a:spcAft>
                <a:spcPts val="0"/>
              </a:spcAft>
              <a:buSzPts val="1800"/>
              <a:buFont typeface="Poppins"/>
              <a:buNone/>
              <a:defRPr sz="2400">
                <a:latin typeface="Poppins"/>
                <a:ea typeface="Poppins"/>
                <a:cs typeface="Poppins"/>
                <a:sym typeface="Poppins"/>
              </a:defRPr>
            </a:lvl5pPr>
            <a:lvl6pPr lvl="5" rtl="0">
              <a:spcBef>
                <a:spcPts val="0"/>
              </a:spcBef>
              <a:spcAft>
                <a:spcPts val="0"/>
              </a:spcAft>
              <a:buSzPts val="1800"/>
              <a:buFont typeface="Poppins"/>
              <a:buNone/>
              <a:defRPr sz="2400">
                <a:latin typeface="Poppins"/>
                <a:ea typeface="Poppins"/>
                <a:cs typeface="Poppins"/>
                <a:sym typeface="Poppins"/>
              </a:defRPr>
            </a:lvl6pPr>
            <a:lvl7pPr lvl="6" rtl="0">
              <a:spcBef>
                <a:spcPts val="0"/>
              </a:spcBef>
              <a:spcAft>
                <a:spcPts val="0"/>
              </a:spcAft>
              <a:buSzPts val="1800"/>
              <a:buFont typeface="Poppins"/>
              <a:buNone/>
              <a:defRPr sz="2400">
                <a:latin typeface="Poppins"/>
                <a:ea typeface="Poppins"/>
                <a:cs typeface="Poppins"/>
                <a:sym typeface="Poppins"/>
              </a:defRPr>
            </a:lvl7pPr>
            <a:lvl8pPr lvl="7" rtl="0">
              <a:spcBef>
                <a:spcPts val="0"/>
              </a:spcBef>
              <a:spcAft>
                <a:spcPts val="0"/>
              </a:spcAft>
              <a:buSzPts val="1800"/>
              <a:buFont typeface="Poppins"/>
              <a:buNone/>
              <a:defRPr sz="2400">
                <a:latin typeface="Poppins"/>
                <a:ea typeface="Poppins"/>
                <a:cs typeface="Poppins"/>
                <a:sym typeface="Poppins"/>
              </a:defRPr>
            </a:lvl8pPr>
            <a:lvl9pPr lvl="8" rtl="0">
              <a:spcBef>
                <a:spcPts val="0"/>
              </a:spcBef>
              <a:spcAft>
                <a:spcPts val="0"/>
              </a:spcAft>
              <a:buSzPts val="1800"/>
              <a:buFont typeface="Poppins"/>
              <a:buNone/>
              <a:defRPr sz="2400">
                <a:latin typeface="Poppins"/>
                <a:ea typeface="Poppins"/>
                <a:cs typeface="Poppins"/>
                <a:sym typeface="Poppins"/>
              </a:defRPr>
            </a:lvl9pPr>
          </a:lstStyle>
          <a:p>
            <a:r>
              <a:rPr lang="en-US"/>
              <a:t>Click to edit Master subtitle style</a:t>
            </a:r>
            <a:endParaRPr/>
          </a:p>
        </p:txBody>
      </p:sp>
      <p:sp>
        <p:nvSpPr>
          <p:cNvPr id="1736" name="Google Shape;1736;p13"/>
          <p:cNvSpPr txBox="1">
            <a:spLocks noGrp="1"/>
          </p:cNvSpPr>
          <p:nvPr>
            <p:ph type="subTitle" idx="2"/>
          </p:nvPr>
        </p:nvSpPr>
        <p:spPr>
          <a:xfrm>
            <a:off x="2789340" y="2479220"/>
            <a:ext cx="3245600" cy="8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737" name="Google Shape;1737;p13"/>
          <p:cNvSpPr txBox="1">
            <a:spLocks noGrp="1"/>
          </p:cNvSpPr>
          <p:nvPr>
            <p:ph type="title" hasCustomPrompt="1"/>
          </p:nvPr>
        </p:nvSpPr>
        <p:spPr>
          <a:xfrm>
            <a:off x="1283867" y="2252021"/>
            <a:ext cx="1292400" cy="83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733"/>
            </a:lvl1pPr>
            <a:lvl2pPr lvl="1"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9pPr>
          </a:lstStyle>
          <a:p>
            <a:r>
              <a:t>xx%</a:t>
            </a:r>
          </a:p>
        </p:txBody>
      </p:sp>
      <p:sp>
        <p:nvSpPr>
          <p:cNvPr id="1738" name="Google Shape;1738;p13"/>
          <p:cNvSpPr txBox="1">
            <a:spLocks noGrp="1"/>
          </p:cNvSpPr>
          <p:nvPr>
            <p:ph type="subTitle" idx="3"/>
          </p:nvPr>
        </p:nvSpPr>
        <p:spPr>
          <a:xfrm>
            <a:off x="2789341" y="4028289"/>
            <a:ext cx="3245600" cy="54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933">
                <a:latin typeface="Limelight"/>
                <a:ea typeface="Limelight"/>
                <a:cs typeface="Limelight"/>
                <a:sym typeface="Limelight"/>
              </a:defRPr>
            </a:lvl1pPr>
            <a:lvl2pPr lvl="1" rtl="0">
              <a:spcBef>
                <a:spcPts val="0"/>
              </a:spcBef>
              <a:spcAft>
                <a:spcPts val="0"/>
              </a:spcAft>
              <a:buSzPts val="1800"/>
              <a:buFont typeface="Poppins"/>
              <a:buNone/>
              <a:defRPr sz="2400">
                <a:latin typeface="Poppins"/>
                <a:ea typeface="Poppins"/>
                <a:cs typeface="Poppins"/>
                <a:sym typeface="Poppins"/>
              </a:defRPr>
            </a:lvl2pPr>
            <a:lvl3pPr lvl="2" rtl="0">
              <a:spcBef>
                <a:spcPts val="0"/>
              </a:spcBef>
              <a:spcAft>
                <a:spcPts val="0"/>
              </a:spcAft>
              <a:buSzPts val="1800"/>
              <a:buFont typeface="Poppins"/>
              <a:buNone/>
              <a:defRPr sz="2400">
                <a:latin typeface="Poppins"/>
                <a:ea typeface="Poppins"/>
                <a:cs typeface="Poppins"/>
                <a:sym typeface="Poppins"/>
              </a:defRPr>
            </a:lvl3pPr>
            <a:lvl4pPr lvl="3" rtl="0">
              <a:spcBef>
                <a:spcPts val="0"/>
              </a:spcBef>
              <a:spcAft>
                <a:spcPts val="0"/>
              </a:spcAft>
              <a:buSzPts val="1800"/>
              <a:buFont typeface="Poppins"/>
              <a:buNone/>
              <a:defRPr sz="2400">
                <a:latin typeface="Poppins"/>
                <a:ea typeface="Poppins"/>
                <a:cs typeface="Poppins"/>
                <a:sym typeface="Poppins"/>
              </a:defRPr>
            </a:lvl4pPr>
            <a:lvl5pPr lvl="4" rtl="0">
              <a:spcBef>
                <a:spcPts val="0"/>
              </a:spcBef>
              <a:spcAft>
                <a:spcPts val="0"/>
              </a:spcAft>
              <a:buSzPts val="1800"/>
              <a:buFont typeface="Poppins"/>
              <a:buNone/>
              <a:defRPr sz="2400">
                <a:latin typeface="Poppins"/>
                <a:ea typeface="Poppins"/>
                <a:cs typeface="Poppins"/>
                <a:sym typeface="Poppins"/>
              </a:defRPr>
            </a:lvl5pPr>
            <a:lvl6pPr lvl="5" rtl="0">
              <a:spcBef>
                <a:spcPts val="0"/>
              </a:spcBef>
              <a:spcAft>
                <a:spcPts val="0"/>
              </a:spcAft>
              <a:buSzPts val="1800"/>
              <a:buFont typeface="Poppins"/>
              <a:buNone/>
              <a:defRPr sz="2400">
                <a:latin typeface="Poppins"/>
                <a:ea typeface="Poppins"/>
                <a:cs typeface="Poppins"/>
                <a:sym typeface="Poppins"/>
              </a:defRPr>
            </a:lvl6pPr>
            <a:lvl7pPr lvl="6" rtl="0">
              <a:spcBef>
                <a:spcPts val="0"/>
              </a:spcBef>
              <a:spcAft>
                <a:spcPts val="0"/>
              </a:spcAft>
              <a:buSzPts val="1800"/>
              <a:buFont typeface="Poppins"/>
              <a:buNone/>
              <a:defRPr sz="2400">
                <a:latin typeface="Poppins"/>
                <a:ea typeface="Poppins"/>
                <a:cs typeface="Poppins"/>
                <a:sym typeface="Poppins"/>
              </a:defRPr>
            </a:lvl7pPr>
            <a:lvl8pPr lvl="7" rtl="0">
              <a:spcBef>
                <a:spcPts val="0"/>
              </a:spcBef>
              <a:spcAft>
                <a:spcPts val="0"/>
              </a:spcAft>
              <a:buSzPts val="1800"/>
              <a:buFont typeface="Poppins"/>
              <a:buNone/>
              <a:defRPr sz="2400">
                <a:latin typeface="Poppins"/>
                <a:ea typeface="Poppins"/>
                <a:cs typeface="Poppins"/>
                <a:sym typeface="Poppins"/>
              </a:defRPr>
            </a:lvl8pPr>
            <a:lvl9pPr lvl="8" rtl="0">
              <a:spcBef>
                <a:spcPts val="0"/>
              </a:spcBef>
              <a:spcAft>
                <a:spcPts val="0"/>
              </a:spcAft>
              <a:buSzPts val="1800"/>
              <a:buFont typeface="Poppins"/>
              <a:buNone/>
              <a:defRPr sz="2400">
                <a:latin typeface="Poppins"/>
                <a:ea typeface="Poppins"/>
                <a:cs typeface="Poppins"/>
                <a:sym typeface="Poppins"/>
              </a:defRPr>
            </a:lvl9pPr>
          </a:lstStyle>
          <a:p>
            <a:r>
              <a:rPr lang="en-US"/>
              <a:t>Click to edit Master subtitle style</a:t>
            </a:r>
            <a:endParaRPr/>
          </a:p>
        </p:txBody>
      </p:sp>
      <p:sp>
        <p:nvSpPr>
          <p:cNvPr id="1739" name="Google Shape;1739;p13"/>
          <p:cNvSpPr txBox="1">
            <a:spLocks noGrp="1"/>
          </p:cNvSpPr>
          <p:nvPr>
            <p:ph type="subTitle" idx="4"/>
          </p:nvPr>
        </p:nvSpPr>
        <p:spPr>
          <a:xfrm>
            <a:off x="2789340" y="4482452"/>
            <a:ext cx="3243200" cy="83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740" name="Google Shape;1740;p13"/>
          <p:cNvSpPr txBox="1">
            <a:spLocks noGrp="1"/>
          </p:cNvSpPr>
          <p:nvPr>
            <p:ph type="title" idx="5" hasCustomPrompt="1"/>
          </p:nvPr>
        </p:nvSpPr>
        <p:spPr>
          <a:xfrm>
            <a:off x="1283867" y="4269969"/>
            <a:ext cx="1292400" cy="83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733"/>
            </a:lvl1pPr>
            <a:lvl2pPr lvl="1"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9pPr>
          </a:lstStyle>
          <a:p>
            <a:r>
              <a:t>xx%</a:t>
            </a:r>
          </a:p>
        </p:txBody>
      </p:sp>
      <p:sp>
        <p:nvSpPr>
          <p:cNvPr id="1741" name="Google Shape;1741;p13"/>
          <p:cNvSpPr txBox="1">
            <a:spLocks noGrp="1"/>
          </p:cNvSpPr>
          <p:nvPr>
            <p:ph type="subTitle" idx="6"/>
          </p:nvPr>
        </p:nvSpPr>
        <p:spPr>
          <a:xfrm>
            <a:off x="7875924" y="2022920"/>
            <a:ext cx="3245200" cy="54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933">
                <a:latin typeface="Limelight"/>
                <a:ea typeface="Limelight"/>
                <a:cs typeface="Limelight"/>
                <a:sym typeface="Limelight"/>
              </a:defRPr>
            </a:lvl1pPr>
            <a:lvl2pPr lvl="1" rtl="0">
              <a:spcBef>
                <a:spcPts val="0"/>
              </a:spcBef>
              <a:spcAft>
                <a:spcPts val="0"/>
              </a:spcAft>
              <a:buSzPts val="1800"/>
              <a:buFont typeface="Poppins"/>
              <a:buNone/>
              <a:defRPr sz="2400">
                <a:latin typeface="Poppins"/>
                <a:ea typeface="Poppins"/>
                <a:cs typeface="Poppins"/>
                <a:sym typeface="Poppins"/>
              </a:defRPr>
            </a:lvl2pPr>
            <a:lvl3pPr lvl="2" rtl="0">
              <a:spcBef>
                <a:spcPts val="0"/>
              </a:spcBef>
              <a:spcAft>
                <a:spcPts val="0"/>
              </a:spcAft>
              <a:buSzPts val="1800"/>
              <a:buFont typeface="Poppins"/>
              <a:buNone/>
              <a:defRPr sz="2400">
                <a:latin typeface="Poppins"/>
                <a:ea typeface="Poppins"/>
                <a:cs typeface="Poppins"/>
                <a:sym typeface="Poppins"/>
              </a:defRPr>
            </a:lvl3pPr>
            <a:lvl4pPr lvl="3" rtl="0">
              <a:spcBef>
                <a:spcPts val="0"/>
              </a:spcBef>
              <a:spcAft>
                <a:spcPts val="0"/>
              </a:spcAft>
              <a:buSzPts val="1800"/>
              <a:buFont typeface="Poppins"/>
              <a:buNone/>
              <a:defRPr sz="2400">
                <a:latin typeface="Poppins"/>
                <a:ea typeface="Poppins"/>
                <a:cs typeface="Poppins"/>
                <a:sym typeface="Poppins"/>
              </a:defRPr>
            </a:lvl4pPr>
            <a:lvl5pPr lvl="4" rtl="0">
              <a:spcBef>
                <a:spcPts val="0"/>
              </a:spcBef>
              <a:spcAft>
                <a:spcPts val="0"/>
              </a:spcAft>
              <a:buSzPts val="1800"/>
              <a:buFont typeface="Poppins"/>
              <a:buNone/>
              <a:defRPr sz="2400">
                <a:latin typeface="Poppins"/>
                <a:ea typeface="Poppins"/>
                <a:cs typeface="Poppins"/>
                <a:sym typeface="Poppins"/>
              </a:defRPr>
            </a:lvl5pPr>
            <a:lvl6pPr lvl="5" rtl="0">
              <a:spcBef>
                <a:spcPts val="0"/>
              </a:spcBef>
              <a:spcAft>
                <a:spcPts val="0"/>
              </a:spcAft>
              <a:buSzPts val="1800"/>
              <a:buFont typeface="Poppins"/>
              <a:buNone/>
              <a:defRPr sz="2400">
                <a:latin typeface="Poppins"/>
                <a:ea typeface="Poppins"/>
                <a:cs typeface="Poppins"/>
                <a:sym typeface="Poppins"/>
              </a:defRPr>
            </a:lvl6pPr>
            <a:lvl7pPr lvl="6" rtl="0">
              <a:spcBef>
                <a:spcPts val="0"/>
              </a:spcBef>
              <a:spcAft>
                <a:spcPts val="0"/>
              </a:spcAft>
              <a:buSzPts val="1800"/>
              <a:buFont typeface="Poppins"/>
              <a:buNone/>
              <a:defRPr sz="2400">
                <a:latin typeface="Poppins"/>
                <a:ea typeface="Poppins"/>
                <a:cs typeface="Poppins"/>
                <a:sym typeface="Poppins"/>
              </a:defRPr>
            </a:lvl7pPr>
            <a:lvl8pPr lvl="7" rtl="0">
              <a:spcBef>
                <a:spcPts val="0"/>
              </a:spcBef>
              <a:spcAft>
                <a:spcPts val="0"/>
              </a:spcAft>
              <a:buSzPts val="1800"/>
              <a:buFont typeface="Poppins"/>
              <a:buNone/>
              <a:defRPr sz="2400">
                <a:latin typeface="Poppins"/>
                <a:ea typeface="Poppins"/>
                <a:cs typeface="Poppins"/>
                <a:sym typeface="Poppins"/>
              </a:defRPr>
            </a:lvl8pPr>
            <a:lvl9pPr lvl="8" rtl="0">
              <a:spcBef>
                <a:spcPts val="0"/>
              </a:spcBef>
              <a:spcAft>
                <a:spcPts val="0"/>
              </a:spcAft>
              <a:buSzPts val="1800"/>
              <a:buFont typeface="Poppins"/>
              <a:buNone/>
              <a:defRPr sz="2400">
                <a:latin typeface="Poppins"/>
                <a:ea typeface="Poppins"/>
                <a:cs typeface="Poppins"/>
                <a:sym typeface="Poppins"/>
              </a:defRPr>
            </a:lvl9pPr>
          </a:lstStyle>
          <a:p>
            <a:r>
              <a:rPr lang="en-US"/>
              <a:t>Click to edit Master subtitle style</a:t>
            </a:r>
            <a:endParaRPr/>
          </a:p>
        </p:txBody>
      </p:sp>
      <p:sp>
        <p:nvSpPr>
          <p:cNvPr id="1742" name="Google Shape;1742;p13"/>
          <p:cNvSpPr txBox="1">
            <a:spLocks noGrp="1"/>
          </p:cNvSpPr>
          <p:nvPr>
            <p:ph type="subTitle" idx="7"/>
          </p:nvPr>
        </p:nvSpPr>
        <p:spPr>
          <a:xfrm>
            <a:off x="7874093" y="2479220"/>
            <a:ext cx="3230000" cy="83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743" name="Google Shape;1743;p13"/>
          <p:cNvSpPr txBox="1">
            <a:spLocks noGrp="1"/>
          </p:cNvSpPr>
          <p:nvPr>
            <p:ph type="title" idx="8" hasCustomPrompt="1"/>
          </p:nvPr>
        </p:nvSpPr>
        <p:spPr>
          <a:xfrm>
            <a:off x="6479933" y="2250667"/>
            <a:ext cx="1292400" cy="83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733"/>
            </a:lvl1pPr>
            <a:lvl2pPr lvl="1"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9pPr>
          </a:lstStyle>
          <a:p>
            <a:r>
              <a:t>xx%</a:t>
            </a:r>
          </a:p>
        </p:txBody>
      </p:sp>
      <p:sp>
        <p:nvSpPr>
          <p:cNvPr id="1744" name="Google Shape;1744;p13"/>
          <p:cNvSpPr txBox="1">
            <a:spLocks noGrp="1"/>
          </p:cNvSpPr>
          <p:nvPr>
            <p:ph type="subTitle" idx="9"/>
          </p:nvPr>
        </p:nvSpPr>
        <p:spPr>
          <a:xfrm>
            <a:off x="7875928" y="4028288"/>
            <a:ext cx="3230000" cy="543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Poppins"/>
              <a:buNone/>
              <a:defRPr sz="2933">
                <a:latin typeface="Limelight"/>
                <a:ea typeface="Limelight"/>
                <a:cs typeface="Limelight"/>
                <a:sym typeface="Limelight"/>
              </a:defRPr>
            </a:lvl1pPr>
            <a:lvl2pPr lvl="1" rtl="0">
              <a:spcBef>
                <a:spcPts val="0"/>
              </a:spcBef>
              <a:spcAft>
                <a:spcPts val="0"/>
              </a:spcAft>
              <a:buSzPts val="1800"/>
              <a:buFont typeface="Poppins"/>
              <a:buNone/>
              <a:defRPr sz="2400">
                <a:latin typeface="Poppins"/>
                <a:ea typeface="Poppins"/>
                <a:cs typeface="Poppins"/>
                <a:sym typeface="Poppins"/>
              </a:defRPr>
            </a:lvl2pPr>
            <a:lvl3pPr lvl="2" rtl="0">
              <a:spcBef>
                <a:spcPts val="0"/>
              </a:spcBef>
              <a:spcAft>
                <a:spcPts val="0"/>
              </a:spcAft>
              <a:buSzPts val="1800"/>
              <a:buFont typeface="Poppins"/>
              <a:buNone/>
              <a:defRPr sz="2400">
                <a:latin typeface="Poppins"/>
                <a:ea typeface="Poppins"/>
                <a:cs typeface="Poppins"/>
                <a:sym typeface="Poppins"/>
              </a:defRPr>
            </a:lvl3pPr>
            <a:lvl4pPr lvl="3" rtl="0">
              <a:spcBef>
                <a:spcPts val="0"/>
              </a:spcBef>
              <a:spcAft>
                <a:spcPts val="0"/>
              </a:spcAft>
              <a:buSzPts val="1800"/>
              <a:buFont typeface="Poppins"/>
              <a:buNone/>
              <a:defRPr sz="2400">
                <a:latin typeface="Poppins"/>
                <a:ea typeface="Poppins"/>
                <a:cs typeface="Poppins"/>
                <a:sym typeface="Poppins"/>
              </a:defRPr>
            </a:lvl4pPr>
            <a:lvl5pPr lvl="4" rtl="0">
              <a:spcBef>
                <a:spcPts val="0"/>
              </a:spcBef>
              <a:spcAft>
                <a:spcPts val="0"/>
              </a:spcAft>
              <a:buSzPts val="1800"/>
              <a:buFont typeface="Poppins"/>
              <a:buNone/>
              <a:defRPr sz="2400">
                <a:latin typeface="Poppins"/>
                <a:ea typeface="Poppins"/>
                <a:cs typeface="Poppins"/>
                <a:sym typeface="Poppins"/>
              </a:defRPr>
            </a:lvl5pPr>
            <a:lvl6pPr lvl="5" rtl="0">
              <a:spcBef>
                <a:spcPts val="0"/>
              </a:spcBef>
              <a:spcAft>
                <a:spcPts val="0"/>
              </a:spcAft>
              <a:buSzPts val="1800"/>
              <a:buFont typeface="Poppins"/>
              <a:buNone/>
              <a:defRPr sz="2400">
                <a:latin typeface="Poppins"/>
                <a:ea typeface="Poppins"/>
                <a:cs typeface="Poppins"/>
                <a:sym typeface="Poppins"/>
              </a:defRPr>
            </a:lvl6pPr>
            <a:lvl7pPr lvl="6" rtl="0">
              <a:spcBef>
                <a:spcPts val="0"/>
              </a:spcBef>
              <a:spcAft>
                <a:spcPts val="0"/>
              </a:spcAft>
              <a:buSzPts val="1800"/>
              <a:buFont typeface="Poppins"/>
              <a:buNone/>
              <a:defRPr sz="2400">
                <a:latin typeface="Poppins"/>
                <a:ea typeface="Poppins"/>
                <a:cs typeface="Poppins"/>
                <a:sym typeface="Poppins"/>
              </a:defRPr>
            </a:lvl7pPr>
            <a:lvl8pPr lvl="7" rtl="0">
              <a:spcBef>
                <a:spcPts val="0"/>
              </a:spcBef>
              <a:spcAft>
                <a:spcPts val="0"/>
              </a:spcAft>
              <a:buSzPts val="1800"/>
              <a:buFont typeface="Poppins"/>
              <a:buNone/>
              <a:defRPr sz="2400">
                <a:latin typeface="Poppins"/>
                <a:ea typeface="Poppins"/>
                <a:cs typeface="Poppins"/>
                <a:sym typeface="Poppins"/>
              </a:defRPr>
            </a:lvl8pPr>
            <a:lvl9pPr lvl="8" rtl="0">
              <a:spcBef>
                <a:spcPts val="0"/>
              </a:spcBef>
              <a:spcAft>
                <a:spcPts val="0"/>
              </a:spcAft>
              <a:buSzPts val="1800"/>
              <a:buFont typeface="Poppins"/>
              <a:buNone/>
              <a:defRPr sz="2400">
                <a:latin typeface="Poppins"/>
                <a:ea typeface="Poppins"/>
                <a:cs typeface="Poppins"/>
                <a:sym typeface="Poppins"/>
              </a:defRPr>
            </a:lvl9pPr>
          </a:lstStyle>
          <a:p>
            <a:r>
              <a:rPr lang="en-US"/>
              <a:t>Click to edit Master subtitle style</a:t>
            </a:r>
            <a:endParaRPr/>
          </a:p>
        </p:txBody>
      </p:sp>
      <p:sp>
        <p:nvSpPr>
          <p:cNvPr id="1745" name="Google Shape;1745;p13"/>
          <p:cNvSpPr txBox="1">
            <a:spLocks noGrp="1"/>
          </p:cNvSpPr>
          <p:nvPr>
            <p:ph type="subTitle" idx="13"/>
          </p:nvPr>
        </p:nvSpPr>
        <p:spPr>
          <a:xfrm>
            <a:off x="7875997" y="4482453"/>
            <a:ext cx="3245200" cy="83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746" name="Google Shape;1746;p13"/>
          <p:cNvSpPr txBox="1">
            <a:spLocks noGrp="1"/>
          </p:cNvSpPr>
          <p:nvPr>
            <p:ph type="title" idx="14" hasCustomPrompt="1"/>
          </p:nvPr>
        </p:nvSpPr>
        <p:spPr>
          <a:xfrm>
            <a:off x="6479933" y="4269969"/>
            <a:ext cx="1292400" cy="83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733"/>
            </a:lvl1pPr>
            <a:lvl2pPr lvl="1"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2pPr>
            <a:lvl3pPr lvl="2"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3pPr>
            <a:lvl4pPr lvl="3"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4pPr>
            <a:lvl5pPr lvl="4"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5pPr>
            <a:lvl6pPr lvl="5"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6pPr>
            <a:lvl7pPr lvl="6"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7pPr>
            <a:lvl8pPr lvl="7"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8pPr>
            <a:lvl9pPr lvl="8" algn="r" rtl="0">
              <a:spcBef>
                <a:spcPts val="0"/>
              </a:spcBef>
              <a:spcAft>
                <a:spcPts val="0"/>
              </a:spcAft>
              <a:buClr>
                <a:schemeClr val="dk2"/>
              </a:buClr>
              <a:buSzPts val="3600"/>
              <a:buFont typeface="Poppins"/>
              <a:buNone/>
              <a:defRPr sz="4800" b="1">
                <a:solidFill>
                  <a:schemeClr val="dk2"/>
                </a:solidFill>
                <a:latin typeface="Poppins"/>
                <a:ea typeface="Poppins"/>
                <a:cs typeface="Poppins"/>
                <a:sym typeface="Poppins"/>
              </a:defRPr>
            </a:lvl9pPr>
          </a:lstStyle>
          <a:p>
            <a:r>
              <a:t>xx%</a:t>
            </a:r>
          </a:p>
        </p:txBody>
      </p:sp>
      <p:sp>
        <p:nvSpPr>
          <p:cNvPr id="1747" name="Google Shape;1747;p13"/>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48" name="Google Shape;1748;p13"/>
          <p:cNvGrpSpPr/>
          <p:nvPr/>
        </p:nvGrpSpPr>
        <p:grpSpPr>
          <a:xfrm>
            <a:off x="-2267907" y="-1449412"/>
            <a:ext cx="16735459" cy="4338751"/>
            <a:chOff x="-1700930" y="-1087059"/>
            <a:chExt cx="12551594" cy="3254063"/>
          </a:xfrm>
        </p:grpSpPr>
        <p:grpSp>
          <p:nvGrpSpPr>
            <p:cNvPr id="1749" name="Google Shape;1749;p13"/>
            <p:cNvGrpSpPr/>
            <p:nvPr/>
          </p:nvGrpSpPr>
          <p:grpSpPr>
            <a:xfrm rot="-2336481">
              <a:off x="-1326197" y="-511440"/>
              <a:ext cx="2575089" cy="2102826"/>
              <a:chOff x="-580150" y="114125"/>
              <a:chExt cx="2183925" cy="1783400"/>
            </a:xfrm>
          </p:grpSpPr>
          <p:sp>
            <p:nvSpPr>
              <p:cNvPr id="1750" name="Google Shape;1750;p13"/>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1" name="Google Shape;1751;p13"/>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2" name="Google Shape;1752;p13"/>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3" name="Google Shape;1753;p13"/>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54" name="Google Shape;1754;p13"/>
            <p:cNvGrpSpPr/>
            <p:nvPr/>
          </p:nvGrpSpPr>
          <p:grpSpPr>
            <a:xfrm rot="2336481" flipH="1">
              <a:off x="7900841" y="-511440"/>
              <a:ext cx="2575089" cy="2102826"/>
              <a:chOff x="-580150" y="114125"/>
              <a:chExt cx="2183925" cy="1783400"/>
            </a:xfrm>
          </p:grpSpPr>
          <p:sp>
            <p:nvSpPr>
              <p:cNvPr id="1755" name="Google Shape;1755;p13"/>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6" name="Google Shape;1756;p13"/>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7" name="Google Shape;1757;p13"/>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8" name="Google Shape;1758;p13"/>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59" name="Google Shape;1759;p13"/>
          <p:cNvGrpSpPr/>
          <p:nvPr/>
        </p:nvGrpSpPr>
        <p:grpSpPr>
          <a:xfrm>
            <a:off x="-557144" y="-1097533"/>
            <a:ext cx="13305029" cy="1842767"/>
            <a:chOff x="193475" y="-693375"/>
            <a:chExt cx="7221575" cy="1382075"/>
          </a:xfrm>
        </p:grpSpPr>
        <p:sp>
          <p:nvSpPr>
            <p:cNvPr id="1760" name="Google Shape;1760;p13"/>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1" name="Google Shape;1761;p13"/>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2" name="Google Shape;1762;p13"/>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3" name="Google Shape;1763;p13"/>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4" name="Google Shape;1764;p13"/>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5" name="Google Shape;1765;p13"/>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6" name="Google Shape;1766;p13"/>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7" name="Google Shape;1767;p13"/>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8" name="Google Shape;1768;p13"/>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9" name="Google Shape;1769;p13"/>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0" name="Google Shape;1770;p13"/>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1" name="Google Shape;1771;p13"/>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2" name="Google Shape;1772;p13"/>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3" name="Google Shape;1773;p13"/>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4" name="Google Shape;1774;p13"/>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5" name="Google Shape;1775;p13"/>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6" name="Google Shape;1776;p13"/>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7" name="Google Shape;1777;p13"/>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8" name="Google Shape;1778;p13"/>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9" name="Google Shape;1779;p13"/>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0" name="Google Shape;1780;p13"/>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1" name="Google Shape;1781;p13"/>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2" name="Google Shape;1782;p13"/>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3" name="Google Shape;1783;p13"/>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4" name="Google Shape;1784;p13"/>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5" name="Google Shape;1785;p13"/>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6" name="Google Shape;1786;p13"/>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7" name="Google Shape;1787;p13"/>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8" name="Google Shape;1788;p13"/>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9" name="Google Shape;1789;p13"/>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0" name="Google Shape;1790;p13"/>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1" name="Google Shape;1791;p13"/>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2" name="Google Shape;1792;p13"/>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3" name="Google Shape;1793;p13"/>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4" name="Google Shape;1794;p13"/>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5" name="Google Shape;1795;p13"/>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6" name="Google Shape;1796;p13"/>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97" name="Google Shape;1797;p13"/>
          <p:cNvGrpSpPr/>
          <p:nvPr/>
        </p:nvGrpSpPr>
        <p:grpSpPr>
          <a:xfrm>
            <a:off x="-26" y="6151028"/>
            <a:ext cx="12191577" cy="2172125"/>
            <a:chOff x="429225" y="4417075"/>
            <a:chExt cx="6749600" cy="1202550"/>
          </a:xfrm>
        </p:grpSpPr>
        <p:sp>
          <p:nvSpPr>
            <p:cNvPr id="1798" name="Google Shape;1798;p13"/>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9" name="Google Shape;1799;p13"/>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0" name="Google Shape;1800;p13"/>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1" name="Google Shape;1801;p13"/>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2" name="Google Shape;1802;p13"/>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3" name="Google Shape;1803;p13"/>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4" name="Google Shape;1804;p13"/>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5" name="Google Shape;1805;p13"/>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6" name="Google Shape;1806;p13"/>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7" name="Google Shape;1807;p13"/>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8" name="Google Shape;1808;p13"/>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9" name="Google Shape;1809;p13"/>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0" name="Google Shape;1810;p13"/>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1" name="Google Shape;1811;p13"/>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2" name="Google Shape;1812;p13"/>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3" name="Google Shape;1813;p13"/>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4" name="Google Shape;1814;p13"/>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5" name="Google Shape;1815;p13"/>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6" name="Google Shape;1816;p13"/>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7" name="Google Shape;1817;p13"/>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8" name="Google Shape;1818;p13"/>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9" name="Google Shape;1819;p13"/>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0" name="Google Shape;1820;p13"/>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1" name="Google Shape;1821;p13"/>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2" name="Google Shape;1822;p13"/>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3" name="Google Shape;1823;p13"/>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4" name="Google Shape;1824;p13"/>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5" name="Google Shape;1825;p13"/>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6" name="Google Shape;1826;p13"/>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7" name="Google Shape;1827;p13"/>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8" name="Google Shape;1828;p13"/>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9" name="Google Shape;1829;p13"/>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0" name="Google Shape;1830;p13"/>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1" name="Google Shape;1831;p13"/>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13"/>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13"/>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4" name="Google Shape;1834;p13"/>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5" name="Google Shape;1835;p13"/>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13"/>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13"/>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8" name="Google Shape;1838;p13"/>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9" name="Google Shape;1839;p13"/>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13"/>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13"/>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13"/>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13"/>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4" name="Google Shape;1844;p13"/>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5" name="Google Shape;1845;p13"/>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6" name="Google Shape;1846;p13"/>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13"/>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13"/>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13"/>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13"/>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13"/>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2" name="Google Shape;1852;p13"/>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3" name="Google Shape;1853;p13"/>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13"/>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13"/>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13"/>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13"/>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13"/>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13"/>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13"/>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13"/>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13"/>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13"/>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13"/>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13"/>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13"/>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13"/>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13"/>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13"/>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13"/>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13"/>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13"/>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13"/>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13"/>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13"/>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13"/>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13"/>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13"/>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13"/>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13"/>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13"/>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13"/>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13"/>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13"/>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5" name="Google Shape;1885;p13"/>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6" name="Google Shape;1886;p13"/>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7" name="Google Shape;1887;p13"/>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13"/>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13"/>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13"/>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13"/>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13"/>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3" name="Google Shape;1893;p13"/>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4" name="Google Shape;1894;p13"/>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13"/>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13"/>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7" name="Google Shape;1897;p13"/>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8" name="Google Shape;1898;p13"/>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13"/>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13"/>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13"/>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13"/>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13"/>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4" name="Google Shape;1904;p13"/>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5" name="Google Shape;1905;p13"/>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6" name="Google Shape;1906;p13"/>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13"/>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13"/>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13"/>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13"/>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13"/>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2" name="Google Shape;1912;p13"/>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3" name="Google Shape;1913;p13"/>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13"/>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13"/>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13"/>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13"/>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13"/>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9" name="Google Shape;1919;p13"/>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0" name="Google Shape;1920;p13"/>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13"/>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13"/>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3" name="Google Shape;1923;p13"/>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4" name="Google Shape;1924;p13"/>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5" name="Google Shape;1925;p13"/>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13"/>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13"/>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13"/>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13"/>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13"/>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1" name="Google Shape;1931;p13"/>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2" name="Google Shape;1932;p13"/>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13"/>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13"/>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13"/>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13"/>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13"/>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13"/>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13"/>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13"/>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13"/>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13"/>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13"/>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13"/>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13"/>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13"/>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7" name="Google Shape;1947;p13"/>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8" name="Google Shape;1948;p13"/>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13"/>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13"/>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13"/>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13"/>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13"/>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4" name="Google Shape;1954;p13"/>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5" name="Google Shape;1955;p13"/>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13"/>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13"/>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8" name="Google Shape;1958;p13"/>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9" name="Google Shape;1959;p13"/>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0" name="Google Shape;1960;p13"/>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13"/>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13"/>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13"/>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13"/>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13"/>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13"/>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7" name="Google Shape;1967;p13"/>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13"/>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69" name="Google Shape;1969;p13"/>
          <p:cNvSpPr txBox="1">
            <a:spLocks noGrp="1"/>
          </p:cNvSpPr>
          <p:nvPr>
            <p:ph type="title" idx="15"/>
          </p:nvPr>
        </p:nvSpPr>
        <p:spPr>
          <a:xfrm>
            <a:off x="960000" y="806505"/>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51864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089"/>
        <p:cNvGrpSpPr/>
        <p:nvPr/>
      </p:nvGrpSpPr>
      <p:grpSpPr>
        <a:xfrm>
          <a:off x="0" y="0"/>
          <a:ext cx="0" cy="0"/>
          <a:chOff x="0" y="0"/>
          <a:chExt cx="0" cy="0"/>
        </a:xfrm>
      </p:grpSpPr>
      <p:grpSp>
        <p:nvGrpSpPr>
          <p:cNvPr id="2090" name="Google Shape;2090;p15"/>
          <p:cNvGrpSpPr/>
          <p:nvPr/>
        </p:nvGrpSpPr>
        <p:grpSpPr>
          <a:xfrm flipH="1">
            <a:off x="1422400" y="462858"/>
            <a:ext cx="11365800" cy="5830809"/>
            <a:chOff x="219690" y="347143"/>
            <a:chExt cx="8524350" cy="4373107"/>
          </a:xfrm>
        </p:grpSpPr>
        <p:sp>
          <p:nvSpPr>
            <p:cNvPr id="2091" name="Google Shape;2091;p15"/>
            <p:cNvSpPr/>
            <p:nvPr/>
          </p:nvSpPr>
          <p:spPr>
            <a:xfrm>
              <a:off x="219690" y="683150"/>
              <a:ext cx="8254275" cy="4037100"/>
            </a:xfrm>
            <a:custGeom>
              <a:avLst/>
              <a:gdLst/>
              <a:ahLst/>
              <a:cxnLst/>
              <a:rect l="l" t="t" r="r" b="b"/>
              <a:pathLst>
                <a:path w="330171" h="161484" extrusionOk="0">
                  <a:moveTo>
                    <a:pt x="317123" y="0"/>
                  </a:moveTo>
                  <a:lnTo>
                    <a:pt x="0" y="161484"/>
                  </a:lnTo>
                  <a:lnTo>
                    <a:pt x="308269" y="161082"/>
                  </a:lnTo>
                  <a:lnTo>
                    <a:pt x="330171" y="10525"/>
                  </a:lnTo>
                  <a:close/>
                </a:path>
              </a:pathLst>
            </a:custGeom>
            <a:gradFill>
              <a:gsLst>
                <a:gs pos="0">
                  <a:srgbClr val="FFF6DB">
                    <a:alpha val="1960"/>
                  </a:srgbClr>
                </a:gs>
                <a:gs pos="100000">
                  <a:srgbClr val="FAD25C">
                    <a:alpha val="29411"/>
                  </a:srgbClr>
                </a:gs>
              </a:gsLst>
              <a:lin ang="18900044" scaled="0"/>
            </a:gradFill>
            <a:ln>
              <a:noFill/>
            </a:ln>
          </p:spPr>
        </p:sp>
        <p:grpSp>
          <p:nvGrpSpPr>
            <p:cNvPr id="2092" name="Google Shape;2092;p15"/>
            <p:cNvGrpSpPr/>
            <p:nvPr/>
          </p:nvGrpSpPr>
          <p:grpSpPr>
            <a:xfrm>
              <a:off x="8076260" y="347143"/>
              <a:ext cx="667780" cy="667824"/>
              <a:chOff x="8304860" y="-186257"/>
              <a:chExt cx="667780" cy="667824"/>
            </a:xfrm>
          </p:grpSpPr>
          <p:sp>
            <p:nvSpPr>
              <p:cNvPr id="2093" name="Google Shape;2093;p15"/>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4" name="Google Shape;2094;p15"/>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5" name="Google Shape;2095;p15"/>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6" name="Google Shape;2096;p15"/>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097" name="Google Shape;2097;p15"/>
          <p:cNvSpPr/>
          <p:nvPr/>
        </p:nvSpPr>
        <p:spPr>
          <a:xfrm>
            <a:off x="-9567" y="50551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98" name="Google Shape;2098;p15"/>
          <p:cNvGrpSpPr/>
          <p:nvPr/>
        </p:nvGrpSpPr>
        <p:grpSpPr>
          <a:xfrm>
            <a:off x="44" y="-176237"/>
            <a:ext cx="1721584" cy="6601804"/>
            <a:chOff x="1440600" y="197825"/>
            <a:chExt cx="990175" cy="3797050"/>
          </a:xfrm>
        </p:grpSpPr>
        <p:sp>
          <p:nvSpPr>
            <p:cNvPr id="2099" name="Google Shape;2099;p15"/>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0" name="Google Shape;2100;p15"/>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1" name="Google Shape;2101;p15"/>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2" name="Google Shape;2102;p15"/>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3" name="Google Shape;2103;p15"/>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4" name="Google Shape;2104;p15"/>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5" name="Google Shape;2105;p15"/>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6" name="Google Shape;2106;p15"/>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7" name="Google Shape;2107;p15"/>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8" name="Google Shape;2108;p15"/>
          <p:cNvGrpSpPr/>
          <p:nvPr/>
        </p:nvGrpSpPr>
        <p:grpSpPr>
          <a:xfrm flipH="1">
            <a:off x="10480311" y="-176237"/>
            <a:ext cx="1721584" cy="6601804"/>
            <a:chOff x="1440600" y="197825"/>
            <a:chExt cx="990175" cy="3797050"/>
          </a:xfrm>
        </p:grpSpPr>
        <p:sp>
          <p:nvSpPr>
            <p:cNvPr id="2109" name="Google Shape;2109;p15"/>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0" name="Google Shape;2110;p15"/>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1" name="Google Shape;2111;p15"/>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2" name="Google Shape;2112;p15"/>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3" name="Google Shape;2113;p15"/>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4" name="Google Shape;2114;p15"/>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5" name="Google Shape;2115;p15"/>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6" name="Google Shape;2116;p15"/>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7" name="Google Shape;2117;p15"/>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18" name="Google Shape;2118;p15"/>
          <p:cNvGrpSpPr/>
          <p:nvPr/>
        </p:nvGrpSpPr>
        <p:grpSpPr>
          <a:xfrm>
            <a:off x="-557144" y="-1097533"/>
            <a:ext cx="13305029" cy="1842767"/>
            <a:chOff x="193475" y="-693375"/>
            <a:chExt cx="7221575" cy="1382075"/>
          </a:xfrm>
        </p:grpSpPr>
        <p:sp>
          <p:nvSpPr>
            <p:cNvPr id="2119" name="Google Shape;2119;p15"/>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0" name="Google Shape;2120;p15"/>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1" name="Google Shape;2121;p15"/>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2" name="Google Shape;2122;p15"/>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3" name="Google Shape;2123;p15"/>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4" name="Google Shape;2124;p15"/>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5" name="Google Shape;2125;p15"/>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6" name="Google Shape;2126;p15"/>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7" name="Google Shape;2127;p15"/>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8" name="Google Shape;2128;p15"/>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9" name="Google Shape;2129;p15"/>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0" name="Google Shape;2130;p15"/>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1" name="Google Shape;2131;p15"/>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2" name="Google Shape;2132;p15"/>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3" name="Google Shape;2133;p15"/>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4" name="Google Shape;2134;p15"/>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5" name="Google Shape;2135;p15"/>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6" name="Google Shape;2136;p15"/>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7" name="Google Shape;2137;p15"/>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8" name="Google Shape;2138;p15"/>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9" name="Google Shape;2139;p15"/>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0" name="Google Shape;2140;p15"/>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1" name="Google Shape;2141;p15"/>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2" name="Google Shape;2142;p15"/>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3" name="Google Shape;2143;p15"/>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4" name="Google Shape;2144;p15"/>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5" name="Google Shape;2145;p15"/>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6" name="Google Shape;2146;p15"/>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7" name="Google Shape;2147;p15"/>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8" name="Google Shape;2148;p15"/>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9" name="Google Shape;2149;p15"/>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0" name="Google Shape;2150;p15"/>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1" name="Google Shape;2151;p15"/>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2" name="Google Shape;2152;p15"/>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3" name="Google Shape;2153;p15"/>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4" name="Google Shape;2154;p15"/>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5" name="Google Shape;2155;p15"/>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6" name="Google Shape;2156;p15"/>
          <p:cNvGrpSpPr/>
          <p:nvPr/>
        </p:nvGrpSpPr>
        <p:grpSpPr>
          <a:xfrm>
            <a:off x="-26" y="5744628"/>
            <a:ext cx="12191577" cy="2172125"/>
            <a:chOff x="429225" y="4417075"/>
            <a:chExt cx="6749600" cy="1202550"/>
          </a:xfrm>
        </p:grpSpPr>
        <p:sp>
          <p:nvSpPr>
            <p:cNvPr id="2157" name="Google Shape;2157;p15"/>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8" name="Google Shape;2158;p15"/>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9" name="Google Shape;2159;p15"/>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0" name="Google Shape;2160;p15"/>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1" name="Google Shape;2161;p15"/>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2" name="Google Shape;2162;p15"/>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3" name="Google Shape;2163;p15"/>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4" name="Google Shape;2164;p15"/>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5" name="Google Shape;2165;p15"/>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6" name="Google Shape;2166;p15"/>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7" name="Google Shape;2167;p15"/>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8" name="Google Shape;2168;p15"/>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9" name="Google Shape;2169;p15"/>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0" name="Google Shape;2170;p15"/>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1" name="Google Shape;2171;p15"/>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2" name="Google Shape;2172;p15"/>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3" name="Google Shape;2173;p15"/>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4" name="Google Shape;2174;p15"/>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5" name="Google Shape;2175;p15"/>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6" name="Google Shape;2176;p15"/>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7" name="Google Shape;2177;p15"/>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8" name="Google Shape;2178;p15"/>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9" name="Google Shape;2179;p15"/>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0" name="Google Shape;2180;p15"/>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1" name="Google Shape;2181;p15"/>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2" name="Google Shape;2182;p15"/>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3" name="Google Shape;2183;p15"/>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4" name="Google Shape;2184;p15"/>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5" name="Google Shape;2185;p15"/>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6" name="Google Shape;2186;p15"/>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7" name="Google Shape;2187;p15"/>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8" name="Google Shape;2188;p15"/>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9" name="Google Shape;2189;p15"/>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0" name="Google Shape;2190;p15"/>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1" name="Google Shape;2191;p15"/>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2" name="Google Shape;2192;p15"/>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3" name="Google Shape;2193;p15"/>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4" name="Google Shape;2194;p15"/>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5" name="Google Shape;2195;p15"/>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6" name="Google Shape;2196;p15"/>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7" name="Google Shape;2197;p15"/>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8" name="Google Shape;2198;p15"/>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9" name="Google Shape;2199;p15"/>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0" name="Google Shape;2200;p15"/>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1" name="Google Shape;2201;p15"/>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2" name="Google Shape;2202;p15"/>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3" name="Google Shape;2203;p15"/>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4" name="Google Shape;2204;p15"/>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5" name="Google Shape;2205;p15"/>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6" name="Google Shape;2206;p15"/>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7" name="Google Shape;2207;p15"/>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8" name="Google Shape;2208;p15"/>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9" name="Google Shape;2209;p15"/>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0" name="Google Shape;2210;p15"/>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1" name="Google Shape;2211;p15"/>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2" name="Google Shape;2212;p15"/>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3" name="Google Shape;2213;p15"/>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4" name="Google Shape;2214;p15"/>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5" name="Google Shape;2215;p15"/>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6" name="Google Shape;2216;p15"/>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7" name="Google Shape;2217;p15"/>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8" name="Google Shape;2218;p15"/>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9" name="Google Shape;2219;p15"/>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0" name="Google Shape;2220;p15"/>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1" name="Google Shape;2221;p15"/>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2" name="Google Shape;2222;p15"/>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3" name="Google Shape;2223;p15"/>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4" name="Google Shape;2224;p15"/>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5" name="Google Shape;2225;p15"/>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6" name="Google Shape;2226;p15"/>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7" name="Google Shape;2227;p15"/>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8" name="Google Shape;2228;p15"/>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9" name="Google Shape;2229;p15"/>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0" name="Google Shape;2230;p15"/>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1" name="Google Shape;2231;p15"/>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2" name="Google Shape;2232;p15"/>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3" name="Google Shape;2233;p15"/>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4" name="Google Shape;2234;p15"/>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5" name="Google Shape;2235;p15"/>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6" name="Google Shape;2236;p15"/>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7" name="Google Shape;2237;p15"/>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8" name="Google Shape;2238;p15"/>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9" name="Google Shape;2239;p15"/>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0" name="Google Shape;2240;p15"/>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1" name="Google Shape;2241;p15"/>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2" name="Google Shape;2242;p15"/>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3" name="Google Shape;2243;p15"/>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4" name="Google Shape;2244;p15"/>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5" name="Google Shape;2245;p15"/>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6" name="Google Shape;2246;p15"/>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7" name="Google Shape;2247;p15"/>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8" name="Google Shape;2248;p15"/>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9" name="Google Shape;2249;p15"/>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0" name="Google Shape;2250;p15"/>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1" name="Google Shape;2251;p15"/>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2" name="Google Shape;2252;p15"/>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3" name="Google Shape;2253;p15"/>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4" name="Google Shape;2254;p15"/>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5" name="Google Shape;2255;p15"/>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6" name="Google Shape;2256;p15"/>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7" name="Google Shape;2257;p15"/>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8" name="Google Shape;2258;p15"/>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9" name="Google Shape;2259;p15"/>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0" name="Google Shape;2260;p15"/>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1" name="Google Shape;2261;p15"/>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2" name="Google Shape;2262;p15"/>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3" name="Google Shape;2263;p15"/>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4" name="Google Shape;2264;p15"/>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5" name="Google Shape;2265;p15"/>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6" name="Google Shape;2266;p15"/>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7" name="Google Shape;2267;p15"/>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8" name="Google Shape;2268;p15"/>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9" name="Google Shape;2269;p15"/>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0" name="Google Shape;2270;p15"/>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1" name="Google Shape;2271;p15"/>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2" name="Google Shape;2272;p15"/>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3" name="Google Shape;2273;p15"/>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4" name="Google Shape;2274;p15"/>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5" name="Google Shape;2275;p15"/>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6" name="Google Shape;2276;p15"/>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7" name="Google Shape;2277;p15"/>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8" name="Google Shape;2278;p15"/>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9" name="Google Shape;2279;p15"/>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0" name="Google Shape;2280;p15"/>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1" name="Google Shape;2281;p15"/>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2" name="Google Shape;2282;p15"/>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3" name="Google Shape;2283;p15"/>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4" name="Google Shape;2284;p15"/>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5" name="Google Shape;2285;p15"/>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6" name="Google Shape;2286;p15"/>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7" name="Google Shape;2287;p15"/>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8" name="Google Shape;2288;p15"/>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9" name="Google Shape;2289;p15"/>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0" name="Google Shape;2290;p15"/>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1" name="Google Shape;2291;p15"/>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2" name="Google Shape;2292;p15"/>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3" name="Google Shape;2293;p15"/>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4" name="Google Shape;2294;p15"/>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5" name="Google Shape;2295;p15"/>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6" name="Google Shape;2296;p15"/>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7" name="Google Shape;2297;p15"/>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8" name="Google Shape;2298;p15"/>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9" name="Google Shape;2299;p15"/>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0" name="Google Shape;2300;p15"/>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1" name="Google Shape;2301;p15"/>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2" name="Google Shape;2302;p15"/>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3" name="Google Shape;2303;p15"/>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4" name="Google Shape;2304;p15"/>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5" name="Google Shape;2305;p15"/>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6" name="Google Shape;2306;p15"/>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7" name="Google Shape;2307;p15"/>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8" name="Google Shape;2308;p15"/>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9" name="Google Shape;2309;p15"/>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0" name="Google Shape;2310;p15"/>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1" name="Google Shape;2311;p15"/>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2" name="Google Shape;2312;p15"/>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3" name="Google Shape;2313;p15"/>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4" name="Google Shape;2314;p15"/>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5" name="Google Shape;2315;p15"/>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6" name="Google Shape;2316;p15"/>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7" name="Google Shape;2317;p15"/>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8" name="Google Shape;2318;p15"/>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9" name="Google Shape;2319;p15"/>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0" name="Google Shape;2320;p15"/>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1" name="Google Shape;2321;p15"/>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2" name="Google Shape;2322;p15"/>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3" name="Google Shape;2323;p15"/>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4" name="Google Shape;2324;p15"/>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5" name="Google Shape;2325;p15"/>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6" name="Google Shape;2326;p15"/>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7" name="Google Shape;2327;p15"/>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28" name="Google Shape;2328;p15"/>
          <p:cNvSpPr txBox="1">
            <a:spLocks noGrp="1"/>
          </p:cNvSpPr>
          <p:nvPr>
            <p:ph type="subTitle" idx="1"/>
          </p:nvPr>
        </p:nvSpPr>
        <p:spPr>
          <a:xfrm>
            <a:off x="5255200" y="3956716"/>
            <a:ext cx="5136000" cy="806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29" name="Google Shape;2329;p15"/>
          <p:cNvSpPr txBox="1">
            <a:spLocks noGrp="1"/>
          </p:cNvSpPr>
          <p:nvPr>
            <p:ph type="title"/>
          </p:nvPr>
        </p:nvSpPr>
        <p:spPr>
          <a:xfrm>
            <a:off x="4601600" y="2008663"/>
            <a:ext cx="6443200" cy="190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3333"/>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07018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330"/>
        <p:cNvGrpSpPr/>
        <p:nvPr/>
      </p:nvGrpSpPr>
      <p:grpSpPr>
        <a:xfrm>
          <a:off x="0" y="0"/>
          <a:ext cx="0" cy="0"/>
          <a:chOff x="0" y="0"/>
          <a:chExt cx="0" cy="0"/>
        </a:xfrm>
      </p:grpSpPr>
      <p:sp>
        <p:nvSpPr>
          <p:cNvPr id="2331" name="Google Shape;2331;p16"/>
          <p:cNvSpPr/>
          <p:nvPr/>
        </p:nvSpPr>
        <p:spPr>
          <a:xfrm>
            <a:off x="-9567" y="5844767"/>
            <a:ext cx="12211600" cy="105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32" name="Google Shape;2332;p16"/>
          <p:cNvGrpSpPr/>
          <p:nvPr/>
        </p:nvGrpSpPr>
        <p:grpSpPr>
          <a:xfrm>
            <a:off x="-84433" y="-1003833"/>
            <a:ext cx="10724567" cy="7708817"/>
            <a:chOff x="-63325" y="-752875"/>
            <a:chExt cx="8043425" cy="5781613"/>
          </a:xfrm>
        </p:grpSpPr>
        <p:sp>
          <p:nvSpPr>
            <p:cNvPr id="2333" name="Google Shape;2333;p16"/>
            <p:cNvSpPr/>
            <p:nvPr/>
          </p:nvSpPr>
          <p:spPr>
            <a:xfrm>
              <a:off x="-63325" y="-752875"/>
              <a:ext cx="7782650" cy="5494650"/>
            </a:xfrm>
            <a:custGeom>
              <a:avLst/>
              <a:gdLst/>
              <a:ahLst/>
              <a:cxnLst/>
              <a:rect l="l" t="t" r="r" b="b"/>
              <a:pathLst>
                <a:path w="311306" h="219786" extrusionOk="0">
                  <a:moveTo>
                    <a:pt x="311306" y="209590"/>
                  </a:moveTo>
                  <a:lnTo>
                    <a:pt x="0" y="0"/>
                  </a:lnTo>
                  <a:lnTo>
                    <a:pt x="2252" y="210524"/>
                  </a:lnTo>
                  <a:lnTo>
                    <a:pt x="303539" y="219786"/>
                  </a:lnTo>
                  <a:close/>
                </a:path>
              </a:pathLst>
            </a:custGeom>
            <a:gradFill>
              <a:gsLst>
                <a:gs pos="0">
                  <a:srgbClr val="FFF6DB">
                    <a:alpha val="1960"/>
                  </a:srgbClr>
                </a:gs>
                <a:gs pos="100000">
                  <a:srgbClr val="FAD25C">
                    <a:alpha val="29411"/>
                  </a:srgbClr>
                </a:gs>
              </a:gsLst>
              <a:lin ang="18900044" scaled="0"/>
            </a:gradFill>
            <a:ln>
              <a:noFill/>
            </a:ln>
          </p:spPr>
        </p:sp>
        <p:grpSp>
          <p:nvGrpSpPr>
            <p:cNvPr id="2334" name="Google Shape;2334;p16"/>
            <p:cNvGrpSpPr/>
            <p:nvPr/>
          </p:nvGrpSpPr>
          <p:grpSpPr>
            <a:xfrm flipH="1">
              <a:off x="7387975" y="4456863"/>
              <a:ext cx="592125" cy="571875"/>
              <a:chOff x="1378650" y="3847600"/>
              <a:chExt cx="592125" cy="571875"/>
            </a:xfrm>
          </p:grpSpPr>
          <p:sp>
            <p:nvSpPr>
              <p:cNvPr id="2335" name="Google Shape;2335;p16"/>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6" name="Google Shape;2336;p16"/>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7" name="Google Shape;2337;p16"/>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8" name="Google Shape;2338;p16"/>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9" name="Google Shape;2339;p16"/>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0" name="Google Shape;2340;p16"/>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1" name="Google Shape;2341;p16"/>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2" name="Google Shape;2342;p16"/>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43" name="Google Shape;2343;p16"/>
          <p:cNvGrpSpPr/>
          <p:nvPr/>
        </p:nvGrpSpPr>
        <p:grpSpPr>
          <a:xfrm>
            <a:off x="-557144" y="-1097533"/>
            <a:ext cx="13305029" cy="7995457"/>
            <a:chOff x="-417858" y="-823150"/>
            <a:chExt cx="9978772" cy="5996593"/>
          </a:xfrm>
        </p:grpSpPr>
        <p:grpSp>
          <p:nvGrpSpPr>
            <p:cNvPr id="2344" name="Google Shape;2344;p16"/>
            <p:cNvGrpSpPr/>
            <p:nvPr/>
          </p:nvGrpSpPr>
          <p:grpSpPr>
            <a:xfrm>
              <a:off x="8" y="-132175"/>
              <a:ext cx="1291188" cy="5305618"/>
              <a:chOff x="1440600" y="197825"/>
              <a:chExt cx="990175" cy="3797050"/>
            </a:xfrm>
          </p:grpSpPr>
          <p:sp>
            <p:nvSpPr>
              <p:cNvPr id="2345" name="Google Shape;2345;p16"/>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6" name="Google Shape;2346;p16"/>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7" name="Google Shape;2347;p16"/>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8" name="Google Shape;2348;p16"/>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9" name="Google Shape;2349;p16"/>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0" name="Google Shape;2350;p16"/>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1" name="Google Shape;2351;p16"/>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2" name="Google Shape;2352;p16"/>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3" name="Google Shape;2353;p16"/>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54" name="Google Shape;2354;p16"/>
            <p:cNvGrpSpPr/>
            <p:nvPr/>
          </p:nvGrpSpPr>
          <p:grpSpPr>
            <a:xfrm flipH="1">
              <a:off x="7860254" y="-132175"/>
              <a:ext cx="1291188" cy="5305618"/>
              <a:chOff x="1440600" y="197825"/>
              <a:chExt cx="990175" cy="3797050"/>
            </a:xfrm>
          </p:grpSpPr>
          <p:sp>
            <p:nvSpPr>
              <p:cNvPr id="2355" name="Google Shape;2355;p16"/>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6" name="Google Shape;2356;p16"/>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7" name="Google Shape;2357;p16"/>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8" name="Google Shape;2358;p16"/>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9" name="Google Shape;2359;p16"/>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0" name="Google Shape;2360;p16"/>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1" name="Google Shape;2361;p16"/>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2" name="Google Shape;2362;p16"/>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3" name="Google Shape;2363;p16"/>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4" name="Google Shape;2364;p16"/>
            <p:cNvGrpSpPr/>
            <p:nvPr/>
          </p:nvGrpSpPr>
          <p:grpSpPr>
            <a:xfrm>
              <a:off x="-417858" y="-823150"/>
              <a:ext cx="9978772" cy="1382075"/>
              <a:chOff x="193475" y="-693375"/>
              <a:chExt cx="7221575" cy="1382075"/>
            </a:xfrm>
          </p:grpSpPr>
          <p:sp>
            <p:nvSpPr>
              <p:cNvPr id="2365" name="Google Shape;2365;p16"/>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6" name="Google Shape;2366;p16"/>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7" name="Google Shape;2367;p16"/>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8" name="Google Shape;2368;p16"/>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9" name="Google Shape;2369;p16"/>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0" name="Google Shape;2370;p16"/>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1" name="Google Shape;2371;p16"/>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2" name="Google Shape;2372;p16"/>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3" name="Google Shape;2373;p16"/>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4" name="Google Shape;2374;p16"/>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5" name="Google Shape;2375;p16"/>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6" name="Google Shape;2376;p16"/>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7" name="Google Shape;2377;p16"/>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8" name="Google Shape;2378;p16"/>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9" name="Google Shape;2379;p16"/>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0" name="Google Shape;2380;p16"/>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1" name="Google Shape;2381;p16"/>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2" name="Google Shape;2382;p16"/>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3" name="Google Shape;2383;p16"/>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4" name="Google Shape;2384;p16"/>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5" name="Google Shape;2385;p16"/>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6" name="Google Shape;2386;p16"/>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7" name="Google Shape;2387;p16"/>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8" name="Google Shape;2388;p16"/>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9" name="Google Shape;2389;p16"/>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0" name="Google Shape;2390;p16"/>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1" name="Google Shape;2391;p16"/>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2" name="Google Shape;2392;p16"/>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3" name="Google Shape;2393;p16"/>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4" name="Google Shape;2394;p16"/>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5" name="Google Shape;2395;p16"/>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6" name="Google Shape;2396;p16"/>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7" name="Google Shape;2397;p16"/>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8" name="Google Shape;2398;p16"/>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9" name="Google Shape;2399;p16"/>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0" name="Google Shape;2400;p16"/>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1" name="Google Shape;2401;p16"/>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402" name="Google Shape;2402;p16"/>
          <p:cNvSpPr txBox="1">
            <a:spLocks noGrp="1"/>
          </p:cNvSpPr>
          <p:nvPr>
            <p:ph type="title"/>
          </p:nvPr>
        </p:nvSpPr>
        <p:spPr>
          <a:xfrm>
            <a:off x="5053539" y="3352024"/>
            <a:ext cx="6177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9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403" name="Google Shape;2403;p16"/>
          <p:cNvSpPr txBox="1">
            <a:spLocks noGrp="1"/>
          </p:cNvSpPr>
          <p:nvPr>
            <p:ph type="title" idx="2" hasCustomPrompt="1"/>
          </p:nvPr>
        </p:nvSpPr>
        <p:spPr>
          <a:xfrm>
            <a:off x="7187339" y="1586900"/>
            <a:ext cx="1909600" cy="158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10000">
                <a:solidFill>
                  <a:schemeClr val="accent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404" name="Google Shape;2404;p16"/>
          <p:cNvSpPr txBox="1">
            <a:spLocks noGrp="1"/>
          </p:cNvSpPr>
          <p:nvPr>
            <p:ph type="subTitle" idx="1"/>
          </p:nvPr>
        </p:nvSpPr>
        <p:spPr>
          <a:xfrm>
            <a:off x="6224139" y="4447957"/>
            <a:ext cx="3836000" cy="8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830445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405"/>
        <p:cNvGrpSpPr/>
        <p:nvPr/>
      </p:nvGrpSpPr>
      <p:grpSpPr>
        <a:xfrm>
          <a:off x="0" y="0"/>
          <a:ext cx="0" cy="0"/>
          <a:chOff x="0" y="0"/>
          <a:chExt cx="0" cy="0"/>
        </a:xfrm>
      </p:grpSpPr>
      <p:sp>
        <p:nvSpPr>
          <p:cNvPr id="2406" name="Google Shape;2406;p17"/>
          <p:cNvSpPr/>
          <p:nvPr/>
        </p:nvSpPr>
        <p:spPr>
          <a:xfrm>
            <a:off x="-9567" y="5461533"/>
            <a:ext cx="12211600" cy="1396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07" name="Google Shape;2407;p17"/>
          <p:cNvGrpSpPr/>
          <p:nvPr/>
        </p:nvGrpSpPr>
        <p:grpSpPr>
          <a:xfrm flipH="1">
            <a:off x="4212634" y="-186067"/>
            <a:ext cx="7997100" cy="6730451"/>
            <a:chOff x="-844200" y="-335325"/>
            <a:chExt cx="5997825" cy="5047838"/>
          </a:xfrm>
        </p:grpSpPr>
        <p:sp>
          <p:nvSpPr>
            <p:cNvPr id="2408" name="Google Shape;2408;p17"/>
            <p:cNvSpPr/>
            <p:nvPr/>
          </p:nvSpPr>
          <p:spPr>
            <a:xfrm>
              <a:off x="-844200" y="-335325"/>
              <a:ext cx="5865750" cy="4883425"/>
            </a:xfrm>
            <a:custGeom>
              <a:avLst/>
              <a:gdLst/>
              <a:ahLst/>
              <a:cxnLst/>
              <a:rect l="l" t="t" r="r" b="b"/>
              <a:pathLst>
                <a:path w="234630" h="195337" extrusionOk="0">
                  <a:moveTo>
                    <a:pt x="234630" y="190171"/>
                  </a:moveTo>
                  <a:lnTo>
                    <a:pt x="0" y="0"/>
                  </a:lnTo>
                  <a:lnTo>
                    <a:pt x="266" y="162412"/>
                  </a:lnTo>
                  <a:lnTo>
                    <a:pt x="227456" y="195337"/>
                  </a:lnTo>
                  <a:close/>
                </a:path>
              </a:pathLst>
            </a:custGeom>
            <a:gradFill>
              <a:gsLst>
                <a:gs pos="0">
                  <a:srgbClr val="FFF6DB">
                    <a:alpha val="1960"/>
                  </a:srgbClr>
                </a:gs>
                <a:gs pos="100000">
                  <a:srgbClr val="FAD25C">
                    <a:alpha val="29411"/>
                  </a:srgbClr>
                </a:gs>
              </a:gsLst>
              <a:lin ang="18900044" scaled="0"/>
            </a:gradFill>
            <a:ln>
              <a:noFill/>
            </a:ln>
          </p:spPr>
        </p:sp>
        <p:grpSp>
          <p:nvGrpSpPr>
            <p:cNvPr id="2409" name="Google Shape;2409;p17"/>
            <p:cNvGrpSpPr/>
            <p:nvPr/>
          </p:nvGrpSpPr>
          <p:grpSpPr>
            <a:xfrm flipH="1">
              <a:off x="4793350" y="4364763"/>
              <a:ext cx="360275" cy="347750"/>
              <a:chOff x="1618825" y="2930900"/>
              <a:chExt cx="360275" cy="347750"/>
            </a:xfrm>
          </p:grpSpPr>
          <p:sp>
            <p:nvSpPr>
              <p:cNvPr id="2410" name="Google Shape;2410;p17"/>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1" name="Google Shape;2411;p17"/>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2" name="Google Shape;2412;p17"/>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3" name="Google Shape;2413;p17"/>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4" name="Google Shape;2414;p17"/>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5" name="Google Shape;2415;p17"/>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6" name="Google Shape;2416;p17"/>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7" name="Google Shape;2417;p17"/>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418" name="Google Shape;2418;p17"/>
          <p:cNvGrpSpPr/>
          <p:nvPr/>
        </p:nvGrpSpPr>
        <p:grpSpPr>
          <a:xfrm flipH="1">
            <a:off x="10480319" y="-176233"/>
            <a:ext cx="1721584" cy="7074157"/>
            <a:chOff x="1440600" y="197825"/>
            <a:chExt cx="990175" cy="3797050"/>
          </a:xfrm>
        </p:grpSpPr>
        <p:sp>
          <p:nvSpPr>
            <p:cNvPr id="2419" name="Google Shape;2419;p17"/>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0" name="Google Shape;2420;p17"/>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1" name="Google Shape;2421;p17"/>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2" name="Google Shape;2422;p17"/>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3" name="Google Shape;2423;p17"/>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4" name="Google Shape;2424;p17"/>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5" name="Google Shape;2425;p17"/>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6" name="Google Shape;2426;p17"/>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7" name="Google Shape;2427;p17"/>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28" name="Google Shape;2428;p17"/>
          <p:cNvGrpSpPr/>
          <p:nvPr/>
        </p:nvGrpSpPr>
        <p:grpSpPr>
          <a:xfrm>
            <a:off x="31" y="-176233"/>
            <a:ext cx="1721584" cy="7074157"/>
            <a:chOff x="1440600" y="197825"/>
            <a:chExt cx="990175" cy="3797050"/>
          </a:xfrm>
        </p:grpSpPr>
        <p:sp>
          <p:nvSpPr>
            <p:cNvPr id="2429" name="Google Shape;2429;p17"/>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0" name="Google Shape;2430;p17"/>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1" name="Google Shape;2431;p17"/>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2" name="Google Shape;2432;p17"/>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3" name="Google Shape;2433;p17"/>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4" name="Google Shape;2434;p17"/>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5" name="Google Shape;2435;p17"/>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6" name="Google Shape;2436;p17"/>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7" name="Google Shape;2437;p17"/>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8" name="Google Shape;2438;p17"/>
          <p:cNvGrpSpPr/>
          <p:nvPr/>
        </p:nvGrpSpPr>
        <p:grpSpPr>
          <a:xfrm>
            <a:off x="-557144" y="-1097533"/>
            <a:ext cx="13305029" cy="1842767"/>
            <a:chOff x="193475" y="-693375"/>
            <a:chExt cx="7221575" cy="1382075"/>
          </a:xfrm>
        </p:grpSpPr>
        <p:sp>
          <p:nvSpPr>
            <p:cNvPr id="2439" name="Google Shape;2439;p17"/>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0" name="Google Shape;2440;p17"/>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1" name="Google Shape;2441;p17"/>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2" name="Google Shape;2442;p17"/>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3" name="Google Shape;2443;p17"/>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4" name="Google Shape;2444;p17"/>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5" name="Google Shape;2445;p17"/>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6" name="Google Shape;2446;p17"/>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7" name="Google Shape;2447;p17"/>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8" name="Google Shape;2448;p17"/>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9" name="Google Shape;2449;p17"/>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0" name="Google Shape;2450;p17"/>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1" name="Google Shape;2451;p17"/>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2" name="Google Shape;2452;p17"/>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3" name="Google Shape;2453;p17"/>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4" name="Google Shape;2454;p17"/>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5" name="Google Shape;2455;p17"/>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6" name="Google Shape;2456;p17"/>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7" name="Google Shape;2457;p17"/>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8" name="Google Shape;2458;p17"/>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9" name="Google Shape;2459;p17"/>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0" name="Google Shape;2460;p17"/>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1" name="Google Shape;2461;p17"/>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2" name="Google Shape;2462;p17"/>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3" name="Google Shape;2463;p17"/>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4" name="Google Shape;2464;p17"/>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5" name="Google Shape;2465;p17"/>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6" name="Google Shape;2466;p17"/>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7" name="Google Shape;2467;p17"/>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8" name="Google Shape;2468;p17"/>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9" name="Google Shape;2469;p17"/>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0" name="Google Shape;2470;p17"/>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1" name="Google Shape;2471;p17"/>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2" name="Google Shape;2472;p17"/>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3" name="Google Shape;2473;p17"/>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4" name="Google Shape;2474;p17"/>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5" name="Google Shape;2475;p17"/>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6" name="Google Shape;2476;p17"/>
          <p:cNvGrpSpPr/>
          <p:nvPr/>
        </p:nvGrpSpPr>
        <p:grpSpPr>
          <a:xfrm>
            <a:off x="5879700" y="5458996"/>
            <a:ext cx="5266000" cy="1653467"/>
            <a:chOff x="4409775" y="4094247"/>
            <a:chExt cx="3949500" cy="1240100"/>
          </a:xfrm>
        </p:grpSpPr>
        <p:sp>
          <p:nvSpPr>
            <p:cNvPr id="2477" name="Google Shape;2477;p17"/>
            <p:cNvSpPr/>
            <p:nvPr/>
          </p:nvSpPr>
          <p:spPr>
            <a:xfrm>
              <a:off x="4548200" y="4094247"/>
              <a:ext cx="3667650" cy="1240100"/>
            </a:xfrm>
            <a:custGeom>
              <a:avLst/>
              <a:gdLst/>
              <a:ahLst/>
              <a:cxnLst/>
              <a:rect l="l" t="t" r="r" b="b"/>
              <a:pathLst>
                <a:path w="146706" h="49604" extrusionOk="0">
                  <a:moveTo>
                    <a:pt x="20782" y="1"/>
                  </a:moveTo>
                  <a:lnTo>
                    <a:pt x="1" y="49603"/>
                  </a:lnTo>
                  <a:lnTo>
                    <a:pt x="146705" y="49603"/>
                  </a:lnTo>
                  <a:lnTo>
                    <a:pt x="1253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8" name="Google Shape;2478;p17"/>
            <p:cNvSpPr/>
            <p:nvPr/>
          </p:nvSpPr>
          <p:spPr>
            <a:xfrm>
              <a:off x="7675425" y="4094247"/>
              <a:ext cx="683850" cy="1240100"/>
            </a:xfrm>
            <a:custGeom>
              <a:avLst/>
              <a:gdLst/>
              <a:ahLst/>
              <a:cxnLst/>
              <a:rect l="l" t="t" r="r" b="b"/>
              <a:pathLst>
                <a:path w="27354" h="49604" extrusionOk="0">
                  <a:moveTo>
                    <a:pt x="1" y="1"/>
                  </a:moveTo>
                  <a:lnTo>
                    <a:pt x="21616" y="49603"/>
                  </a:lnTo>
                  <a:lnTo>
                    <a:pt x="27354" y="49603"/>
                  </a:lnTo>
                  <a:lnTo>
                    <a:pt x="37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9" name="Google Shape;2479;p17"/>
            <p:cNvSpPr/>
            <p:nvPr/>
          </p:nvSpPr>
          <p:spPr>
            <a:xfrm>
              <a:off x="4409775" y="4094247"/>
              <a:ext cx="683850" cy="1240100"/>
            </a:xfrm>
            <a:custGeom>
              <a:avLst/>
              <a:gdLst/>
              <a:ahLst/>
              <a:cxnLst/>
              <a:rect l="l" t="t" r="r" b="b"/>
              <a:pathLst>
                <a:path w="27354" h="49604" extrusionOk="0">
                  <a:moveTo>
                    <a:pt x="23651" y="1"/>
                  </a:moveTo>
                  <a:lnTo>
                    <a:pt x="0" y="49603"/>
                  </a:lnTo>
                  <a:lnTo>
                    <a:pt x="5738" y="49603"/>
                  </a:lnTo>
                  <a:lnTo>
                    <a:pt x="273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80" name="Google Shape;2480;p17"/>
          <p:cNvSpPr txBox="1">
            <a:spLocks noGrp="1"/>
          </p:cNvSpPr>
          <p:nvPr>
            <p:ph type="title"/>
          </p:nvPr>
        </p:nvSpPr>
        <p:spPr>
          <a:xfrm>
            <a:off x="989533" y="3352033"/>
            <a:ext cx="5106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9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481" name="Google Shape;2481;p17"/>
          <p:cNvSpPr txBox="1">
            <a:spLocks noGrp="1"/>
          </p:cNvSpPr>
          <p:nvPr>
            <p:ph type="title" idx="2" hasCustomPrompt="1"/>
          </p:nvPr>
        </p:nvSpPr>
        <p:spPr>
          <a:xfrm>
            <a:off x="2587933" y="1586900"/>
            <a:ext cx="1909600" cy="158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10000">
                <a:solidFill>
                  <a:schemeClr val="accent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482" name="Google Shape;2482;p17"/>
          <p:cNvSpPr txBox="1">
            <a:spLocks noGrp="1"/>
          </p:cNvSpPr>
          <p:nvPr>
            <p:ph type="subTitle" idx="1"/>
          </p:nvPr>
        </p:nvSpPr>
        <p:spPr>
          <a:xfrm>
            <a:off x="1624733" y="4447957"/>
            <a:ext cx="3836000" cy="8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99359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483"/>
        <p:cNvGrpSpPr/>
        <p:nvPr/>
      </p:nvGrpSpPr>
      <p:grpSpPr>
        <a:xfrm>
          <a:off x="0" y="0"/>
          <a:ext cx="0" cy="0"/>
          <a:chOff x="0" y="0"/>
          <a:chExt cx="0" cy="0"/>
        </a:xfrm>
      </p:grpSpPr>
      <p:sp>
        <p:nvSpPr>
          <p:cNvPr id="2484" name="Google Shape;2484;p18"/>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85" name="Google Shape;2485;p18"/>
          <p:cNvGrpSpPr/>
          <p:nvPr/>
        </p:nvGrpSpPr>
        <p:grpSpPr>
          <a:xfrm flipH="1">
            <a:off x="11664340" y="468701"/>
            <a:ext cx="527211" cy="6119255"/>
            <a:chOff x="-36750" y="-31225"/>
            <a:chExt cx="441205" cy="5174700"/>
          </a:xfrm>
        </p:grpSpPr>
        <p:sp>
          <p:nvSpPr>
            <p:cNvPr id="2486" name="Google Shape;2486;p18"/>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7" name="Google Shape;2487;p18"/>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8" name="Google Shape;2488;p18"/>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89" name="Google Shape;2489;p18"/>
          <p:cNvGrpSpPr/>
          <p:nvPr/>
        </p:nvGrpSpPr>
        <p:grpSpPr>
          <a:xfrm>
            <a:off x="-1160" y="593034"/>
            <a:ext cx="527211" cy="6119255"/>
            <a:chOff x="-36750" y="-31225"/>
            <a:chExt cx="441205" cy="5174700"/>
          </a:xfrm>
        </p:grpSpPr>
        <p:sp>
          <p:nvSpPr>
            <p:cNvPr id="2490" name="Google Shape;2490;p18"/>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1" name="Google Shape;2491;p18"/>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2" name="Google Shape;2492;p18"/>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93" name="Google Shape;2493;p18"/>
          <p:cNvGrpSpPr/>
          <p:nvPr/>
        </p:nvGrpSpPr>
        <p:grpSpPr>
          <a:xfrm>
            <a:off x="-557144" y="-1097533"/>
            <a:ext cx="13305029" cy="1842767"/>
            <a:chOff x="193475" y="-693375"/>
            <a:chExt cx="7221575" cy="1382075"/>
          </a:xfrm>
        </p:grpSpPr>
        <p:sp>
          <p:nvSpPr>
            <p:cNvPr id="2494" name="Google Shape;2494;p18"/>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5" name="Google Shape;2495;p18"/>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6" name="Google Shape;2496;p18"/>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7" name="Google Shape;2497;p18"/>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8" name="Google Shape;2498;p18"/>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9" name="Google Shape;2499;p18"/>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0" name="Google Shape;2500;p18"/>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1" name="Google Shape;2501;p18"/>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2" name="Google Shape;2502;p18"/>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3" name="Google Shape;2503;p18"/>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4" name="Google Shape;2504;p18"/>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5" name="Google Shape;2505;p18"/>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6" name="Google Shape;2506;p18"/>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7" name="Google Shape;2507;p18"/>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8" name="Google Shape;2508;p18"/>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9" name="Google Shape;2509;p18"/>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0" name="Google Shape;2510;p18"/>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1" name="Google Shape;2511;p18"/>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2" name="Google Shape;2512;p18"/>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3" name="Google Shape;2513;p18"/>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4" name="Google Shape;2514;p18"/>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5" name="Google Shape;2515;p18"/>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6" name="Google Shape;2516;p18"/>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7" name="Google Shape;2517;p18"/>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8" name="Google Shape;2518;p18"/>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9" name="Google Shape;2519;p18"/>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0" name="Google Shape;2520;p18"/>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1" name="Google Shape;2521;p18"/>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2" name="Google Shape;2522;p18"/>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3" name="Google Shape;2523;p18"/>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4" name="Google Shape;2524;p18"/>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5" name="Google Shape;2525;p18"/>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6" name="Google Shape;2526;p18"/>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7" name="Google Shape;2527;p18"/>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8" name="Google Shape;2528;p18"/>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9" name="Google Shape;2529;p18"/>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0" name="Google Shape;2530;p18"/>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1" name="Google Shape;2531;p18"/>
          <p:cNvGrpSpPr/>
          <p:nvPr/>
        </p:nvGrpSpPr>
        <p:grpSpPr>
          <a:xfrm>
            <a:off x="-26" y="6151028"/>
            <a:ext cx="12191577" cy="2172125"/>
            <a:chOff x="429225" y="4417075"/>
            <a:chExt cx="6749600" cy="1202550"/>
          </a:xfrm>
        </p:grpSpPr>
        <p:sp>
          <p:nvSpPr>
            <p:cNvPr id="2532" name="Google Shape;2532;p18"/>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3" name="Google Shape;2533;p18"/>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4" name="Google Shape;2534;p18"/>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5" name="Google Shape;2535;p18"/>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6" name="Google Shape;2536;p18"/>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7" name="Google Shape;2537;p18"/>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8" name="Google Shape;2538;p18"/>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9" name="Google Shape;2539;p18"/>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0" name="Google Shape;2540;p18"/>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1" name="Google Shape;2541;p18"/>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2" name="Google Shape;2542;p18"/>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3" name="Google Shape;2543;p18"/>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4" name="Google Shape;2544;p18"/>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5" name="Google Shape;2545;p18"/>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6" name="Google Shape;2546;p18"/>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7" name="Google Shape;2547;p18"/>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8" name="Google Shape;2548;p18"/>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9" name="Google Shape;2549;p18"/>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0" name="Google Shape;2550;p18"/>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1" name="Google Shape;2551;p18"/>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2" name="Google Shape;2552;p18"/>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3" name="Google Shape;2553;p18"/>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4" name="Google Shape;2554;p18"/>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5" name="Google Shape;2555;p18"/>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6" name="Google Shape;2556;p18"/>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7" name="Google Shape;2557;p18"/>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8" name="Google Shape;2558;p18"/>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9" name="Google Shape;2559;p18"/>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0" name="Google Shape;2560;p18"/>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1" name="Google Shape;2561;p18"/>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2" name="Google Shape;2562;p18"/>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3" name="Google Shape;2563;p18"/>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4" name="Google Shape;2564;p18"/>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5" name="Google Shape;2565;p18"/>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6" name="Google Shape;2566;p18"/>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7" name="Google Shape;2567;p18"/>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8" name="Google Shape;2568;p18"/>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9" name="Google Shape;2569;p18"/>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0" name="Google Shape;2570;p18"/>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1" name="Google Shape;2571;p18"/>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2" name="Google Shape;2572;p18"/>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3" name="Google Shape;2573;p18"/>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4" name="Google Shape;2574;p18"/>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5" name="Google Shape;2575;p18"/>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6" name="Google Shape;2576;p18"/>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7" name="Google Shape;2577;p18"/>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8" name="Google Shape;2578;p18"/>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9" name="Google Shape;2579;p18"/>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0" name="Google Shape;2580;p18"/>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1" name="Google Shape;2581;p18"/>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2" name="Google Shape;2582;p18"/>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3" name="Google Shape;2583;p18"/>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4" name="Google Shape;2584;p18"/>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5" name="Google Shape;2585;p18"/>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6" name="Google Shape;2586;p18"/>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7" name="Google Shape;2587;p18"/>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8" name="Google Shape;2588;p18"/>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9" name="Google Shape;2589;p18"/>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0" name="Google Shape;2590;p18"/>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1" name="Google Shape;2591;p18"/>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2" name="Google Shape;2592;p18"/>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3" name="Google Shape;2593;p18"/>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4" name="Google Shape;2594;p18"/>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5" name="Google Shape;2595;p18"/>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6" name="Google Shape;2596;p18"/>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7" name="Google Shape;2597;p18"/>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8" name="Google Shape;2598;p18"/>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9" name="Google Shape;2599;p18"/>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0" name="Google Shape;2600;p18"/>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1" name="Google Shape;2601;p18"/>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2" name="Google Shape;2602;p18"/>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3" name="Google Shape;2603;p18"/>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4" name="Google Shape;2604;p18"/>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5" name="Google Shape;2605;p18"/>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6" name="Google Shape;2606;p18"/>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7" name="Google Shape;2607;p18"/>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8" name="Google Shape;2608;p18"/>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9" name="Google Shape;2609;p18"/>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0" name="Google Shape;2610;p18"/>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1" name="Google Shape;2611;p18"/>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2" name="Google Shape;2612;p18"/>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3" name="Google Shape;2613;p18"/>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4" name="Google Shape;2614;p18"/>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5" name="Google Shape;2615;p18"/>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6" name="Google Shape;2616;p18"/>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7" name="Google Shape;2617;p18"/>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8" name="Google Shape;2618;p18"/>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9" name="Google Shape;2619;p18"/>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0" name="Google Shape;2620;p18"/>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1" name="Google Shape;2621;p18"/>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2" name="Google Shape;2622;p18"/>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3" name="Google Shape;2623;p18"/>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4" name="Google Shape;2624;p18"/>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5" name="Google Shape;2625;p18"/>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6" name="Google Shape;2626;p18"/>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7" name="Google Shape;2627;p18"/>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8" name="Google Shape;2628;p18"/>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9" name="Google Shape;2629;p18"/>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0" name="Google Shape;2630;p18"/>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1" name="Google Shape;2631;p18"/>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2" name="Google Shape;2632;p18"/>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3" name="Google Shape;2633;p18"/>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4" name="Google Shape;2634;p18"/>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5" name="Google Shape;2635;p18"/>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6" name="Google Shape;2636;p18"/>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7" name="Google Shape;2637;p18"/>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8" name="Google Shape;2638;p18"/>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9" name="Google Shape;2639;p18"/>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0" name="Google Shape;2640;p18"/>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1" name="Google Shape;2641;p18"/>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2" name="Google Shape;2642;p18"/>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3" name="Google Shape;2643;p18"/>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4" name="Google Shape;2644;p18"/>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5" name="Google Shape;2645;p18"/>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6" name="Google Shape;2646;p18"/>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7" name="Google Shape;2647;p18"/>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8" name="Google Shape;2648;p18"/>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9" name="Google Shape;2649;p18"/>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0" name="Google Shape;2650;p18"/>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1" name="Google Shape;2651;p18"/>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2" name="Google Shape;2652;p18"/>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3" name="Google Shape;2653;p18"/>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4" name="Google Shape;2654;p18"/>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5" name="Google Shape;2655;p18"/>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6" name="Google Shape;2656;p18"/>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7" name="Google Shape;2657;p18"/>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8" name="Google Shape;2658;p18"/>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9" name="Google Shape;2659;p18"/>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0" name="Google Shape;2660;p18"/>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1" name="Google Shape;2661;p18"/>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2" name="Google Shape;2662;p18"/>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3" name="Google Shape;2663;p18"/>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4" name="Google Shape;2664;p18"/>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5" name="Google Shape;2665;p18"/>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6" name="Google Shape;2666;p18"/>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7" name="Google Shape;2667;p18"/>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8" name="Google Shape;2668;p18"/>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9" name="Google Shape;2669;p18"/>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0" name="Google Shape;2670;p18"/>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1" name="Google Shape;2671;p18"/>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2" name="Google Shape;2672;p18"/>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3" name="Google Shape;2673;p18"/>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4" name="Google Shape;2674;p18"/>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5" name="Google Shape;2675;p18"/>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6" name="Google Shape;2676;p18"/>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7" name="Google Shape;2677;p18"/>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8" name="Google Shape;2678;p18"/>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9" name="Google Shape;2679;p18"/>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0" name="Google Shape;2680;p18"/>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1" name="Google Shape;2681;p18"/>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2" name="Google Shape;2682;p18"/>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3" name="Google Shape;2683;p18"/>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4" name="Google Shape;2684;p18"/>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5" name="Google Shape;2685;p18"/>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6" name="Google Shape;2686;p18"/>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7" name="Google Shape;2687;p18"/>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8" name="Google Shape;2688;p18"/>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9" name="Google Shape;2689;p18"/>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0" name="Google Shape;2690;p18"/>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1" name="Google Shape;2691;p18"/>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2" name="Google Shape;2692;p18"/>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3" name="Google Shape;2693;p18"/>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4" name="Google Shape;2694;p18"/>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5" name="Google Shape;2695;p18"/>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6" name="Google Shape;2696;p18"/>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7" name="Google Shape;2697;p18"/>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8" name="Google Shape;2698;p18"/>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9" name="Google Shape;2699;p18"/>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0" name="Google Shape;2700;p18"/>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1" name="Google Shape;2701;p18"/>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2" name="Google Shape;2702;p18"/>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03" name="Google Shape;2703;p18"/>
          <p:cNvSpPr txBox="1">
            <a:spLocks noGrp="1"/>
          </p:cNvSpPr>
          <p:nvPr>
            <p:ph type="title"/>
          </p:nvPr>
        </p:nvSpPr>
        <p:spPr>
          <a:xfrm>
            <a:off x="963100" y="1349467"/>
            <a:ext cx="5165200" cy="2510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704" name="Google Shape;2704;p18"/>
          <p:cNvSpPr txBox="1">
            <a:spLocks noGrp="1"/>
          </p:cNvSpPr>
          <p:nvPr>
            <p:ph type="subTitle" idx="1"/>
          </p:nvPr>
        </p:nvSpPr>
        <p:spPr>
          <a:xfrm>
            <a:off x="963263" y="3605668"/>
            <a:ext cx="3756800" cy="13020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673392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705"/>
        <p:cNvGrpSpPr/>
        <p:nvPr/>
      </p:nvGrpSpPr>
      <p:grpSpPr>
        <a:xfrm>
          <a:off x="0" y="0"/>
          <a:ext cx="0" cy="0"/>
          <a:chOff x="0" y="0"/>
          <a:chExt cx="0" cy="0"/>
        </a:xfrm>
      </p:grpSpPr>
      <p:grpSp>
        <p:nvGrpSpPr>
          <p:cNvPr id="2706" name="Google Shape;2706;p19"/>
          <p:cNvGrpSpPr/>
          <p:nvPr/>
        </p:nvGrpSpPr>
        <p:grpSpPr>
          <a:xfrm flipH="1">
            <a:off x="1016000" y="462858"/>
            <a:ext cx="11365800" cy="5830809"/>
            <a:chOff x="219690" y="347143"/>
            <a:chExt cx="8524350" cy="4373107"/>
          </a:xfrm>
        </p:grpSpPr>
        <p:sp>
          <p:nvSpPr>
            <p:cNvPr id="2707" name="Google Shape;2707;p19"/>
            <p:cNvSpPr/>
            <p:nvPr/>
          </p:nvSpPr>
          <p:spPr>
            <a:xfrm>
              <a:off x="219690" y="683150"/>
              <a:ext cx="8254275" cy="4037100"/>
            </a:xfrm>
            <a:custGeom>
              <a:avLst/>
              <a:gdLst/>
              <a:ahLst/>
              <a:cxnLst/>
              <a:rect l="l" t="t" r="r" b="b"/>
              <a:pathLst>
                <a:path w="330171" h="161484" extrusionOk="0">
                  <a:moveTo>
                    <a:pt x="317123" y="0"/>
                  </a:moveTo>
                  <a:lnTo>
                    <a:pt x="0" y="161484"/>
                  </a:lnTo>
                  <a:lnTo>
                    <a:pt x="308269" y="161082"/>
                  </a:lnTo>
                  <a:lnTo>
                    <a:pt x="330171" y="10525"/>
                  </a:lnTo>
                  <a:close/>
                </a:path>
              </a:pathLst>
            </a:custGeom>
            <a:gradFill>
              <a:gsLst>
                <a:gs pos="0">
                  <a:srgbClr val="FFF6DB">
                    <a:alpha val="1960"/>
                  </a:srgbClr>
                </a:gs>
                <a:gs pos="100000">
                  <a:srgbClr val="FAD25C">
                    <a:alpha val="29411"/>
                  </a:srgbClr>
                </a:gs>
              </a:gsLst>
              <a:lin ang="18900044" scaled="0"/>
            </a:gradFill>
            <a:ln>
              <a:noFill/>
            </a:ln>
          </p:spPr>
        </p:sp>
        <p:grpSp>
          <p:nvGrpSpPr>
            <p:cNvPr id="2708" name="Google Shape;2708;p19"/>
            <p:cNvGrpSpPr/>
            <p:nvPr/>
          </p:nvGrpSpPr>
          <p:grpSpPr>
            <a:xfrm>
              <a:off x="8076260" y="347143"/>
              <a:ext cx="667780" cy="667824"/>
              <a:chOff x="8304860" y="-186257"/>
              <a:chExt cx="667780" cy="667824"/>
            </a:xfrm>
          </p:grpSpPr>
          <p:sp>
            <p:nvSpPr>
              <p:cNvPr id="2709" name="Google Shape;2709;p19"/>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0" name="Google Shape;2710;p19"/>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1" name="Google Shape;2711;p19"/>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2" name="Google Shape;2712;p19"/>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713" name="Google Shape;2713;p19"/>
          <p:cNvSpPr/>
          <p:nvPr/>
        </p:nvSpPr>
        <p:spPr>
          <a:xfrm>
            <a:off x="-9567" y="50551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14" name="Google Shape;2714;p19"/>
          <p:cNvGrpSpPr/>
          <p:nvPr/>
        </p:nvGrpSpPr>
        <p:grpSpPr>
          <a:xfrm>
            <a:off x="7" y="-176233"/>
            <a:ext cx="1355880" cy="6601804"/>
            <a:chOff x="1440600" y="197825"/>
            <a:chExt cx="990175" cy="3797050"/>
          </a:xfrm>
        </p:grpSpPr>
        <p:sp>
          <p:nvSpPr>
            <p:cNvPr id="2715" name="Google Shape;2715;p19"/>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6" name="Google Shape;2716;p19"/>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7" name="Google Shape;2717;p19"/>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8" name="Google Shape;2718;p19"/>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9" name="Google Shape;2719;p19"/>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0" name="Google Shape;2720;p19"/>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1" name="Google Shape;2721;p19"/>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2" name="Google Shape;2722;p19"/>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3" name="Google Shape;2723;p19"/>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24" name="Google Shape;2724;p19"/>
          <p:cNvGrpSpPr/>
          <p:nvPr/>
        </p:nvGrpSpPr>
        <p:grpSpPr>
          <a:xfrm flipH="1">
            <a:off x="10846049" y="-176233"/>
            <a:ext cx="1355880" cy="6601804"/>
            <a:chOff x="1440600" y="197825"/>
            <a:chExt cx="990175" cy="3797050"/>
          </a:xfrm>
        </p:grpSpPr>
        <p:sp>
          <p:nvSpPr>
            <p:cNvPr id="2725" name="Google Shape;2725;p19"/>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6" name="Google Shape;2726;p19"/>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7" name="Google Shape;2727;p19"/>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8" name="Google Shape;2728;p19"/>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9" name="Google Shape;2729;p19"/>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0" name="Google Shape;2730;p19"/>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1" name="Google Shape;2731;p19"/>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2" name="Google Shape;2732;p19"/>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3" name="Google Shape;2733;p19"/>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34" name="Google Shape;2734;p19"/>
          <p:cNvGrpSpPr/>
          <p:nvPr/>
        </p:nvGrpSpPr>
        <p:grpSpPr>
          <a:xfrm>
            <a:off x="-557144" y="-1097533"/>
            <a:ext cx="13305029" cy="1842767"/>
            <a:chOff x="193475" y="-693375"/>
            <a:chExt cx="7221575" cy="1382075"/>
          </a:xfrm>
        </p:grpSpPr>
        <p:sp>
          <p:nvSpPr>
            <p:cNvPr id="2735" name="Google Shape;2735;p19"/>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6" name="Google Shape;2736;p19"/>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7" name="Google Shape;2737;p19"/>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8" name="Google Shape;2738;p19"/>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9" name="Google Shape;2739;p19"/>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0" name="Google Shape;2740;p19"/>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1" name="Google Shape;2741;p19"/>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2" name="Google Shape;2742;p19"/>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3" name="Google Shape;2743;p19"/>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4" name="Google Shape;2744;p19"/>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5" name="Google Shape;2745;p19"/>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6" name="Google Shape;2746;p19"/>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7" name="Google Shape;2747;p19"/>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8" name="Google Shape;2748;p19"/>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9" name="Google Shape;2749;p19"/>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0" name="Google Shape;2750;p19"/>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1" name="Google Shape;2751;p19"/>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2" name="Google Shape;2752;p19"/>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3" name="Google Shape;2753;p19"/>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4" name="Google Shape;2754;p19"/>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5" name="Google Shape;2755;p19"/>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6" name="Google Shape;2756;p19"/>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7" name="Google Shape;2757;p19"/>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8" name="Google Shape;2758;p19"/>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9" name="Google Shape;2759;p19"/>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0" name="Google Shape;2760;p19"/>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1" name="Google Shape;2761;p19"/>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2" name="Google Shape;2762;p19"/>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3" name="Google Shape;2763;p19"/>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4" name="Google Shape;2764;p19"/>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5" name="Google Shape;2765;p19"/>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6" name="Google Shape;2766;p19"/>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7" name="Google Shape;2767;p19"/>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8" name="Google Shape;2768;p19"/>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9" name="Google Shape;2769;p19"/>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0" name="Google Shape;2770;p19"/>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1" name="Google Shape;2771;p19"/>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2" name="Google Shape;2772;p19"/>
          <p:cNvGrpSpPr/>
          <p:nvPr/>
        </p:nvGrpSpPr>
        <p:grpSpPr>
          <a:xfrm>
            <a:off x="-26" y="5744628"/>
            <a:ext cx="12191577" cy="2172125"/>
            <a:chOff x="429225" y="4417075"/>
            <a:chExt cx="6749600" cy="1202550"/>
          </a:xfrm>
        </p:grpSpPr>
        <p:sp>
          <p:nvSpPr>
            <p:cNvPr id="2773" name="Google Shape;2773;p19"/>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4" name="Google Shape;2774;p19"/>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5" name="Google Shape;2775;p19"/>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6" name="Google Shape;2776;p19"/>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7" name="Google Shape;2777;p19"/>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8" name="Google Shape;2778;p19"/>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9" name="Google Shape;2779;p19"/>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0" name="Google Shape;2780;p19"/>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1" name="Google Shape;2781;p19"/>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2" name="Google Shape;2782;p19"/>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3" name="Google Shape;2783;p19"/>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4" name="Google Shape;2784;p19"/>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5" name="Google Shape;2785;p19"/>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6" name="Google Shape;2786;p19"/>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7" name="Google Shape;2787;p19"/>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8" name="Google Shape;2788;p19"/>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9" name="Google Shape;2789;p19"/>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0" name="Google Shape;2790;p19"/>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1" name="Google Shape;2791;p19"/>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2" name="Google Shape;2792;p19"/>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3" name="Google Shape;2793;p19"/>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4" name="Google Shape;2794;p19"/>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5" name="Google Shape;2795;p19"/>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6" name="Google Shape;2796;p19"/>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7" name="Google Shape;2797;p19"/>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8" name="Google Shape;2798;p19"/>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9" name="Google Shape;2799;p19"/>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0" name="Google Shape;2800;p19"/>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1" name="Google Shape;2801;p19"/>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2" name="Google Shape;2802;p19"/>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3" name="Google Shape;2803;p19"/>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4" name="Google Shape;2804;p19"/>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5" name="Google Shape;2805;p19"/>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6" name="Google Shape;2806;p19"/>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7" name="Google Shape;2807;p19"/>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8" name="Google Shape;2808;p19"/>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9" name="Google Shape;2809;p19"/>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0" name="Google Shape;2810;p19"/>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1" name="Google Shape;2811;p19"/>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2" name="Google Shape;2812;p19"/>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3" name="Google Shape;2813;p19"/>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4" name="Google Shape;2814;p19"/>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5" name="Google Shape;2815;p19"/>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6" name="Google Shape;2816;p19"/>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7" name="Google Shape;2817;p19"/>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8" name="Google Shape;2818;p19"/>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9" name="Google Shape;2819;p19"/>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0" name="Google Shape;2820;p19"/>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1" name="Google Shape;2821;p19"/>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2" name="Google Shape;2822;p19"/>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3" name="Google Shape;2823;p19"/>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4" name="Google Shape;2824;p19"/>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5" name="Google Shape;2825;p19"/>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6" name="Google Shape;2826;p19"/>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7" name="Google Shape;2827;p19"/>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8" name="Google Shape;2828;p19"/>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9" name="Google Shape;2829;p19"/>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0" name="Google Shape;2830;p19"/>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1" name="Google Shape;2831;p19"/>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2" name="Google Shape;2832;p19"/>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3" name="Google Shape;2833;p19"/>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4" name="Google Shape;2834;p19"/>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5" name="Google Shape;2835;p19"/>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6" name="Google Shape;2836;p19"/>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7" name="Google Shape;2837;p19"/>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8" name="Google Shape;2838;p19"/>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9" name="Google Shape;2839;p19"/>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0" name="Google Shape;2840;p19"/>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1" name="Google Shape;2841;p19"/>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2" name="Google Shape;2842;p19"/>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3" name="Google Shape;2843;p19"/>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4" name="Google Shape;2844;p19"/>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5" name="Google Shape;2845;p19"/>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6" name="Google Shape;2846;p19"/>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7" name="Google Shape;2847;p19"/>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8" name="Google Shape;2848;p19"/>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9" name="Google Shape;2849;p19"/>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0" name="Google Shape;2850;p19"/>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1" name="Google Shape;2851;p19"/>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2" name="Google Shape;2852;p19"/>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3" name="Google Shape;2853;p19"/>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4" name="Google Shape;2854;p19"/>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5" name="Google Shape;2855;p19"/>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6" name="Google Shape;2856;p19"/>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7" name="Google Shape;2857;p19"/>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8" name="Google Shape;2858;p19"/>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9" name="Google Shape;2859;p19"/>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0" name="Google Shape;2860;p19"/>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1" name="Google Shape;2861;p19"/>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2" name="Google Shape;2862;p19"/>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3" name="Google Shape;2863;p19"/>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4" name="Google Shape;2864;p19"/>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5" name="Google Shape;2865;p19"/>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6" name="Google Shape;2866;p19"/>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7" name="Google Shape;2867;p19"/>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8" name="Google Shape;2868;p19"/>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9" name="Google Shape;2869;p19"/>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0" name="Google Shape;2870;p19"/>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1" name="Google Shape;2871;p19"/>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2" name="Google Shape;2872;p19"/>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3" name="Google Shape;2873;p19"/>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4" name="Google Shape;2874;p19"/>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5" name="Google Shape;2875;p19"/>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6" name="Google Shape;2876;p19"/>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7" name="Google Shape;2877;p19"/>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8" name="Google Shape;2878;p19"/>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9" name="Google Shape;2879;p19"/>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0" name="Google Shape;2880;p19"/>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1" name="Google Shape;2881;p19"/>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2" name="Google Shape;2882;p19"/>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3" name="Google Shape;2883;p19"/>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4" name="Google Shape;2884;p19"/>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5" name="Google Shape;2885;p19"/>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6" name="Google Shape;2886;p19"/>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7" name="Google Shape;2887;p19"/>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8" name="Google Shape;2888;p19"/>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9" name="Google Shape;2889;p19"/>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0" name="Google Shape;2890;p19"/>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1" name="Google Shape;2891;p19"/>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2" name="Google Shape;2892;p19"/>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3" name="Google Shape;2893;p19"/>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4" name="Google Shape;2894;p19"/>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5" name="Google Shape;2895;p19"/>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6" name="Google Shape;2896;p19"/>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7" name="Google Shape;2897;p19"/>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8" name="Google Shape;2898;p19"/>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9" name="Google Shape;2899;p19"/>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0" name="Google Shape;2900;p19"/>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1" name="Google Shape;2901;p19"/>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2" name="Google Shape;2902;p19"/>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3" name="Google Shape;2903;p19"/>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4" name="Google Shape;2904;p19"/>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5" name="Google Shape;2905;p19"/>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6" name="Google Shape;2906;p19"/>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7" name="Google Shape;2907;p19"/>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8" name="Google Shape;2908;p19"/>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9" name="Google Shape;2909;p19"/>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0" name="Google Shape;2910;p19"/>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1" name="Google Shape;2911;p19"/>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2" name="Google Shape;2912;p19"/>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3" name="Google Shape;2913;p19"/>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4" name="Google Shape;2914;p19"/>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5" name="Google Shape;2915;p19"/>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6" name="Google Shape;2916;p19"/>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7" name="Google Shape;2917;p19"/>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8" name="Google Shape;2918;p19"/>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9" name="Google Shape;2919;p19"/>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0" name="Google Shape;2920;p19"/>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1" name="Google Shape;2921;p19"/>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2" name="Google Shape;2922;p19"/>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3" name="Google Shape;2923;p19"/>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4" name="Google Shape;2924;p19"/>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5" name="Google Shape;2925;p19"/>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6" name="Google Shape;2926;p19"/>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7" name="Google Shape;2927;p19"/>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8" name="Google Shape;2928;p19"/>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9" name="Google Shape;2929;p19"/>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0" name="Google Shape;2930;p19"/>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1" name="Google Shape;2931;p19"/>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2" name="Google Shape;2932;p19"/>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3" name="Google Shape;2933;p19"/>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4" name="Google Shape;2934;p19"/>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5" name="Google Shape;2935;p19"/>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6" name="Google Shape;2936;p19"/>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7" name="Google Shape;2937;p19"/>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8" name="Google Shape;2938;p19"/>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9" name="Google Shape;2939;p19"/>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0" name="Google Shape;2940;p19"/>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1" name="Google Shape;2941;p19"/>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2" name="Google Shape;2942;p19"/>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3" name="Google Shape;2943;p19"/>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44" name="Google Shape;2944;p19"/>
          <p:cNvSpPr txBox="1">
            <a:spLocks noGrp="1"/>
          </p:cNvSpPr>
          <p:nvPr>
            <p:ph type="title"/>
          </p:nvPr>
        </p:nvSpPr>
        <p:spPr>
          <a:xfrm>
            <a:off x="1355927" y="1975867"/>
            <a:ext cx="4044800" cy="960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945" name="Google Shape;2945;p19"/>
          <p:cNvSpPr txBox="1">
            <a:spLocks noGrp="1"/>
          </p:cNvSpPr>
          <p:nvPr>
            <p:ph type="subTitle" idx="1"/>
          </p:nvPr>
        </p:nvSpPr>
        <p:spPr>
          <a:xfrm rot="374">
            <a:off x="1355927" y="2807299"/>
            <a:ext cx="3674000" cy="1680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455468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946"/>
        <p:cNvGrpSpPr/>
        <p:nvPr/>
      </p:nvGrpSpPr>
      <p:grpSpPr>
        <a:xfrm>
          <a:off x="0" y="0"/>
          <a:ext cx="0" cy="0"/>
          <a:chOff x="0" y="0"/>
          <a:chExt cx="0" cy="0"/>
        </a:xfrm>
      </p:grpSpPr>
      <p:sp>
        <p:nvSpPr>
          <p:cNvPr id="2947" name="Google Shape;2947;p20"/>
          <p:cNvSpPr/>
          <p:nvPr/>
        </p:nvSpPr>
        <p:spPr>
          <a:xfrm>
            <a:off x="-9567" y="5528500"/>
            <a:ext cx="12211600" cy="1535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48" name="Google Shape;2948;p20"/>
          <p:cNvGrpSpPr/>
          <p:nvPr/>
        </p:nvGrpSpPr>
        <p:grpSpPr>
          <a:xfrm>
            <a:off x="-28699" y="-1042566"/>
            <a:ext cx="9654900" cy="7180551"/>
            <a:chOff x="-2087550" y="-672900"/>
            <a:chExt cx="7241175" cy="5385413"/>
          </a:xfrm>
        </p:grpSpPr>
        <p:sp>
          <p:nvSpPr>
            <p:cNvPr id="2949" name="Google Shape;2949;p20"/>
            <p:cNvSpPr/>
            <p:nvPr/>
          </p:nvSpPr>
          <p:spPr>
            <a:xfrm>
              <a:off x="-2087550" y="-672900"/>
              <a:ext cx="7109100" cy="5221000"/>
            </a:xfrm>
            <a:custGeom>
              <a:avLst/>
              <a:gdLst/>
              <a:ahLst/>
              <a:cxnLst/>
              <a:rect l="l" t="t" r="r" b="b"/>
              <a:pathLst>
                <a:path w="284364" h="208840" extrusionOk="0">
                  <a:moveTo>
                    <a:pt x="284364" y="203674"/>
                  </a:moveTo>
                  <a:lnTo>
                    <a:pt x="19512" y="0"/>
                  </a:lnTo>
                  <a:lnTo>
                    <a:pt x="0" y="191967"/>
                  </a:lnTo>
                  <a:lnTo>
                    <a:pt x="277190" y="208840"/>
                  </a:lnTo>
                  <a:close/>
                </a:path>
              </a:pathLst>
            </a:custGeom>
            <a:gradFill>
              <a:gsLst>
                <a:gs pos="0">
                  <a:srgbClr val="FFF6DB">
                    <a:alpha val="1960"/>
                  </a:srgbClr>
                </a:gs>
                <a:gs pos="100000">
                  <a:srgbClr val="FAD25C">
                    <a:alpha val="29411"/>
                  </a:srgbClr>
                </a:gs>
              </a:gsLst>
              <a:lin ang="18900044" scaled="0"/>
            </a:gradFill>
            <a:ln>
              <a:noFill/>
            </a:ln>
          </p:spPr>
        </p:sp>
        <p:grpSp>
          <p:nvGrpSpPr>
            <p:cNvPr id="2950" name="Google Shape;2950;p20"/>
            <p:cNvGrpSpPr/>
            <p:nvPr/>
          </p:nvGrpSpPr>
          <p:grpSpPr>
            <a:xfrm flipH="1">
              <a:off x="4793350" y="4364763"/>
              <a:ext cx="360275" cy="347750"/>
              <a:chOff x="1618825" y="2930900"/>
              <a:chExt cx="360275" cy="347750"/>
            </a:xfrm>
          </p:grpSpPr>
          <p:sp>
            <p:nvSpPr>
              <p:cNvPr id="2951" name="Google Shape;2951;p20"/>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2" name="Google Shape;2952;p20"/>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3" name="Google Shape;2953;p20"/>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4" name="Google Shape;2954;p20"/>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5" name="Google Shape;2955;p20"/>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6" name="Google Shape;2956;p20"/>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7" name="Google Shape;2957;p20"/>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8" name="Google Shape;2958;p20"/>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959" name="Google Shape;2959;p20"/>
          <p:cNvGrpSpPr/>
          <p:nvPr/>
        </p:nvGrpSpPr>
        <p:grpSpPr>
          <a:xfrm flipH="1">
            <a:off x="11664340" y="468701"/>
            <a:ext cx="527211" cy="6119255"/>
            <a:chOff x="-36750" y="-31225"/>
            <a:chExt cx="441205" cy="5174700"/>
          </a:xfrm>
        </p:grpSpPr>
        <p:sp>
          <p:nvSpPr>
            <p:cNvPr id="2960" name="Google Shape;2960;p20"/>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1" name="Google Shape;2961;p20"/>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2" name="Google Shape;2962;p20"/>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63" name="Google Shape;2963;p20"/>
          <p:cNvGrpSpPr/>
          <p:nvPr/>
        </p:nvGrpSpPr>
        <p:grpSpPr>
          <a:xfrm>
            <a:off x="-1160" y="593034"/>
            <a:ext cx="527211" cy="6119255"/>
            <a:chOff x="-36750" y="-31225"/>
            <a:chExt cx="441205" cy="5174700"/>
          </a:xfrm>
        </p:grpSpPr>
        <p:sp>
          <p:nvSpPr>
            <p:cNvPr id="2964" name="Google Shape;2964;p20"/>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5" name="Google Shape;2965;p20"/>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6" name="Google Shape;2966;p20"/>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67" name="Google Shape;2967;p20"/>
          <p:cNvGrpSpPr/>
          <p:nvPr/>
        </p:nvGrpSpPr>
        <p:grpSpPr>
          <a:xfrm>
            <a:off x="-557144" y="-1097533"/>
            <a:ext cx="13305029" cy="1842767"/>
            <a:chOff x="193475" y="-693375"/>
            <a:chExt cx="7221575" cy="1382075"/>
          </a:xfrm>
        </p:grpSpPr>
        <p:sp>
          <p:nvSpPr>
            <p:cNvPr id="2968" name="Google Shape;2968;p20"/>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9" name="Google Shape;2969;p20"/>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0" name="Google Shape;2970;p20"/>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1" name="Google Shape;2971;p20"/>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2" name="Google Shape;2972;p20"/>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3" name="Google Shape;2973;p20"/>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4" name="Google Shape;2974;p20"/>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5" name="Google Shape;2975;p20"/>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6" name="Google Shape;2976;p20"/>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7" name="Google Shape;2977;p20"/>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8" name="Google Shape;2978;p20"/>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9" name="Google Shape;2979;p20"/>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0" name="Google Shape;2980;p20"/>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1" name="Google Shape;2981;p20"/>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2" name="Google Shape;2982;p20"/>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3" name="Google Shape;2983;p20"/>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4" name="Google Shape;2984;p20"/>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5" name="Google Shape;2985;p20"/>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6" name="Google Shape;2986;p20"/>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7" name="Google Shape;2987;p20"/>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8" name="Google Shape;2988;p20"/>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9" name="Google Shape;2989;p20"/>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0" name="Google Shape;2990;p20"/>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1" name="Google Shape;2991;p20"/>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2" name="Google Shape;2992;p20"/>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3" name="Google Shape;2993;p20"/>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4" name="Google Shape;2994;p20"/>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5" name="Google Shape;2995;p20"/>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6" name="Google Shape;2996;p20"/>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7" name="Google Shape;2997;p20"/>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8" name="Google Shape;2998;p20"/>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9" name="Google Shape;2999;p20"/>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0" name="Google Shape;3000;p20"/>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1" name="Google Shape;3001;p20"/>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2" name="Google Shape;3002;p20"/>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3" name="Google Shape;3003;p20"/>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4" name="Google Shape;3004;p20"/>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05" name="Google Shape;3005;p20"/>
          <p:cNvGrpSpPr/>
          <p:nvPr/>
        </p:nvGrpSpPr>
        <p:grpSpPr>
          <a:xfrm>
            <a:off x="-26" y="6151028"/>
            <a:ext cx="12191577" cy="2172125"/>
            <a:chOff x="429225" y="4417075"/>
            <a:chExt cx="6749600" cy="1202550"/>
          </a:xfrm>
        </p:grpSpPr>
        <p:sp>
          <p:nvSpPr>
            <p:cNvPr id="3006" name="Google Shape;3006;p20"/>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7" name="Google Shape;3007;p20"/>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8" name="Google Shape;3008;p20"/>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9" name="Google Shape;3009;p20"/>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0" name="Google Shape;3010;p20"/>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1" name="Google Shape;3011;p20"/>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2" name="Google Shape;3012;p20"/>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3" name="Google Shape;3013;p20"/>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4" name="Google Shape;3014;p20"/>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5" name="Google Shape;3015;p20"/>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6" name="Google Shape;3016;p20"/>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7" name="Google Shape;3017;p20"/>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8" name="Google Shape;3018;p20"/>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9" name="Google Shape;3019;p20"/>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0" name="Google Shape;3020;p20"/>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1" name="Google Shape;3021;p20"/>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2" name="Google Shape;3022;p20"/>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3" name="Google Shape;3023;p20"/>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4" name="Google Shape;3024;p20"/>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5" name="Google Shape;3025;p20"/>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6" name="Google Shape;3026;p20"/>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7" name="Google Shape;3027;p20"/>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8" name="Google Shape;3028;p20"/>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9" name="Google Shape;3029;p20"/>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0" name="Google Shape;3030;p20"/>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1" name="Google Shape;3031;p20"/>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2" name="Google Shape;3032;p20"/>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3" name="Google Shape;3033;p20"/>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4" name="Google Shape;3034;p20"/>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5" name="Google Shape;3035;p20"/>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6" name="Google Shape;3036;p20"/>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7" name="Google Shape;3037;p20"/>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8" name="Google Shape;3038;p20"/>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9" name="Google Shape;3039;p20"/>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0" name="Google Shape;3040;p20"/>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1" name="Google Shape;3041;p20"/>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2" name="Google Shape;3042;p20"/>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3" name="Google Shape;3043;p20"/>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4" name="Google Shape;3044;p20"/>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5" name="Google Shape;3045;p20"/>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6" name="Google Shape;3046;p20"/>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7" name="Google Shape;3047;p20"/>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8" name="Google Shape;3048;p20"/>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9" name="Google Shape;3049;p20"/>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0" name="Google Shape;3050;p20"/>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1" name="Google Shape;3051;p20"/>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2" name="Google Shape;3052;p20"/>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3" name="Google Shape;3053;p20"/>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4" name="Google Shape;3054;p20"/>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5" name="Google Shape;3055;p20"/>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6" name="Google Shape;3056;p20"/>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7" name="Google Shape;3057;p20"/>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8" name="Google Shape;3058;p20"/>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9" name="Google Shape;3059;p20"/>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0" name="Google Shape;3060;p20"/>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1" name="Google Shape;3061;p20"/>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2" name="Google Shape;3062;p20"/>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3" name="Google Shape;3063;p20"/>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4" name="Google Shape;3064;p20"/>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5" name="Google Shape;3065;p20"/>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6" name="Google Shape;3066;p20"/>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7" name="Google Shape;3067;p20"/>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8" name="Google Shape;3068;p20"/>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9" name="Google Shape;3069;p20"/>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0" name="Google Shape;3070;p20"/>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1" name="Google Shape;3071;p20"/>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2" name="Google Shape;3072;p20"/>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3" name="Google Shape;3073;p20"/>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4" name="Google Shape;3074;p20"/>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5" name="Google Shape;3075;p20"/>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6" name="Google Shape;3076;p20"/>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7" name="Google Shape;3077;p20"/>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8" name="Google Shape;3078;p20"/>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9" name="Google Shape;3079;p20"/>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0" name="Google Shape;3080;p20"/>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1" name="Google Shape;3081;p20"/>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2" name="Google Shape;3082;p20"/>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3" name="Google Shape;3083;p20"/>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4" name="Google Shape;3084;p20"/>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5" name="Google Shape;3085;p20"/>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6" name="Google Shape;3086;p20"/>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7" name="Google Shape;3087;p20"/>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8" name="Google Shape;3088;p20"/>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9" name="Google Shape;3089;p20"/>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0" name="Google Shape;3090;p20"/>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1" name="Google Shape;3091;p20"/>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2" name="Google Shape;3092;p20"/>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3" name="Google Shape;3093;p20"/>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4" name="Google Shape;3094;p20"/>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5" name="Google Shape;3095;p20"/>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6" name="Google Shape;3096;p20"/>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7" name="Google Shape;3097;p20"/>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8" name="Google Shape;3098;p20"/>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9" name="Google Shape;3099;p20"/>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0" name="Google Shape;3100;p20"/>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1" name="Google Shape;3101;p20"/>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2" name="Google Shape;3102;p20"/>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3" name="Google Shape;3103;p20"/>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4" name="Google Shape;3104;p20"/>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5" name="Google Shape;3105;p20"/>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6" name="Google Shape;3106;p20"/>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7" name="Google Shape;3107;p20"/>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8" name="Google Shape;3108;p20"/>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9" name="Google Shape;3109;p20"/>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0" name="Google Shape;3110;p20"/>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1" name="Google Shape;3111;p20"/>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2" name="Google Shape;3112;p20"/>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3" name="Google Shape;3113;p20"/>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4" name="Google Shape;3114;p20"/>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5" name="Google Shape;3115;p20"/>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6" name="Google Shape;3116;p20"/>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7" name="Google Shape;3117;p20"/>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8" name="Google Shape;3118;p20"/>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9" name="Google Shape;3119;p20"/>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0" name="Google Shape;3120;p20"/>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1" name="Google Shape;3121;p20"/>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2" name="Google Shape;3122;p20"/>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3" name="Google Shape;3123;p20"/>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4" name="Google Shape;3124;p20"/>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5" name="Google Shape;3125;p20"/>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6" name="Google Shape;3126;p20"/>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7" name="Google Shape;3127;p20"/>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8" name="Google Shape;3128;p20"/>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9" name="Google Shape;3129;p20"/>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0" name="Google Shape;3130;p20"/>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1" name="Google Shape;3131;p20"/>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2" name="Google Shape;3132;p20"/>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3" name="Google Shape;3133;p20"/>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4" name="Google Shape;3134;p20"/>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5" name="Google Shape;3135;p20"/>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6" name="Google Shape;3136;p20"/>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7" name="Google Shape;3137;p20"/>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8" name="Google Shape;3138;p20"/>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9" name="Google Shape;3139;p20"/>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0" name="Google Shape;3140;p20"/>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1" name="Google Shape;3141;p20"/>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2" name="Google Shape;3142;p20"/>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3" name="Google Shape;3143;p20"/>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4" name="Google Shape;3144;p20"/>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5" name="Google Shape;3145;p20"/>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6" name="Google Shape;3146;p20"/>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7" name="Google Shape;3147;p20"/>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8" name="Google Shape;3148;p20"/>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9" name="Google Shape;3149;p20"/>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0" name="Google Shape;3150;p20"/>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1" name="Google Shape;3151;p20"/>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2" name="Google Shape;3152;p20"/>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3" name="Google Shape;3153;p20"/>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4" name="Google Shape;3154;p20"/>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5" name="Google Shape;3155;p20"/>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6" name="Google Shape;3156;p20"/>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7" name="Google Shape;3157;p20"/>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8" name="Google Shape;3158;p20"/>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9" name="Google Shape;3159;p20"/>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0" name="Google Shape;3160;p20"/>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1" name="Google Shape;3161;p20"/>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2" name="Google Shape;3162;p20"/>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3" name="Google Shape;3163;p20"/>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4" name="Google Shape;3164;p20"/>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5" name="Google Shape;3165;p20"/>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6" name="Google Shape;3166;p20"/>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7" name="Google Shape;3167;p20"/>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8" name="Google Shape;3168;p20"/>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9" name="Google Shape;3169;p20"/>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0" name="Google Shape;3170;p20"/>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1" name="Google Shape;3171;p20"/>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2" name="Google Shape;3172;p20"/>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3" name="Google Shape;3173;p20"/>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4" name="Google Shape;3174;p20"/>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5" name="Google Shape;3175;p20"/>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6" name="Google Shape;3176;p20"/>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77" name="Google Shape;3177;p20"/>
          <p:cNvSpPr txBox="1">
            <a:spLocks noGrp="1"/>
          </p:cNvSpPr>
          <p:nvPr>
            <p:ph type="title"/>
          </p:nvPr>
        </p:nvSpPr>
        <p:spPr>
          <a:xfrm rot="-381">
            <a:off x="6945100" y="2089148"/>
            <a:ext cx="3605200" cy="7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178" name="Google Shape;3178;p20"/>
          <p:cNvSpPr txBox="1">
            <a:spLocks noGrp="1"/>
          </p:cNvSpPr>
          <p:nvPr>
            <p:ph type="subTitle" idx="1"/>
          </p:nvPr>
        </p:nvSpPr>
        <p:spPr>
          <a:xfrm>
            <a:off x="6945100" y="2790547"/>
            <a:ext cx="3605200" cy="170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710875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3179"/>
        <p:cNvGrpSpPr/>
        <p:nvPr/>
      </p:nvGrpSpPr>
      <p:grpSpPr>
        <a:xfrm>
          <a:off x="0" y="0"/>
          <a:ext cx="0" cy="0"/>
          <a:chOff x="0" y="0"/>
          <a:chExt cx="0" cy="0"/>
        </a:xfrm>
      </p:grpSpPr>
      <p:sp>
        <p:nvSpPr>
          <p:cNvPr id="3180" name="Google Shape;3180;p21"/>
          <p:cNvSpPr/>
          <p:nvPr/>
        </p:nvSpPr>
        <p:spPr>
          <a:xfrm>
            <a:off x="-9567" y="4725033"/>
            <a:ext cx="12211600" cy="217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81" name="Google Shape;3181;p21"/>
          <p:cNvGrpSpPr/>
          <p:nvPr/>
        </p:nvGrpSpPr>
        <p:grpSpPr>
          <a:xfrm>
            <a:off x="6308068" y="4906838"/>
            <a:ext cx="4426237" cy="2017709"/>
            <a:chOff x="1951575" y="2613150"/>
            <a:chExt cx="3658450" cy="2837050"/>
          </a:xfrm>
        </p:grpSpPr>
        <p:sp>
          <p:nvSpPr>
            <p:cNvPr id="3182" name="Google Shape;3182;p21"/>
            <p:cNvSpPr/>
            <p:nvPr/>
          </p:nvSpPr>
          <p:spPr>
            <a:xfrm>
              <a:off x="1951575" y="2613150"/>
              <a:ext cx="3658450" cy="2837050"/>
            </a:xfrm>
            <a:custGeom>
              <a:avLst/>
              <a:gdLst/>
              <a:ahLst/>
              <a:cxnLst/>
              <a:rect l="l" t="t" r="r" b="b"/>
              <a:pathLst>
                <a:path w="146338" h="113482" extrusionOk="0">
                  <a:moveTo>
                    <a:pt x="51403" y="0"/>
                  </a:moveTo>
                  <a:lnTo>
                    <a:pt x="0" y="113482"/>
                  </a:lnTo>
                  <a:lnTo>
                    <a:pt x="146338" y="113482"/>
                  </a:lnTo>
                  <a:lnTo>
                    <a:pt x="99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3" name="Google Shape;3183;p21"/>
            <p:cNvSpPr/>
            <p:nvPr/>
          </p:nvSpPr>
          <p:spPr>
            <a:xfrm>
              <a:off x="2161725" y="2613150"/>
              <a:ext cx="1188375" cy="2837050"/>
            </a:xfrm>
            <a:custGeom>
              <a:avLst/>
              <a:gdLst/>
              <a:ahLst/>
              <a:cxnLst/>
              <a:rect l="l" t="t" r="r" b="b"/>
              <a:pathLst>
                <a:path w="47535" h="113482" fill="none" extrusionOk="0">
                  <a:moveTo>
                    <a:pt x="47534" y="0"/>
                  </a:moveTo>
                  <a:lnTo>
                    <a:pt x="0" y="11348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4" name="Google Shape;3184;p21"/>
            <p:cNvSpPr/>
            <p:nvPr/>
          </p:nvSpPr>
          <p:spPr>
            <a:xfrm>
              <a:off x="4330775" y="2613150"/>
              <a:ext cx="1104975" cy="2837050"/>
            </a:xfrm>
            <a:custGeom>
              <a:avLst/>
              <a:gdLst/>
              <a:ahLst/>
              <a:cxnLst/>
              <a:rect l="l" t="t" r="r" b="b"/>
              <a:pathLst>
                <a:path w="44199" h="113482" fill="none" extrusionOk="0">
                  <a:moveTo>
                    <a:pt x="0" y="0"/>
                  </a:moveTo>
                  <a:lnTo>
                    <a:pt x="44198" y="11348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5" name="Google Shape;3185;p21"/>
          <p:cNvGrpSpPr/>
          <p:nvPr/>
        </p:nvGrpSpPr>
        <p:grpSpPr>
          <a:xfrm flipH="1">
            <a:off x="3568500" y="516501"/>
            <a:ext cx="8636267" cy="5821884"/>
            <a:chOff x="-1323575" y="346100"/>
            <a:chExt cx="6477200" cy="4366413"/>
          </a:xfrm>
        </p:grpSpPr>
        <p:sp>
          <p:nvSpPr>
            <p:cNvPr id="3186" name="Google Shape;3186;p21"/>
            <p:cNvSpPr/>
            <p:nvPr/>
          </p:nvSpPr>
          <p:spPr>
            <a:xfrm>
              <a:off x="-1323575" y="346100"/>
              <a:ext cx="6345125" cy="4202000"/>
            </a:xfrm>
            <a:custGeom>
              <a:avLst/>
              <a:gdLst/>
              <a:ahLst/>
              <a:cxnLst/>
              <a:rect l="l" t="t" r="r" b="b"/>
              <a:pathLst>
                <a:path w="253805" h="168080" extrusionOk="0">
                  <a:moveTo>
                    <a:pt x="253805" y="162914"/>
                  </a:moveTo>
                  <a:lnTo>
                    <a:pt x="574" y="0"/>
                  </a:lnTo>
                  <a:lnTo>
                    <a:pt x="0" y="131708"/>
                  </a:lnTo>
                  <a:lnTo>
                    <a:pt x="246631" y="168080"/>
                  </a:lnTo>
                  <a:close/>
                </a:path>
              </a:pathLst>
            </a:custGeom>
            <a:gradFill>
              <a:gsLst>
                <a:gs pos="0">
                  <a:srgbClr val="FFF6DB">
                    <a:alpha val="1960"/>
                  </a:srgbClr>
                </a:gs>
                <a:gs pos="100000">
                  <a:srgbClr val="FAD25C">
                    <a:alpha val="29411"/>
                  </a:srgbClr>
                </a:gs>
              </a:gsLst>
              <a:lin ang="18900044" scaled="0"/>
            </a:gradFill>
            <a:ln>
              <a:noFill/>
            </a:ln>
          </p:spPr>
        </p:sp>
        <p:grpSp>
          <p:nvGrpSpPr>
            <p:cNvPr id="3187" name="Google Shape;3187;p21"/>
            <p:cNvGrpSpPr/>
            <p:nvPr/>
          </p:nvGrpSpPr>
          <p:grpSpPr>
            <a:xfrm flipH="1">
              <a:off x="4793350" y="4364763"/>
              <a:ext cx="360275" cy="347750"/>
              <a:chOff x="1618825" y="2930900"/>
              <a:chExt cx="360275" cy="347750"/>
            </a:xfrm>
          </p:grpSpPr>
          <p:sp>
            <p:nvSpPr>
              <p:cNvPr id="3188" name="Google Shape;3188;p21"/>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9" name="Google Shape;3189;p21"/>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0" name="Google Shape;3190;p21"/>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1" name="Google Shape;3191;p21"/>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2" name="Google Shape;3192;p21"/>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3" name="Google Shape;3193;p21"/>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4" name="Google Shape;3194;p21"/>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5" name="Google Shape;3195;p21"/>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96" name="Google Shape;3196;p21"/>
          <p:cNvGrpSpPr/>
          <p:nvPr/>
        </p:nvGrpSpPr>
        <p:grpSpPr>
          <a:xfrm flipH="1">
            <a:off x="1721601" y="-927799"/>
            <a:ext cx="10770100" cy="7663884"/>
            <a:chOff x="-97475" y="-719175"/>
            <a:chExt cx="8077575" cy="5747913"/>
          </a:xfrm>
        </p:grpSpPr>
        <p:sp>
          <p:nvSpPr>
            <p:cNvPr id="3197" name="Google Shape;3197;p21"/>
            <p:cNvSpPr/>
            <p:nvPr/>
          </p:nvSpPr>
          <p:spPr>
            <a:xfrm>
              <a:off x="-97475" y="-719175"/>
              <a:ext cx="7816800" cy="5460950"/>
            </a:xfrm>
            <a:custGeom>
              <a:avLst/>
              <a:gdLst/>
              <a:ahLst/>
              <a:cxnLst/>
              <a:rect l="l" t="t" r="r" b="b"/>
              <a:pathLst>
                <a:path w="312672" h="218438" extrusionOk="0">
                  <a:moveTo>
                    <a:pt x="312672" y="208242"/>
                  </a:moveTo>
                  <a:lnTo>
                    <a:pt x="0" y="0"/>
                  </a:lnTo>
                  <a:lnTo>
                    <a:pt x="3612" y="140676"/>
                  </a:lnTo>
                  <a:lnTo>
                    <a:pt x="304905" y="218438"/>
                  </a:lnTo>
                  <a:close/>
                </a:path>
              </a:pathLst>
            </a:custGeom>
            <a:gradFill>
              <a:gsLst>
                <a:gs pos="0">
                  <a:srgbClr val="FFF6DB">
                    <a:alpha val="1960"/>
                  </a:srgbClr>
                </a:gs>
                <a:gs pos="100000">
                  <a:srgbClr val="FAD25C">
                    <a:alpha val="29411"/>
                  </a:srgbClr>
                </a:gs>
              </a:gsLst>
              <a:lin ang="18900044" scaled="0"/>
            </a:gradFill>
            <a:ln>
              <a:noFill/>
            </a:ln>
          </p:spPr>
        </p:sp>
        <p:grpSp>
          <p:nvGrpSpPr>
            <p:cNvPr id="3198" name="Google Shape;3198;p21"/>
            <p:cNvGrpSpPr/>
            <p:nvPr/>
          </p:nvGrpSpPr>
          <p:grpSpPr>
            <a:xfrm flipH="1">
              <a:off x="7387975" y="4456863"/>
              <a:ext cx="592125" cy="571875"/>
              <a:chOff x="1378650" y="3847600"/>
              <a:chExt cx="592125" cy="571875"/>
            </a:xfrm>
          </p:grpSpPr>
          <p:sp>
            <p:nvSpPr>
              <p:cNvPr id="3199" name="Google Shape;3199;p21"/>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0" name="Google Shape;3200;p21"/>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1" name="Google Shape;3201;p21"/>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2" name="Google Shape;3202;p21"/>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3" name="Google Shape;3203;p21"/>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4" name="Google Shape;3204;p21"/>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5" name="Google Shape;3205;p21"/>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6" name="Google Shape;3206;p21"/>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07" name="Google Shape;3207;p21"/>
          <p:cNvGrpSpPr/>
          <p:nvPr/>
        </p:nvGrpSpPr>
        <p:grpSpPr>
          <a:xfrm>
            <a:off x="31" y="-176240"/>
            <a:ext cx="1721584" cy="7074157"/>
            <a:chOff x="1440600" y="197825"/>
            <a:chExt cx="990175" cy="3797050"/>
          </a:xfrm>
        </p:grpSpPr>
        <p:sp>
          <p:nvSpPr>
            <p:cNvPr id="3208" name="Google Shape;3208;p21"/>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9" name="Google Shape;3209;p21"/>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0" name="Google Shape;3210;p21"/>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1" name="Google Shape;3211;p21"/>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2" name="Google Shape;3212;p21"/>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3" name="Google Shape;3213;p21"/>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4" name="Google Shape;3214;p21"/>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5" name="Google Shape;3215;p21"/>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6" name="Google Shape;3216;p21"/>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17" name="Google Shape;3217;p21"/>
          <p:cNvGrpSpPr/>
          <p:nvPr/>
        </p:nvGrpSpPr>
        <p:grpSpPr>
          <a:xfrm flipH="1">
            <a:off x="10480319" y="-176240"/>
            <a:ext cx="1721584" cy="7074157"/>
            <a:chOff x="1440600" y="197825"/>
            <a:chExt cx="990175" cy="3797050"/>
          </a:xfrm>
        </p:grpSpPr>
        <p:sp>
          <p:nvSpPr>
            <p:cNvPr id="3218" name="Google Shape;3218;p21"/>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9" name="Google Shape;3219;p21"/>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0" name="Google Shape;3220;p21"/>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1" name="Google Shape;3221;p21"/>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2" name="Google Shape;3222;p21"/>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3" name="Google Shape;3223;p21"/>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4" name="Google Shape;3224;p21"/>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5" name="Google Shape;3225;p21"/>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6" name="Google Shape;3226;p21"/>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27" name="Google Shape;3227;p21"/>
          <p:cNvGrpSpPr/>
          <p:nvPr/>
        </p:nvGrpSpPr>
        <p:grpSpPr>
          <a:xfrm>
            <a:off x="-557144" y="-1097533"/>
            <a:ext cx="13305029" cy="1842767"/>
            <a:chOff x="193475" y="-693375"/>
            <a:chExt cx="7221575" cy="1382075"/>
          </a:xfrm>
        </p:grpSpPr>
        <p:sp>
          <p:nvSpPr>
            <p:cNvPr id="3228" name="Google Shape;3228;p21"/>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9" name="Google Shape;3229;p21"/>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0" name="Google Shape;3230;p21"/>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1" name="Google Shape;3231;p21"/>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2" name="Google Shape;3232;p21"/>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3" name="Google Shape;3233;p21"/>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4" name="Google Shape;3234;p21"/>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5" name="Google Shape;3235;p21"/>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6" name="Google Shape;3236;p21"/>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7" name="Google Shape;3237;p21"/>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8" name="Google Shape;3238;p21"/>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9" name="Google Shape;3239;p21"/>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0" name="Google Shape;3240;p21"/>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1" name="Google Shape;3241;p21"/>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2" name="Google Shape;3242;p21"/>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3" name="Google Shape;3243;p21"/>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4" name="Google Shape;3244;p21"/>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5" name="Google Shape;3245;p21"/>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6" name="Google Shape;3246;p21"/>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7" name="Google Shape;3247;p21"/>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8" name="Google Shape;3248;p21"/>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9" name="Google Shape;3249;p21"/>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0" name="Google Shape;3250;p21"/>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1" name="Google Shape;3251;p21"/>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2" name="Google Shape;3252;p21"/>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3" name="Google Shape;3253;p21"/>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4" name="Google Shape;3254;p21"/>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5" name="Google Shape;3255;p21"/>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6" name="Google Shape;3256;p21"/>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7" name="Google Shape;3257;p21"/>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8" name="Google Shape;3258;p21"/>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9" name="Google Shape;3259;p21"/>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0" name="Google Shape;3260;p21"/>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1" name="Google Shape;3261;p21"/>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2" name="Google Shape;3262;p21"/>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3" name="Google Shape;3263;p21"/>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4" name="Google Shape;3264;p21"/>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65" name="Google Shape;3265;p21"/>
          <p:cNvSpPr txBox="1">
            <a:spLocks noGrp="1"/>
          </p:cNvSpPr>
          <p:nvPr>
            <p:ph type="title"/>
          </p:nvPr>
        </p:nvSpPr>
        <p:spPr>
          <a:xfrm>
            <a:off x="2408547" y="1997759"/>
            <a:ext cx="3674000" cy="794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266" name="Google Shape;3266;p21"/>
          <p:cNvSpPr txBox="1">
            <a:spLocks noGrp="1"/>
          </p:cNvSpPr>
          <p:nvPr>
            <p:ph type="subTitle" idx="1"/>
          </p:nvPr>
        </p:nvSpPr>
        <p:spPr>
          <a:xfrm rot="374">
            <a:off x="2408547" y="2780739"/>
            <a:ext cx="3674000" cy="1680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71736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3267"/>
        <p:cNvGrpSpPr/>
        <p:nvPr/>
      </p:nvGrpSpPr>
      <p:grpSpPr>
        <a:xfrm>
          <a:off x="0" y="0"/>
          <a:ext cx="0" cy="0"/>
          <a:chOff x="0" y="0"/>
          <a:chExt cx="0" cy="0"/>
        </a:xfrm>
      </p:grpSpPr>
      <p:sp>
        <p:nvSpPr>
          <p:cNvPr id="3268" name="Google Shape;3268;p22"/>
          <p:cNvSpPr/>
          <p:nvPr/>
        </p:nvSpPr>
        <p:spPr>
          <a:xfrm>
            <a:off x="-9567" y="4906833"/>
            <a:ext cx="12211600" cy="199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69" name="Google Shape;3269;p22"/>
          <p:cNvGrpSpPr/>
          <p:nvPr/>
        </p:nvGrpSpPr>
        <p:grpSpPr>
          <a:xfrm>
            <a:off x="26" y="-176233"/>
            <a:ext cx="960073" cy="7074157"/>
            <a:chOff x="1440600" y="197825"/>
            <a:chExt cx="990175" cy="3797050"/>
          </a:xfrm>
        </p:grpSpPr>
        <p:sp>
          <p:nvSpPr>
            <p:cNvPr id="3270" name="Google Shape;3270;p22"/>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1" name="Google Shape;3271;p22"/>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2" name="Google Shape;3272;p22"/>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3" name="Google Shape;3273;p22"/>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4" name="Google Shape;3274;p22"/>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5" name="Google Shape;3275;p22"/>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6" name="Google Shape;3276;p22"/>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7" name="Google Shape;3277;p22"/>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8" name="Google Shape;3278;p22"/>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9" name="Google Shape;3279;p22"/>
          <p:cNvGrpSpPr/>
          <p:nvPr/>
        </p:nvGrpSpPr>
        <p:grpSpPr>
          <a:xfrm flipH="1">
            <a:off x="11241818" y="-176233"/>
            <a:ext cx="960073" cy="7074157"/>
            <a:chOff x="1440600" y="197825"/>
            <a:chExt cx="990175" cy="3797050"/>
          </a:xfrm>
        </p:grpSpPr>
        <p:sp>
          <p:nvSpPr>
            <p:cNvPr id="3280" name="Google Shape;3280;p22"/>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1" name="Google Shape;3281;p22"/>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2" name="Google Shape;3282;p22"/>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3" name="Google Shape;3283;p22"/>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4" name="Google Shape;3284;p22"/>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5" name="Google Shape;3285;p22"/>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6" name="Google Shape;3286;p22"/>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7" name="Google Shape;3287;p22"/>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8" name="Google Shape;3288;p22"/>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89" name="Google Shape;3289;p22"/>
          <p:cNvGrpSpPr/>
          <p:nvPr/>
        </p:nvGrpSpPr>
        <p:grpSpPr>
          <a:xfrm>
            <a:off x="-557144" y="-1097533"/>
            <a:ext cx="13305029" cy="1842767"/>
            <a:chOff x="193475" y="-693375"/>
            <a:chExt cx="7221575" cy="1382075"/>
          </a:xfrm>
        </p:grpSpPr>
        <p:sp>
          <p:nvSpPr>
            <p:cNvPr id="3290" name="Google Shape;3290;p22"/>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1" name="Google Shape;3291;p22"/>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2" name="Google Shape;3292;p22"/>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3" name="Google Shape;3293;p22"/>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4" name="Google Shape;3294;p22"/>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5" name="Google Shape;3295;p22"/>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6" name="Google Shape;3296;p22"/>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7" name="Google Shape;3297;p22"/>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8" name="Google Shape;3298;p22"/>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9" name="Google Shape;3299;p22"/>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0" name="Google Shape;3300;p22"/>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1" name="Google Shape;3301;p22"/>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2" name="Google Shape;3302;p22"/>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3" name="Google Shape;3303;p22"/>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4" name="Google Shape;3304;p22"/>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5" name="Google Shape;3305;p22"/>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6" name="Google Shape;3306;p22"/>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7" name="Google Shape;3307;p22"/>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8" name="Google Shape;3308;p22"/>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9" name="Google Shape;3309;p22"/>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0" name="Google Shape;3310;p22"/>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1" name="Google Shape;3311;p22"/>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2" name="Google Shape;3312;p22"/>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3" name="Google Shape;3313;p22"/>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4" name="Google Shape;3314;p22"/>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5" name="Google Shape;3315;p22"/>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6" name="Google Shape;3316;p22"/>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7" name="Google Shape;3317;p22"/>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8" name="Google Shape;3318;p22"/>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9" name="Google Shape;3319;p22"/>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0" name="Google Shape;3320;p22"/>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1" name="Google Shape;3321;p22"/>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2" name="Google Shape;3322;p22"/>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3" name="Google Shape;3323;p22"/>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4" name="Google Shape;3324;p22"/>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5" name="Google Shape;3325;p22"/>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6" name="Google Shape;3326;p22"/>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327" name="Google Shape;3327;p22"/>
          <p:cNvSpPr txBox="1">
            <a:spLocks noGrp="1"/>
          </p:cNvSpPr>
          <p:nvPr>
            <p:ph type="body" idx="1"/>
          </p:nvPr>
        </p:nvSpPr>
        <p:spPr>
          <a:xfrm>
            <a:off x="960000" y="1542800"/>
            <a:ext cx="5136000" cy="2206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accent2"/>
              </a:buClr>
              <a:buSzPts val="12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
        <p:nvSpPr>
          <p:cNvPr id="3328" name="Google Shape;3328;p22"/>
          <p:cNvSpPr txBox="1">
            <a:spLocks noGrp="1"/>
          </p:cNvSpPr>
          <p:nvPr>
            <p:ph type="title"/>
          </p:nvPr>
        </p:nvSpPr>
        <p:spPr>
          <a:xfrm>
            <a:off x="960000" y="806505"/>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112611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02"/>
        <p:cNvGrpSpPr/>
        <p:nvPr/>
      </p:nvGrpSpPr>
      <p:grpSpPr>
        <a:xfrm>
          <a:off x="0" y="0"/>
          <a:ext cx="0" cy="0"/>
          <a:chOff x="0" y="0"/>
          <a:chExt cx="0" cy="0"/>
        </a:xfrm>
      </p:grpSpPr>
      <p:grpSp>
        <p:nvGrpSpPr>
          <p:cNvPr id="503" name="Google Shape;503;p4"/>
          <p:cNvGrpSpPr/>
          <p:nvPr/>
        </p:nvGrpSpPr>
        <p:grpSpPr>
          <a:xfrm>
            <a:off x="-304800" y="462858"/>
            <a:ext cx="11963520" cy="5817407"/>
            <a:chOff x="-228600" y="347143"/>
            <a:chExt cx="8972640" cy="4363055"/>
          </a:xfrm>
        </p:grpSpPr>
        <p:sp>
          <p:nvSpPr>
            <p:cNvPr id="504" name="Google Shape;504;p4"/>
            <p:cNvSpPr/>
            <p:nvPr/>
          </p:nvSpPr>
          <p:spPr>
            <a:xfrm>
              <a:off x="-228600" y="683150"/>
              <a:ext cx="8702571" cy="4027048"/>
            </a:xfrm>
            <a:custGeom>
              <a:avLst/>
              <a:gdLst/>
              <a:ahLst/>
              <a:cxnLst/>
              <a:rect l="l" t="t" r="r" b="b"/>
              <a:pathLst>
                <a:path w="284607" h="134112" extrusionOk="0">
                  <a:moveTo>
                    <a:pt x="273939" y="0"/>
                  </a:moveTo>
                  <a:lnTo>
                    <a:pt x="0" y="134112"/>
                  </a:lnTo>
                  <a:lnTo>
                    <a:pt x="266700" y="134112"/>
                  </a:lnTo>
                  <a:lnTo>
                    <a:pt x="284607" y="8763"/>
                  </a:lnTo>
                  <a:close/>
                </a:path>
              </a:pathLst>
            </a:custGeom>
            <a:gradFill>
              <a:gsLst>
                <a:gs pos="0">
                  <a:srgbClr val="FFF6DB">
                    <a:alpha val="1960"/>
                  </a:srgbClr>
                </a:gs>
                <a:gs pos="100000">
                  <a:srgbClr val="FAD25C">
                    <a:alpha val="29411"/>
                  </a:srgbClr>
                </a:gs>
              </a:gsLst>
              <a:lin ang="18900044" scaled="0"/>
            </a:gradFill>
            <a:ln>
              <a:noFill/>
            </a:ln>
          </p:spPr>
        </p:sp>
        <p:grpSp>
          <p:nvGrpSpPr>
            <p:cNvPr id="505" name="Google Shape;505;p4"/>
            <p:cNvGrpSpPr/>
            <p:nvPr/>
          </p:nvGrpSpPr>
          <p:grpSpPr>
            <a:xfrm>
              <a:off x="8076260" y="347143"/>
              <a:ext cx="667780" cy="667824"/>
              <a:chOff x="8304860" y="-186257"/>
              <a:chExt cx="667780" cy="667824"/>
            </a:xfrm>
          </p:grpSpPr>
          <p:sp>
            <p:nvSpPr>
              <p:cNvPr id="506" name="Google Shape;506;p4"/>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4"/>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4"/>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4"/>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10" name="Google Shape;510;p4"/>
          <p:cNvSpPr/>
          <p:nvPr/>
        </p:nvSpPr>
        <p:spPr>
          <a:xfrm>
            <a:off x="-9567" y="54615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1" name="Google Shape;511;p4"/>
          <p:cNvGrpSpPr/>
          <p:nvPr/>
        </p:nvGrpSpPr>
        <p:grpSpPr>
          <a:xfrm>
            <a:off x="-2267907" y="-1449412"/>
            <a:ext cx="16735459" cy="4338751"/>
            <a:chOff x="-1700930" y="-1087059"/>
            <a:chExt cx="12551594" cy="3254063"/>
          </a:xfrm>
        </p:grpSpPr>
        <p:grpSp>
          <p:nvGrpSpPr>
            <p:cNvPr id="512" name="Google Shape;512;p4"/>
            <p:cNvGrpSpPr/>
            <p:nvPr/>
          </p:nvGrpSpPr>
          <p:grpSpPr>
            <a:xfrm rot="-2336481">
              <a:off x="-1326197" y="-511440"/>
              <a:ext cx="2575089" cy="2102826"/>
              <a:chOff x="-580150" y="114125"/>
              <a:chExt cx="2183925" cy="1783400"/>
            </a:xfrm>
          </p:grpSpPr>
          <p:sp>
            <p:nvSpPr>
              <p:cNvPr id="513" name="Google Shape;513;p4"/>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4"/>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4"/>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4"/>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7" name="Google Shape;517;p4"/>
            <p:cNvGrpSpPr/>
            <p:nvPr/>
          </p:nvGrpSpPr>
          <p:grpSpPr>
            <a:xfrm rot="2336481" flipH="1">
              <a:off x="7900841" y="-511440"/>
              <a:ext cx="2575089" cy="2102826"/>
              <a:chOff x="-580150" y="114125"/>
              <a:chExt cx="2183925" cy="1783400"/>
            </a:xfrm>
          </p:grpSpPr>
          <p:sp>
            <p:nvSpPr>
              <p:cNvPr id="518" name="Google Shape;518;p4"/>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4"/>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4"/>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4"/>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22" name="Google Shape;522;p4"/>
          <p:cNvGrpSpPr/>
          <p:nvPr/>
        </p:nvGrpSpPr>
        <p:grpSpPr>
          <a:xfrm>
            <a:off x="-557144" y="-1097533"/>
            <a:ext cx="13305029" cy="1842767"/>
            <a:chOff x="193475" y="-693375"/>
            <a:chExt cx="7221575" cy="1382075"/>
          </a:xfrm>
        </p:grpSpPr>
        <p:sp>
          <p:nvSpPr>
            <p:cNvPr id="523" name="Google Shape;523;p4"/>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4"/>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4"/>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4"/>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4"/>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4"/>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4"/>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4"/>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4"/>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4"/>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4"/>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4"/>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4"/>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4"/>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4"/>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4"/>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4"/>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4"/>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4"/>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4"/>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4"/>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4"/>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4"/>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4"/>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4"/>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4"/>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4"/>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4"/>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4"/>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4"/>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4"/>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4"/>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4"/>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4"/>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4"/>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4"/>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4"/>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0" name="Google Shape;560;p4"/>
          <p:cNvGrpSpPr/>
          <p:nvPr/>
        </p:nvGrpSpPr>
        <p:grpSpPr>
          <a:xfrm>
            <a:off x="-26" y="6151028"/>
            <a:ext cx="12191577" cy="2172125"/>
            <a:chOff x="429225" y="4417075"/>
            <a:chExt cx="6749600" cy="1202550"/>
          </a:xfrm>
        </p:grpSpPr>
        <p:sp>
          <p:nvSpPr>
            <p:cNvPr id="561" name="Google Shape;561;p4"/>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4"/>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4"/>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4"/>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4"/>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4"/>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4"/>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4"/>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4"/>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4"/>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4"/>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4"/>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4"/>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4"/>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4"/>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4"/>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4"/>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4"/>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4"/>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4"/>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4"/>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4"/>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4"/>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4"/>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4"/>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4"/>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4"/>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4"/>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4"/>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4"/>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4"/>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4"/>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4"/>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4"/>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4"/>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4"/>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4"/>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4"/>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4"/>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4"/>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4"/>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4"/>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4"/>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4"/>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4"/>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4"/>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4"/>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4"/>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4"/>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4"/>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4"/>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4"/>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4"/>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4"/>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4"/>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4"/>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4"/>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4"/>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4"/>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4"/>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4"/>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4"/>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4"/>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4"/>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4"/>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4"/>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4"/>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4"/>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4"/>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4"/>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4"/>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4"/>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4"/>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4"/>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4"/>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4"/>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4"/>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4"/>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4"/>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4"/>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4"/>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4"/>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4"/>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4"/>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4"/>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4"/>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4"/>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4"/>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4"/>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4"/>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4"/>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4"/>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4"/>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4"/>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4"/>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4"/>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4"/>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4"/>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4"/>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4"/>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4"/>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4"/>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4"/>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4"/>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4"/>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4"/>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4"/>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4"/>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4"/>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4"/>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4"/>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4"/>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4"/>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4"/>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4"/>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4"/>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4"/>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4"/>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4"/>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4"/>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4"/>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4"/>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4"/>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4"/>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4"/>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4"/>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4"/>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4"/>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4"/>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4"/>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4"/>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4"/>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4"/>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4"/>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4"/>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4"/>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4"/>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4"/>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4"/>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4"/>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4"/>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4"/>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4"/>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4"/>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4"/>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4"/>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4"/>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4"/>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4"/>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4"/>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4"/>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4"/>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4"/>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4"/>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4"/>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4"/>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4"/>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4"/>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4"/>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4"/>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4"/>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4"/>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4"/>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4"/>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4"/>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4"/>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4"/>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4"/>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4"/>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4"/>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4"/>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32" name="Google Shape;732;p4"/>
          <p:cNvSpPr txBox="1">
            <a:spLocks noGrp="1"/>
          </p:cNvSpPr>
          <p:nvPr>
            <p:ph type="title"/>
          </p:nvPr>
        </p:nvSpPr>
        <p:spPr>
          <a:xfrm>
            <a:off x="960000" y="806505"/>
            <a:ext cx="102720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733" name="Google Shape;733;p4"/>
          <p:cNvSpPr txBox="1">
            <a:spLocks noGrp="1"/>
          </p:cNvSpPr>
          <p:nvPr>
            <p:ph type="body" idx="1"/>
          </p:nvPr>
        </p:nvSpPr>
        <p:spPr>
          <a:xfrm>
            <a:off x="960000" y="1483600"/>
            <a:ext cx="9850400" cy="76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AutoNum type="arabicPeriod"/>
              <a:defRPr sz="1600"/>
            </a:lvl1pPr>
            <a:lvl2pPr marL="1219170" lvl="1" indent="-423323">
              <a:spcBef>
                <a:spcPts val="0"/>
              </a:spcBef>
              <a:spcAft>
                <a:spcPts val="0"/>
              </a:spcAft>
              <a:buSzPts val="1400"/>
              <a:buAutoNum type="alphaLcPeriod"/>
              <a:defRPr/>
            </a:lvl2pPr>
            <a:lvl3pPr marL="1828754" lvl="2" indent="-423323">
              <a:spcBef>
                <a:spcPts val="0"/>
              </a:spcBef>
              <a:spcAft>
                <a:spcPts val="0"/>
              </a:spcAft>
              <a:buSzPts val="1400"/>
              <a:buAutoNum type="romanLcPeriod"/>
              <a:defRPr/>
            </a:lvl3pPr>
            <a:lvl4pPr marL="2438339" lvl="3" indent="-423323">
              <a:spcBef>
                <a:spcPts val="0"/>
              </a:spcBef>
              <a:spcAft>
                <a:spcPts val="0"/>
              </a:spcAft>
              <a:buSzPts val="1400"/>
              <a:buAutoNum type="arabicPeriod"/>
              <a:defRPr/>
            </a:lvl4pPr>
            <a:lvl5pPr marL="3047924" lvl="4" indent="-423323">
              <a:spcBef>
                <a:spcPts val="0"/>
              </a:spcBef>
              <a:spcAft>
                <a:spcPts val="0"/>
              </a:spcAft>
              <a:buSzPts val="1400"/>
              <a:buAutoNum type="alphaLcPeriod"/>
              <a:defRPr/>
            </a:lvl5pPr>
            <a:lvl6pPr marL="3657509" lvl="5" indent="-423323">
              <a:spcBef>
                <a:spcPts val="0"/>
              </a:spcBef>
              <a:spcAft>
                <a:spcPts val="0"/>
              </a:spcAft>
              <a:buSzPts val="1400"/>
              <a:buAutoNum type="romanLcPeriod"/>
              <a:defRPr/>
            </a:lvl6pPr>
            <a:lvl7pPr marL="4267093" lvl="6" indent="-423323">
              <a:spcBef>
                <a:spcPts val="0"/>
              </a:spcBef>
              <a:spcAft>
                <a:spcPts val="0"/>
              </a:spcAft>
              <a:buSzPts val="1400"/>
              <a:buAutoNum type="arabicPeriod"/>
              <a:defRPr/>
            </a:lvl7pPr>
            <a:lvl8pPr marL="4876678" lvl="7" indent="-423323">
              <a:spcBef>
                <a:spcPts val="0"/>
              </a:spcBef>
              <a:spcAft>
                <a:spcPts val="0"/>
              </a:spcAft>
              <a:buSzPts val="1400"/>
              <a:buAutoNum type="alphaLcPeriod"/>
              <a:defRPr/>
            </a:lvl8pPr>
            <a:lvl9pPr marL="5486263" lvl="8" indent="-423323">
              <a:spcBef>
                <a:spcPts val="0"/>
              </a:spcBef>
              <a:spcAft>
                <a:spcPts val="0"/>
              </a:spcAft>
              <a:buSzPts val="1400"/>
              <a:buAutoNum type="romanLcPeriod"/>
              <a:defRPr/>
            </a:lvl9pPr>
          </a:lstStyle>
          <a:p>
            <a:pPr lvl="0"/>
            <a:r>
              <a:rPr lang="en-US"/>
              <a:t>Click to edit Master text styles</a:t>
            </a:r>
          </a:p>
        </p:txBody>
      </p:sp>
    </p:spTree>
    <p:extLst>
      <p:ext uri="{BB962C8B-B14F-4D97-AF65-F5344CB8AC3E}">
        <p14:creationId xmlns:p14="http://schemas.microsoft.com/office/powerpoint/2010/main" val="3771282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329"/>
        <p:cNvGrpSpPr/>
        <p:nvPr/>
      </p:nvGrpSpPr>
      <p:grpSpPr>
        <a:xfrm>
          <a:off x="0" y="0"/>
          <a:ext cx="0" cy="0"/>
          <a:chOff x="0" y="0"/>
          <a:chExt cx="0" cy="0"/>
        </a:xfrm>
      </p:grpSpPr>
      <p:sp>
        <p:nvSpPr>
          <p:cNvPr id="3330" name="Google Shape;3330;p23"/>
          <p:cNvSpPr/>
          <p:nvPr/>
        </p:nvSpPr>
        <p:spPr>
          <a:xfrm>
            <a:off x="-9567" y="5528500"/>
            <a:ext cx="12211600" cy="1535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31" name="Google Shape;3331;p23"/>
          <p:cNvGrpSpPr/>
          <p:nvPr/>
        </p:nvGrpSpPr>
        <p:grpSpPr>
          <a:xfrm>
            <a:off x="-1160" y="593034"/>
            <a:ext cx="527211" cy="6119255"/>
            <a:chOff x="-36750" y="-31225"/>
            <a:chExt cx="441205" cy="5174700"/>
          </a:xfrm>
        </p:grpSpPr>
        <p:sp>
          <p:nvSpPr>
            <p:cNvPr id="3332" name="Google Shape;3332;p23"/>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3" name="Google Shape;3333;p23"/>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4" name="Google Shape;3334;p23"/>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5" name="Google Shape;3335;p23"/>
          <p:cNvGrpSpPr/>
          <p:nvPr/>
        </p:nvGrpSpPr>
        <p:grpSpPr>
          <a:xfrm flipH="1">
            <a:off x="11664340" y="468701"/>
            <a:ext cx="527211" cy="6119255"/>
            <a:chOff x="-36750" y="-31225"/>
            <a:chExt cx="441205" cy="5174700"/>
          </a:xfrm>
        </p:grpSpPr>
        <p:sp>
          <p:nvSpPr>
            <p:cNvPr id="3336" name="Google Shape;3336;p23"/>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7" name="Google Shape;3337;p23"/>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8" name="Google Shape;3338;p23"/>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9" name="Google Shape;3339;p23"/>
          <p:cNvGrpSpPr/>
          <p:nvPr/>
        </p:nvGrpSpPr>
        <p:grpSpPr>
          <a:xfrm>
            <a:off x="-557144" y="-1097533"/>
            <a:ext cx="13305029" cy="1842767"/>
            <a:chOff x="193475" y="-693375"/>
            <a:chExt cx="7221575" cy="1382075"/>
          </a:xfrm>
        </p:grpSpPr>
        <p:sp>
          <p:nvSpPr>
            <p:cNvPr id="3340" name="Google Shape;3340;p23"/>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1" name="Google Shape;3341;p23"/>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2" name="Google Shape;3342;p23"/>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3" name="Google Shape;3343;p23"/>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4" name="Google Shape;3344;p23"/>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5" name="Google Shape;3345;p23"/>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6" name="Google Shape;3346;p23"/>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7" name="Google Shape;3347;p23"/>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8" name="Google Shape;3348;p23"/>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9" name="Google Shape;3349;p23"/>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0" name="Google Shape;3350;p23"/>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1" name="Google Shape;3351;p23"/>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2" name="Google Shape;3352;p23"/>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3" name="Google Shape;3353;p23"/>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4" name="Google Shape;3354;p23"/>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5" name="Google Shape;3355;p23"/>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6" name="Google Shape;3356;p23"/>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7" name="Google Shape;3357;p23"/>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8" name="Google Shape;3358;p23"/>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9" name="Google Shape;3359;p23"/>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0" name="Google Shape;3360;p23"/>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1" name="Google Shape;3361;p23"/>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2" name="Google Shape;3362;p23"/>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3" name="Google Shape;3363;p23"/>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4" name="Google Shape;3364;p23"/>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5" name="Google Shape;3365;p23"/>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6" name="Google Shape;3366;p23"/>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7" name="Google Shape;3367;p23"/>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8" name="Google Shape;3368;p23"/>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9" name="Google Shape;3369;p23"/>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0" name="Google Shape;3370;p23"/>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1" name="Google Shape;3371;p23"/>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2" name="Google Shape;3372;p23"/>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3" name="Google Shape;3373;p23"/>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4" name="Google Shape;3374;p23"/>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5" name="Google Shape;3375;p23"/>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6" name="Google Shape;3376;p23"/>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77" name="Google Shape;3377;p23"/>
          <p:cNvGrpSpPr/>
          <p:nvPr/>
        </p:nvGrpSpPr>
        <p:grpSpPr>
          <a:xfrm>
            <a:off x="-26" y="6151028"/>
            <a:ext cx="12191577" cy="2172125"/>
            <a:chOff x="429225" y="4417075"/>
            <a:chExt cx="6749600" cy="1202550"/>
          </a:xfrm>
        </p:grpSpPr>
        <p:sp>
          <p:nvSpPr>
            <p:cNvPr id="3378" name="Google Shape;3378;p23"/>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9" name="Google Shape;3379;p23"/>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0" name="Google Shape;3380;p23"/>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1" name="Google Shape;3381;p23"/>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2" name="Google Shape;3382;p23"/>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3" name="Google Shape;3383;p23"/>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4" name="Google Shape;3384;p23"/>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5" name="Google Shape;3385;p23"/>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6" name="Google Shape;3386;p23"/>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7" name="Google Shape;3387;p23"/>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8" name="Google Shape;3388;p23"/>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9" name="Google Shape;3389;p23"/>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0" name="Google Shape;3390;p23"/>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1" name="Google Shape;3391;p23"/>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2" name="Google Shape;3392;p23"/>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3" name="Google Shape;3393;p23"/>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4" name="Google Shape;3394;p23"/>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5" name="Google Shape;3395;p23"/>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6" name="Google Shape;3396;p23"/>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7" name="Google Shape;3397;p23"/>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8" name="Google Shape;3398;p23"/>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9" name="Google Shape;3399;p23"/>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0" name="Google Shape;3400;p23"/>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1" name="Google Shape;3401;p23"/>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2" name="Google Shape;3402;p23"/>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3" name="Google Shape;3403;p23"/>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4" name="Google Shape;3404;p23"/>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5" name="Google Shape;3405;p23"/>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6" name="Google Shape;3406;p23"/>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7" name="Google Shape;3407;p23"/>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8" name="Google Shape;3408;p23"/>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9" name="Google Shape;3409;p23"/>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0" name="Google Shape;3410;p23"/>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1" name="Google Shape;3411;p23"/>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2" name="Google Shape;3412;p23"/>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3" name="Google Shape;3413;p23"/>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4" name="Google Shape;3414;p23"/>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5" name="Google Shape;3415;p23"/>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6" name="Google Shape;3416;p23"/>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7" name="Google Shape;3417;p23"/>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8" name="Google Shape;3418;p23"/>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9" name="Google Shape;3419;p23"/>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0" name="Google Shape;3420;p23"/>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1" name="Google Shape;3421;p23"/>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2" name="Google Shape;3422;p23"/>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3" name="Google Shape;3423;p23"/>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4" name="Google Shape;3424;p23"/>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5" name="Google Shape;3425;p23"/>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6" name="Google Shape;3426;p23"/>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7" name="Google Shape;3427;p23"/>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8" name="Google Shape;3428;p23"/>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9" name="Google Shape;3429;p23"/>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0" name="Google Shape;3430;p23"/>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1" name="Google Shape;3431;p23"/>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2" name="Google Shape;3432;p23"/>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3" name="Google Shape;3433;p23"/>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4" name="Google Shape;3434;p23"/>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5" name="Google Shape;3435;p23"/>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6" name="Google Shape;3436;p23"/>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7" name="Google Shape;3437;p23"/>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8" name="Google Shape;3438;p23"/>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9" name="Google Shape;3439;p23"/>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0" name="Google Shape;3440;p23"/>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1" name="Google Shape;3441;p23"/>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2" name="Google Shape;3442;p23"/>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3" name="Google Shape;3443;p23"/>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4" name="Google Shape;3444;p23"/>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5" name="Google Shape;3445;p23"/>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6" name="Google Shape;3446;p23"/>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7" name="Google Shape;3447;p23"/>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8" name="Google Shape;3448;p23"/>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9" name="Google Shape;3449;p23"/>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0" name="Google Shape;3450;p23"/>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1" name="Google Shape;3451;p23"/>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2" name="Google Shape;3452;p23"/>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3" name="Google Shape;3453;p23"/>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4" name="Google Shape;3454;p23"/>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5" name="Google Shape;3455;p23"/>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6" name="Google Shape;3456;p23"/>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7" name="Google Shape;3457;p23"/>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8" name="Google Shape;3458;p23"/>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9" name="Google Shape;3459;p23"/>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0" name="Google Shape;3460;p23"/>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1" name="Google Shape;3461;p23"/>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2" name="Google Shape;3462;p23"/>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3" name="Google Shape;3463;p23"/>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4" name="Google Shape;3464;p23"/>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5" name="Google Shape;3465;p23"/>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6" name="Google Shape;3466;p23"/>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7" name="Google Shape;3467;p23"/>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8" name="Google Shape;3468;p23"/>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9" name="Google Shape;3469;p23"/>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0" name="Google Shape;3470;p23"/>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1" name="Google Shape;3471;p23"/>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2" name="Google Shape;3472;p23"/>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3" name="Google Shape;3473;p23"/>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4" name="Google Shape;3474;p23"/>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5" name="Google Shape;3475;p23"/>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6" name="Google Shape;3476;p23"/>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7" name="Google Shape;3477;p23"/>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8" name="Google Shape;3478;p23"/>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9" name="Google Shape;3479;p23"/>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0" name="Google Shape;3480;p23"/>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1" name="Google Shape;3481;p23"/>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2" name="Google Shape;3482;p23"/>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3" name="Google Shape;3483;p23"/>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4" name="Google Shape;3484;p23"/>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5" name="Google Shape;3485;p23"/>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6" name="Google Shape;3486;p23"/>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7" name="Google Shape;3487;p23"/>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8" name="Google Shape;3488;p23"/>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9" name="Google Shape;3489;p23"/>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0" name="Google Shape;3490;p23"/>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1" name="Google Shape;3491;p23"/>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2" name="Google Shape;3492;p23"/>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3" name="Google Shape;3493;p23"/>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4" name="Google Shape;3494;p23"/>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5" name="Google Shape;3495;p23"/>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6" name="Google Shape;3496;p23"/>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7" name="Google Shape;3497;p23"/>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8" name="Google Shape;3498;p23"/>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9" name="Google Shape;3499;p23"/>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0" name="Google Shape;3500;p23"/>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1" name="Google Shape;3501;p23"/>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2" name="Google Shape;3502;p23"/>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3" name="Google Shape;3503;p23"/>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4" name="Google Shape;3504;p23"/>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5" name="Google Shape;3505;p23"/>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6" name="Google Shape;3506;p23"/>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7" name="Google Shape;3507;p23"/>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8" name="Google Shape;3508;p23"/>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9" name="Google Shape;3509;p23"/>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0" name="Google Shape;3510;p23"/>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1" name="Google Shape;3511;p23"/>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2" name="Google Shape;3512;p23"/>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3" name="Google Shape;3513;p23"/>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4" name="Google Shape;3514;p23"/>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5" name="Google Shape;3515;p23"/>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6" name="Google Shape;3516;p23"/>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7" name="Google Shape;3517;p23"/>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8" name="Google Shape;3518;p23"/>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9" name="Google Shape;3519;p23"/>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0" name="Google Shape;3520;p23"/>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1" name="Google Shape;3521;p23"/>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2" name="Google Shape;3522;p23"/>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3" name="Google Shape;3523;p23"/>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4" name="Google Shape;3524;p23"/>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5" name="Google Shape;3525;p23"/>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6" name="Google Shape;3526;p23"/>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7" name="Google Shape;3527;p23"/>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8" name="Google Shape;3528;p23"/>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9" name="Google Shape;3529;p23"/>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0" name="Google Shape;3530;p23"/>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1" name="Google Shape;3531;p23"/>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2" name="Google Shape;3532;p23"/>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3" name="Google Shape;3533;p23"/>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4" name="Google Shape;3534;p23"/>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5" name="Google Shape;3535;p23"/>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6" name="Google Shape;3536;p23"/>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7" name="Google Shape;3537;p23"/>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8" name="Google Shape;3538;p23"/>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9" name="Google Shape;3539;p23"/>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0" name="Google Shape;3540;p23"/>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1" name="Google Shape;3541;p23"/>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2" name="Google Shape;3542;p23"/>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3" name="Google Shape;3543;p23"/>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4" name="Google Shape;3544;p23"/>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5" name="Google Shape;3545;p23"/>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6" name="Google Shape;3546;p23"/>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7" name="Google Shape;3547;p23"/>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8" name="Google Shape;3548;p23"/>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49" name="Google Shape;3549;p23"/>
          <p:cNvSpPr txBox="1">
            <a:spLocks noGrp="1"/>
          </p:cNvSpPr>
          <p:nvPr>
            <p:ph type="body" idx="1"/>
          </p:nvPr>
        </p:nvSpPr>
        <p:spPr>
          <a:xfrm>
            <a:off x="962133" y="1547633"/>
            <a:ext cx="4987200" cy="3980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chemeClr val="accent2"/>
              </a:buClr>
              <a:buSzPts val="12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
        <p:nvSpPr>
          <p:cNvPr id="3550" name="Google Shape;3550;p23"/>
          <p:cNvSpPr txBox="1">
            <a:spLocks noGrp="1"/>
          </p:cNvSpPr>
          <p:nvPr>
            <p:ph type="body" idx="2"/>
          </p:nvPr>
        </p:nvSpPr>
        <p:spPr>
          <a:xfrm>
            <a:off x="6096000" y="2496437"/>
            <a:ext cx="5136000" cy="3012800"/>
          </a:xfrm>
          <a:prstGeom prst="rect">
            <a:avLst/>
          </a:prstGeom>
        </p:spPr>
        <p:txBody>
          <a:bodyPr spcFirstLastPara="1" wrap="square" lIns="91425" tIns="91425" rIns="91425" bIns="91425" anchor="t" anchorCtr="0">
            <a:noAutofit/>
          </a:bodyPr>
          <a:lstStyle>
            <a:lvl1pPr marL="609585" lvl="0" indent="-406390" rtl="0">
              <a:spcBef>
                <a:spcPts val="1067"/>
              </a:spcBef>
              <a:spcAft>
                <a:spcPts val="0"/>
              </a:spcAft>
              <a:buClr>
                <a:schemeClr val="accent2"/>
              </a:buClr>
              <a:buSzPts val="1200"/>
              <a:buChar char="★"/>
              <a:defRPr sz="1600"/>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sp>
        <p:nvSpPr>
          <p:cNvPr id="3551" name="Google Shape;3551;p23"/>
          <p:cNvSpPr txBox="1">
            <a:spLocks noGrp="1"/>
          </p:cNvSpPr>
          <p:nvPr>
            <p:ph type="title"/>
          </p:nvPr>
        </p:nvSpPr>
        <p:spPr>
          <a:xfrm>
            <a:off x="960000" y="806505"/>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641792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552"/>
        <p:cNvGrpSpPr/>
        <p:nvPr/>
      </p:nvGrpSpPr>
      <p:grpSpPr>
        <a:xfrm>
          <a:off x="0" y="0"/>
          <a:ext cx="0" cy="0"/>
          <a:chOff x="0" y="0"/>
          <a:chExt cx="0" cy="0"/>
        </a:xfrm>
      </p:grpSpPr>
      <p:grpSp>
        <p:nvGrpSpPr>
          <p:cNvPr id="3553" name="Google Shape;3553;p24"/>
          <p:cNvGrpSpPr/>
          <p:nvPr/>
        </p:nvGrpSpPr>
        <p:grpSpPr>
          <a:xfrm>
            <a:off x="-57400" y="462858"/>
            <a:ext cx="11716120" cy="6108209"/>
            <a:chOff x="-43050" y="347143"/>
            <a:chExt cx="8787090" cy="4581157"/>
          </a:xfrm>
        </p:grpSpPr>
        <p:sp>
          <p:nvSpPr>
            <p:cNvPr id="3554" name="Google Shape;3554;p24"/>
            <p:cNvSpPr/>
            <p:nvPr/>
          </p:nvSpPr>
          <p:spPr>
            <a:xfrm>
              <a:off x="-43050" y="683150"/>
              <a:ext cx="8517025" cy="4245150"/>
            </a:xfrm>
            <a:custGeom>
              <a:avLst/>
              <a:gdLst/>
              <a:ahLst/>
              <a:cxnLst/>
              <a:rect l="l" t="t" r="r" b="b"/>
              <a:pathLst>
                <a:path w="340681" h="169806" extrusionOk="0">
                  <a:moveTo>
                    <a:pt x="327633" y="0"/>
                  </a:moveTo>
                  <a:lnTo>
                    <a:pt x="0" y="168945"/>
                  </a:lnTo>
                  <a:lnTo>
                    <a:pt x="326257" y="169806"/>
                  </a:lnTo>
                  <a:lnTo>
                    <a:pt x="340681" y="10525"/>
                  </a:lnTo>
                  <a:close/>
                </a:path>
              </a:pathLst>
            </a:custGeom>
            <a:gradFill>
              <a:gsLst>
                <a:gs pos="0">
                  <a:srgbClr val="FFF6DB">
                    <a:alpha val="1960"/>
                  </a:srgbClr>
                </a:gs>
                <a:gs pos="100000">
                  <a:srgbClr val="FAD25C">
                    <a:alpha val="29411"/>
                  </a:srgbClr>
                </a:gs>
              </a:gsLst>
              <a:lin ang="18900044" scaled="0"/>
            </a:gradFill>
            <a:ln>
              <a:noFill/>
            </a:ln>
          </p:spPr>
        </p:sp>
        <p:grpSp>
          <p:nvGrpSpPr>
            <p:cNvPr id="3555" name="Google Shape;3555;p24"/>
            <p:cNvGrpSpPr/>
            <p:nvPr/>
          </p:nvGrpSpPr>
          <p:grpSpPr>
            <a:xfrm>
              <a:off x="8076260" y="347143"/>
              <a:ext cx="667780" cy="667824"/>
              <a:chOff x="8304860" y="-186257"/>
              <a:chExt cx="667780" cy="667824"/>
            </a:xfrm>
          </p:grpSpPr>
          <p:sp>
            <p:nvSpPr>
              <p:cNvPr id="3556" name="Google Shape;3556;p24"/>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7" name="Google Shape;3557;p24"/>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8" name="Google Shape;3558;p24"/>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9" name="Google Shape;3559;p24"/>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60" name="Google Shape;3560;p24"/>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61" name="Google Shape;3561;p24"/>
          <p:cNvGrpSpPr/>
          <p:nvPr/>
        </p:nvGrpSpPr>
        <p:grpSpPr>
          <a:xfrm>
            <a:off x="-2267907" y="-1449412"/>
            <a:ext cx="16735459" cy="4338751"/>
            <a:chOff x="-1700930" y="-1087059"/>
            <a:chExt cx="12551594" cy="3254063"/>
          </a:xfrm>
        </p:grpSpPr>
        <p:grpSp>
          <p:nvGrpSpPr>
            <p:cNvPr id="3562" name="Google Shape;3562;p24"/>
            <p:cNvGrpSpPr/>
            <p:nvPr/>
          </p:nvGrpSpPr>
          <p:grpSpPr>
            <a:xfrm rot="-2336481">
              <a:off x="-1326197" y="-511440"/>
              <a:ext cx="2575089" cy="2102826"/>
              <a:chOff x="-580150" y="114125"/>
              <a:chExt cx="2183925" cy="1783400"/>
            </a:xfrm>
          </p:grpSpPr>
          <p:sp>
            <p:nvSpPr>
              <p:cNvPr id="3563" name="Google Shape;3563;p24"/>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4" name="Google Shape;3564;p24"/>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5" name="Google Shape;3565;p24"/>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6" name="Google Shape;3566;p24"/>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67" name="Google Shape;3567;p24"/>
            <p:cNvGrpSpPr/>
            <p:nvPr/>
          </p:nvGrpSpPr>
          <p:grpSpPr>
            <a:xfrm rot="2336481" flipH="1">
              <a:off x="7900841" y="-511440"/>
              <a:ext cx="2575089" cy="2102826"/>
              <a:chOff x="-580150" y="114125"/>
              <a:chExt cx="2183925" cy="1783400"/>
            </a:xfrm>
          </p:grpSpPr>
          <p:sp>
            <p:nvSpPr>
              <p:cNvPr id="3568" name="Google Shape;3568;p24"/>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9" name="Google Shape;3569;p24"/>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0" name="Google Shape;3570;p24"/>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1" name="Google Shape;3571;p24"/>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572" name="Google Shape;3572;p24"/>
          <p:cNvGrpSpPr/>
          <p:nvPr/>
        </p:nvGrpSpPr>
        <p:grpSpPr>
          <a:xfrm>
            <a:off x="-557144" y="-1097533"/>
            <a:ext cx="13305029" cy="1842767"/>
            <a:chOff x="193475" y="-693375"/>
            <a:chExt cx="7221575" cy="1382075"/>
          </a:xfrm>
        </p:grpSpPr>
        <p:sp>
          <p:nvSpPr>
            <p:cNvPr id="3573" name="Google Shape;3573;p24"/>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4" name="Google Shape;3574;p24"/>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5" name="Google Shape;3575;p24"/>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6" name="Google Shape;3576;p24"/>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7" name="Google Shape;3577;p24"/>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8" name="Google Shape;3578;p24"/>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9" name="Google Shape;3579;p24"/>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0" name="Google Shape;3580;p24"/>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1" name="Google Shape;3581;p24"/>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2" name="Google Shape;3582;p24"/>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3" name="Google Shape;3583;p24"/>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4" name="Google Shape;3584;p24"/>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5" name="Google Shape;3585;p24"/>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6" name="Google Shape;3586;p24"/>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7" name="Google Shape;3587;p24"/>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8" name="Google Shape;3588;p24"/>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9" name="Google Shape;3589;p24"/>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0" name="Google Shape;3590;p24"/>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1" name="Google Shape;3591;p24"/>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2" name="Google Shape;3592;p24"/>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3" name="Google Shape;3593;p24"/>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4" name="Google Shape;3594;p24"/>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5" name="Google Shape;3595;p24"/>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6" name="Google Shape;3596;p24"/>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7" name="Google Shape;3597;p24"/>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8" name="Google Shape;3598;p24"/>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9" name="Google Shape;3599;p24"/>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0" name="Google Shape;3600;p24"/>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1" name="Google Shape;3601;p24"/>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2" name="Google Shape;3602;p24"/>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3" name="Google Shape;3603;p24"/>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4" name="Google Shape;3604;p24"/>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5" name="Google Shape;3605;p24"/>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6" name="Google Shape;3606;p24"/>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7" name="Google Shape;3607;p24"/>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8" name="Google Shape;3608;p24"/>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9" name="Google Shape;3609;p24"/>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10" name="Google Shape;3610;p24"/>
          <p:cNvGrpSpPr/>
          <p:nvPr/>
        </p:nvGrpSpPr>
        <p:grpSpPr>
          <a:xfrm>
            <a:off x="-26" y="6151028"/>
            <a:ext cx="12191577" cy="2172125"/>
            <a:chOff x="429225" y="4417075"/>
            <a:chExt cx="6749600" cy="1202550"/>
          </a:xfrm>
        </p:grpSpPr>
        <p:sp>
          <p:nvSpPr>
            <p:cNvPr id="3611" name="Google Shape;3611;p24"/>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2" name="Google Shape;3612;p24"/>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3" name="Google Shape;3613;p24"/>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4" name="Google Shape;3614;p24"/>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5" name="Google Shape;3615;p24"/>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6" name="Google Shape;3616;p24"/>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7" name="Google Shape;3617;p24"/>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8" name="Google Shape;3618;p24"/>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9" name="Google Shape;3619;p24"/>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0" name="Google Shape;3620;p24"/>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1" name="Google Shape;3621;p24"/>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2" name="Google Shape;3622;p24"/>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3" name="Google Shape;3623;p24"/>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4" name="Google Shape;3624;p24"/>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5" name="Google Shape;3625;p24"/>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6" name="Google Shape;3626;p24"/>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7" name="Google Shape;3627;p24"/>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8" name="Google Shape;3628;p24"/>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9" name="Google Shape;3629;p24"/>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0" name="Google Shape;3630;p24"/>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1" name="Google Shape;3631;p24"/>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2" name="Google Shape;3632;p24"/>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3" name="Google Shape;3633;p24"/>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4" name="Google Shape;3634;p24"/>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5" name="Google Shape;3635;p24"/>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6" name="Google Shape;3636;p24"/>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7" name="Google Shape;3637;p24"/>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8" name="Google Shape;3638;p24"/>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9" name="Google Shape;3639;p24"/>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0" name="Google Shape;3640;p24"/>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1" name="Google Shape;3641;p24"/>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2" name="Google Shape;3642;p24"/>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3" name="Google Shape;3643;p24"/>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4" name="Google Shape;3644;p24"/>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5" name="Google Shape;3645;p24"/>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6" name="Google Shape;3646;p24"/>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7" name="Google Shape;3647;p24"/>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8" name="Google Shape;3648;p24"/>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9" name="Google Shape;3649;p24"/>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0" name="Google Shape;3650;p24"/>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1" name="Google Shape;3651;p24"/>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2" name="Google Shape;3652;p24"/>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3" name="Google Shape;3653;p24"/>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4" name="Google Shape;3654;p24"/>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5" name="Google Shape;3655;p24"/>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6" name="Google Shape;3656;p24"/>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7" name="Google Shape;3657;p24"/>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8" name="Google Shape;3658;p24"/>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9" name="Google Shape;3659;p24"/>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0" name="Google Shape;3660;p24"/>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1" name="Google Shape;3661;p24"/>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2" name="Google Shape;3662;p24"/>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3" name="Google Shape;3663;p24"/>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4" name="Google Shape;3664;p24"/>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5" name="Google Shape;3665;p24"/>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6" name="Google Shape;3666;p24"/>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7" name="Google Shape;3667;p24"/>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8" name="Google Shape;3668;p24"/>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9" name="Google Shape;3669;p24"/>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0" name="Google Shape;3670;p24"/>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1" name="Google Shape;3671;p24"/>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2" name="Google Shape;3672;p24"/>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3" name="Google Shape;3673;p24"/>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4" name="Google Shape;3674;p24"/>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5" name="Google Shape;3675;p24"/>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6" name="Google Shape;3676;p24"/>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7" name="Google Shape;3677;p24"/>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8" name="Google Shape;3678;p24"/>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9" name="Google Shape;3679;p24"/>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0" name="Google Shape;3680;p24"/>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1" name="Google Shape;3681;p24"/>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2" name="Google Shape;3682;p24"/>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3" name="Google Shape;3683;p24"/>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4" name="Google Shape;3684;p24"/>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5" name="Google Shape;3685;p24"/>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6" name="Google Shape;3686;p24"/>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7" name="Google Shape;3687;p24"/>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8" name="Google Shape;3688;p24"/>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9" name="Google Shape;3689;p24"/>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0" name="Google Shape;3690;p24"/>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1" name="Google Shape;3691;p24"/>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2" name="Google Shape;3692;p24"/>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3" name="Google Shape;3693;p24"/>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4" name="Google Shape;3694;p24"/>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5" name="Google Shape;3695;p24"/>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6" name="Google Shape;3696;p24"/>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7" name="Google Shape;3697;p24"/>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8" name="Google Shape;3698;p24"/>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9" name="Google Shape;3699;p24"/>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0" name="Google Shape;3700;p24"/>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1" name="Google Shape;3701;p24"/>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2" name="Google Shape;3702;p24"/>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3" name="Google Shape;3703;p24"/>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4" name="Google Shape;3704;p24"/>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5" name="Google Shape;3705;p24"/>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6" name="Google Shape;3706;p24"/>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7" name="Google Shape;3707;p24"/>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8" name="Google Shape;3708;p24"/>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9" name="Google Shape;3709;p24"/>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0" name="Google Shape;3710;p24"/>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1" name="Google Shape;3711;p24"/>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2" name="Google Shape;3712;p24"/>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3" name="Google Shape;3713;p24"/>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4" name="Google Shape;3714;p24"/>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5" name="Google Shape;3715;p24"/>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6" name="Google Shape;3716;p24"/>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7" name="Google Shape;3717;p24"/>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8" name="Google Shape;3718;p24"/>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9" name="Google Shape;3719;p24"/>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0" name="Google Shape;3720;p24"/>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1" name="Google Shape;3721;p24"/>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2" name="Google Shape;3722;p24"/>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3" name="Google Shape;3723;p24"/>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4" name="Google Shape;3724;p24"/>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5" name="Google Shape;3725;p24"/>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6" name="Google Shape;3726;p24"/>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7" name="Google Shape;3727;p24"/>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8" name="Google Shape;3728;p24"/>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9" name="Google Shape;3729;p24"/>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0" name="Google Shape;3730;p24"/>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1" name="Google Shape;3731;p24"/>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2" name="Google Shape;3732;p24"/>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3" name="Google Shape;3733;p24"/>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4" name="Google Shape;3734;p24"/>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5" name="Google Shape;3735;p24"/>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6" name="Google Shape;3736;p24"/>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7" name="Google Shape;3737;p24"/>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8" name="Google Shape;3738;p24"/>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9" name="Google Shape;3739;p24"/>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0" name="Google Shape;3740;p24"/>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1" name="Google Shape;3741;p24"/>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2" name="Google Shape;3742;p24"/>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3" name="Google Shape;3743;p24"/>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4" name="Google Shape;3744;p24"/>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5" name="Google Shape;3745;p24"/>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6" name="Google Shape;3746;p24"/>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7" name="Google Shape;3747;p24"/>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8" name="Google Shape;3748;p24"/>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9" name="Google Shape;3749;p24"/>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0" name="Google Shape;3750;p24"/>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1" name="Google Shape;3751;p24"/>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2" name="Google Shape;3752;p24"/>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3" name="Google Shape;3753;p24"/>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4" name="Google Shape;3754;p24"/>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5" name="Google Shape;3755;p24"/>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6" name="Google Shape;3756;p24"/>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7" name="Google Shape;3757;p24"/>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8" name="Google Shape;3758;p24"/>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9" name="Google Shape;3759;p24"/>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0" name="Google Shape;3760;p24"/>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1" name="Google Shape;3761;p24"/>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2" name="Google Shape;3762;p24"/>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3" name="Google Shape;3763;p24"/>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4" name="Google Shape;3764;p24"/>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5" name="Google Shape;3765;p24"/>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6" name="Google Shape;3766;p24"/>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7" name="Google Shape;3767;p24"/>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8" name="Google Shape;3768;p24"/>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9" name="Google Shape;3769;p24"/>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0" name="Google Shape;3770;p24"/>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1" name="Google Shape;3771;p24"/>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2" name="Google Shape;3772;p24"/>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3" name="Google Shape;3773;p24"/>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4" name="Google Shape;3774;p24"/>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5" name="Google Shape;3775;p24"/>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6" name="Google Shape;3776;p24"/>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7" name="Google Shape;3777;p24"/>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8" name="Google Shape;3778;p24"/>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9" name="Google Shape;3779;p24"/>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0" name="Google Shape;3780;p24"/>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1" name="Google Shape;3781;p24"/>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82" name="Google Shape;3782;p24"/>
          <p:cNvSpPr txBox="1">
            <a:spLocks noGrp="1"/>
          </p:cNvSpPr>
          <p:nvPr>
            <p:ph type="title"/>
          </p:nvPr>
        </p:nvSpPr>
        <p:spPr>
          <a:xfrm rot="-877">
            <a:off x="1163200" y="3506123"/>
            <a:ext cx="3136000" cy="6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783" name="Google Shape;3783;p24"/>
          <p:cNvSpPr txBox="1">
            <a:spLocks noGrp="1"/>
          </p:cNvSpPr>
          <p:nvPr>
            <p:ph type="subTitle" idx="1"/>
          </p:nvPr>
        </p:nvSpPr>
        <p:spPr>
          <a:xfrm rot="438">
            <a:off x="1163200" y="4087389"/>
            <a:ext cx="3136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84" name="Google Shape;3784;p24"/>
          <p:cNvSpPr txBox="1">
            <a:spLocks noGrp="1"/>
          </p:cNvSpPr>
          <p:nvPr>
            <p:ph type="title" idx="2"/>
          </p:nvPr>
        </p:nvSpPr>
        <p:spPr>
          <a:xfrm>
            <a:off x="4525235" y="4418280"/>
            <a:ext cx="3136000" cy="6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785" name="Google Shape;3785;p24"/>
          <p:cNvSpPr txBox="1">
            <a:spLocks noGrp="1"/>
          </p:cNvSpPr>
          <p:nvPr>
            <p:ph type="subTitle" idx="3"/>
          </p:nvPr>
        </p:nvSpPr>
        <p:spPr>
          <a:xfrm>
            <a:off x="4525235" y="5001937"/>
            <a:ext cx="3136000" cy="64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86" name="Google Shape;3786;p24"/>
          <p:cNvSpPr txBox="1">
            <a:spLocks noGrp="1"/>
          </p:cNvSpPr>
          <p:nvPr>
            <p:ph type="title" idx="4"/>
          </p:nvPr>
        </p:nvSpPr>
        <p:spPr>
          <a:xfrm>
            <a:off x="7892633" y="3505389"/>
            <a:ext cx="3136000" cy="6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787" name="Google Shape;3787;p24"/>
          <p:cNvSpPr txBox="1">
            <a:spLocks noGrp="1"/>
          </p:cNvSpPr>
          <p:nvPr>
            <p:ph type="subTitle" idx="5"/>
          </p:nvPr>
        </p:nvSpPr>
        <p:spPr>
          <a:xfrm>
            <a:off x="7892633" y="4087817"/>
            <a:ext cx="3136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788" name="Google Shape;3788;p24"/>
          <p:cNvSpPr txBox="1">
            <a:spLocks noGrp="1"/>
          </p:cNvSpPr>
          <p:nvPr>
            <p:ph type="title" idx="6"/>
          </p:nvPr>
        </p:nvSpPr>
        <p:spPr>
          <a:xfrm>
            <a:off x="960000" y="806505"/>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260014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789"/>
        <p:cNvGrpSpPr/>
        <p:nvPr/>
      </p:nvGrpSpPr>
      <p:grpSpPr>
        <a:xfrm>
          <a:off x="0" y="0"/>
          <a:ext cx="0" cy="0"/>
          <a:chOff x="0" y="0"/>
          <a:chExt cx="0" cy="0"/>
        </a:xfrm>
      </p:grpSpPr>
      <p:sp>
        <p:nvSpPr>
          <p:cNvPr id="3790" name="Google Shape;3790;p25"/>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91" name="Google Shape;3791;p25"/>
          <p:cNvGrpSpPr/>
          <p:nvPr/>
        </p:nvGrpSpPr>
        <p:grpSpPr>
          <a:xfrm>
            <a:off x="47834" y="-994733"/>
            <a:ext cx="9817500" cy="7132717"/>
            <a:chOff x="-2209500" y="-637025"/>
            <a:chExt cx="7363125" cy="5349538"/>
          </a:xfrm>
        </p:grpSpPr>
        <p:sp>
          <p:nvSpPr>
            <p:cNvPr id="3792" name="Google Shape;3792;p25"/>
            <p:cNvSpPr/>
            <p:nvPr/>
          </p:nvSpPr>
          <p:spPr>
            <a:xfrm>
              <a:off x="-2209500" y="-637025"/>
              <a:ext cx="7231050" cy="5185125"/>
            </a:xfrm>
            <a:custGeom>
              <a:avLst/>
              <a:gdLst/>
              <a:ahLst/>
              <a:cxnLst/>
              <a:rect l="l" t="t" r="r" b="b"/>
              <a:pathLst>
                <a:path w="289242" h="207405" extrusionOk="0">
                  <a:moveTo>
                    <a:pt x="289242" y="202239"/>
                  </a:moveTo>
                  <a:lnTo>
                    <a:pt x="0" y="0"/>
                  </a:lnTo>
                  <a:lnTo>
                    <a:pt x="1434" y="190532"/>
                  </a:lnTo>
                  <a:lnTo>
                    <a:pt x="282068" y="207405"/>
                  </a:lnTo>
                  <a:close/>
                </a:path>
              </a:pathLst>
            </a:custGeom>
            <a:gradFill>
              <a:gsLst>
                <a:gs pos="0">
                  <a:srgbClr val="FFF6DB">
                    <a:alpha val="1960"/>
                  </a:srgbClr>
                </a:gs>
                <a:gs pos="100000">
                  <a:srgbClr val="FAD25C">
                    <a:alpha val="29411"/>
                  </a:srgbClr>
                </a:gs>
              </a:gsLst>
              <a:lin ang="18900044" scaled="0"/>
            </a:gradFill>
            <a:ln>
              <a:noFill/>
            </a:ln>
          </p:spPr>
        </p:sp>
        <p:grpSp>
          <p:nvGrpSpPr>
            <p:cNvPr id="3793" name="Google Shape;3793;p25"/>
            <p:cNvGrpSpPr/>
            <p:nvPr/>
          </p:nvGrpSpPr>
          <p:grpSpPr>
            <a:xfrm flipH="1">
              <a:off x="4793350" y="4364763"/>
              <a:ext cx="360275" cy="347750"/>
              <a:chOff x="1618825" y="2930900"/>
              <a:chExt cx="360275" cy="347750"/>
            </a:xfrm>
          </p:grpSpPr>
          <p:sp>
            <p:nvSpPr>
              <p:cNvPr id="3794" name="Google Shape;3794;p25"/>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5" name="Google Shape;3795;p25"/>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6" name="Google Shape;3796;p25"/>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7" name="Google Shape;3797;p25"/>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8" name="Google Shape;3798;p25"/>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9" name="Google Shape;3799;p25"/>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0" name="Google Shape;3800;p25"/>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1" name="Google Shape;3801;p25"/>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802" name="Google Shape;3802;p25"/>
          <p:cNvGrpSpPr/>
          <p:nvPr/>
        </p:nvGrpSpPr>
        <p:grpSpPr>
          <a:xfrm flipH="1">
            <a:off x="11092391" y="-176233"/>
            <a:ext cx="1109524" cy="7074157"/>
            <a:chOff x="1440600" y="197825"/>
            <a:chExt cx="990175" cy="3797050"/>
          </a:xfrm>
        </p:grpSpPr>
        <p:sp>
          <p:nvSpPr>
            <p:cNvPr id="3803" name="Google Shape;3803;p25"/>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4" name="Google Shape;3804;p25"/>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5" name="Google Shape;3805;p25"/>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6" name="Google Shape;3806;p25"/>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7" name="Google Shape;3807;p25"/>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8" name="Google Shape;3808;p25"/>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9" name="Google Shape;3809;p25"/>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0" name="Google Shape;3810;p25"/>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1" name="Google Shape;3811;p25"/>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2" name="Google Shape;3812;p25"/>
          <p:cNvGrpSpPr/>
          <p:nvPr/>
        </p:nvGrpSpPr>
        <p:grpSpPr>
          <a:xfrm>
            <a:off x="67" y="-176233"/>
            <a:ext cx="1109524" cy="7074157"/>
            <a:chOff x="1440600" y="197825"/>
            <a:chExt cx="990175" cy="3797050"/>
          </a:xfrm>
        </p:grpSpPr>
        <p:sp>
          <p:nvSpPr>
            <p:cNvPr id="3813" name="Google Shape;3813;p25"/>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4" name="Google Shape;3814;p25"/>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5" name="Google Shape;3815;p25"/>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6" name="Google Shape;3816;p25"/>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7" name="Google Shape;3817;p25"/>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8" name="Google Shape;3818;p25"/>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9" name="Google Shape;3819;p25"/>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0" name="Google Shape;3820;p25"/>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1" name="Google Shape;3821;p25"/>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22" name="Google Shape;3822;p25"/>
          <p:cNvGrpSpPr/>
          <p:nvPr/>
        </p:nvGrpSpPr>
        <p:grpSpPr>
          <a:xfrm>
            <a:off x="-557144" y="-1097533"/>
            <a:ext cx="13305029" cy="1842767"/>
            <a:chOff x="193475" y="-693375"/>
            <a:chExt cx="7221575" cy="1382075"/>
          </a:xfrm>
        </p:grpSpPr>
        <p:sp>
          <p:nvSpPr>
            <p:cNvPr id="3823" name="Google Shape;3823;p25"/>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4" name="Google Shape;3824;p25"/>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5" name="Google Shape;3825;p25"/>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6" name="Google Shape;3826;p25"/>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7" name="Google Shape;3827;p25"/>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8" name="Google Shape;3828;p25"/>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9" name="Google Shape;3829;p25"/>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0" name="Google Shape;3830;p25"/>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1" name="Google Shape;3831;p25"/>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2" name="Google Shape;3832;p25"/>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3" name="Google Shape;3833;p25"/>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4" name="Google Shape;3834;p25"/>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5" name="Google Shape;3835;p25"/>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6" name="Google Shape;3836;p25"/>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7" name="Google Shape;3837;p25"/>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8" name="Google Shape;3838;p25"/>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9" name="Google Shape;3839;p25"/>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0" name="Google Shape;3840;p25"/>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1" name="Google Shape;3841;p25"/>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2" name="Google Shape;3842;p25"/>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3" name="Google Shape;3843;p25"/>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4" name="Google Shape;3844;p25"/>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5" name="Google Shape;3845;p25"/>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6" name="Google Shape;3846;p25"/>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7" name="Google Shape;3847;p25"/>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8" name="Google Shape;3848;p25"/>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9" name="Google Shape;3849;p25"/>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0" name="Google Shape;3850;p25"/>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1" name="Google Shape;3851;p25"/>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2" name="Google Shape;3852;p25"/>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3" name="Google Shape;3853;p25"/>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4" name="Google Shape;3854;p25"/>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5" name="Google Shape;3855;p25"/>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6" name="Google Shape;3856;p25"/>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7" name="Google Shape;3857;p25"/>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8" name="Google Shape;3858;p25"/>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9" name="Google Shape;3859;p25"/>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0" name="Google Shape;3860;p25"/>
          <p:cNvGrpSpPr/>
          <p:nvPr/>
        </p:nvGrpSpPr>
        <p:grpSpPr>
          <a:xfrm>
            <a:off x="-26" y="6151028"/>
            <a:ext cx="12191577" cy="2172125"/>
            <a:chOff x="429225" y="4417075"/>
            <a:chExt cx="6749600" cy="1202550"/>
          </a:xfrm>
        </p:grpSpPr>
        <p:sp>
          <p:nvSpPr>
            <p:cNvPr id="3861" name="Google Shape;3861;p25"/>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2" name="Google Shape;3862;p25"/>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3" name="Google Shape;3863;p25"/>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4" name="Google Shape;3864;p25"/>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5" name="Google Shape;3865;p25"/>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6" name="Google Shape;3866;p25"/>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7" name="Google Shape;3867;p25"/>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8" name="Google Shape;3868;p25"/>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9" name="Google Shape;3869;p25"/>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0" name="Google Shape;3870;p25"/>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1" name="Google Shape;3871;p25"/>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2" name="Google Shape;3872;p25"/>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3" name="Google Shape;3873;p25"/>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4" name="Google Shape;3874;p25"/>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5" name="Google Shape;3875;p25"/>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6" name="Google Shape;3876;p25"/>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7" name="Google Shape;3877;p25"/>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8" name="Google Shape;3878;p25"/>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9" name="Google Shape;3879;p25"/>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0" name="Google Shape;3880;p25"/>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1" name="Google Shape;3881;p25"/>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2" name="Google Shape;3882;p25"/>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3" name="Google Shape;3883;p25"/>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4" name="Google Shape;3884;p25"/>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5" name="Google Shape;3885;p25"/>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6" name="Google Shape;3886;p25"/>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7" name="Google Shape;3887;p25"/>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8" name="Google Shape;3888;p25"/>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9" name="Google Shape;3889;p25"/>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0" name="Google Shape;3890;p25"/>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1" name="Google Shape;3891;p25"/>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2" name="Google Shape;3892;p25"/>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3" name="Google Shape;3893;p25"/>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4" name="Google Shape;3894;p25"/>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5" name="Google Shape;3895;p25"/>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6" name="Google Shape;3896;p25"/>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7" name="Google Shape;3897;p25"/>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8" name="Google Shape;3898;p25"/>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9" name="Google Shape;3899;p25"/>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0" name="Google Shape;3900;p25"/>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1" name="Google Shape;3901;p25"/>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2" name="Google Shape;3902;p25"/>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3" name="Google Shape;3903;p25"/>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4" name="Google Shape;3904;p25"/>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5" name="Google Shape;3905;p25"/>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6" name="Google Shape;3906;p25"/>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7" name="Google Shape;3907;p25"/>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8" name="Google Shape;3908;p25"/>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9" name="Google Shape;3909;p25"/>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0" name="Google Shape;3910;p25"/>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1" name="Google Shape;3911;p25"/>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2" name="Google Shape;3912;p25"/>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3" name="Google Shape;3913;p25"/>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4" name="Google Shape;3914;p25"/>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5" name="Google Shape;3915;p25"/>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6" name="Google Shape;3916;p25"/>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7" name="Google Shape;3917;p25"/>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8" name="Google Shape;3918;p25"/>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9" name="Google Shape;3919;p25"/>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0" name="Google Shape;3920;p25"/>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1" name="Google Shape;3921;p25"/>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2" name="Google Shape;3922;p25"/>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3" name="Google Shape;3923;p25"/>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4" name="Google Shape;3924;p25"/>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5" name="Google Shape;3925;p25"/>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6" name="Google Shape;3926;p25"/>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7" name="Google Shape;3927;p25"/>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8" name="Google Shape;3928;p25"/>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9" name="Google Shape;3929;p25"/>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0" name="Google Shape;3930;p25"/>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1" name="Google Shape;3931;p25"/>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2" name="Google Shape;3932;p25"/>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3" name="Google Shape;3933;p25"/>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4" name="Google Shape;3934;p25"/>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5" name="Google Shape;3935;p25"/>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6" name="Google Shape;3936;p25"/>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7" name="Google Shape;3937;p25"/>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8" name="Google Shape;3938;p25"/>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9" name="Google Shape;3939;p25"/>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0" name="Google Shape;3940;p25"/>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1" name="Google Shape;3941;p25"/>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2" name="Google Shape;3942;p25"/>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3" name="Google Shape;3943;p25"/>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4" name="Google Shape;3944;p25"/>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5" name="Google Shape;3945;p25"/>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6" name="Google Shape;3946;p25"/>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7" name="Google Shape;3947;p25"/>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8" name="Google Shape;3948;p25"/>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9" name="Google Shape;3949;p25"/>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0" name="Google Shape;3950;p25"/>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1" name="Google Shape;3951;p25"/>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2" name="Google Shape;3952;p25"/>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3" name="Google Shape;3953;p25"/>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4" name="Google Shape;3954;p25"/>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5" name="Google Shape;3955;p25"/>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6" name="Google Shape;3956;p25"/>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7" name="Google Shape;3957;p25"/>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8" name="Google Shape;3958;p25"/>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9" name="Google Shape;3959;p25"/>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0" name="Google Shape;3960;p25"/>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1" name="Google Shape;3961;p25"/>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2" name="Google Shape;3962;p25"/>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3" name="Google Shape;3963;p25"/>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4" name="Google Shape;3964;p25"/>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5" name="Google Shape;3965;p25"/>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6" name="Google Shape;3966;p25"/>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7" name="Google Shape;3967;p25"/>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8" name="Google Shape;3968;p25"/>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9" name="Google Shape;3969;p25"/>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0" name="Google Shape;3970;p25"/>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1" name="Google Shape;3971;p25"/>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2" name="Google Shape;3972;p25"/>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3" name="Google Shape;3973;p25"/>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4" name="Google Shape;3974;p25"/>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5" name="Google Shape;3975;p25"/>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6" name="Google Shape;3976;p25"/>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7" name="Google Shape;3977;p25"/>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8" name="Google Shape;3978;p25"/>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9" name="Google Shape;3979;p25"/>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0" name="Google Shape;3980;p25"/>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1" name="Google Shape;3981;p25"/>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2" name="Google Shape;3982;p25"/>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3" name="Google Shape;3983;p25"/>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4" name="Google Shape;3984;p25"/>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5" name="Google Shape;3985;p25"/>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6" name="Google Shape;3986;p25"/>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7" name="Google Shape;3987;p25"/>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8" name="Google Shape;3988;p25"/>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9" name="Google Shape;3989;p25"/>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0" name="Google Shape;3990;p25"/>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1" name="Google Shape;3991;p25"/>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2" name="Google Shape;3992;p25"/>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3" name="Google Shape;3993;p25"/>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4" name="Google Shape;3994;p25"/>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5" name="Google Shape;3995;p25"/>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6" name="Google Shape;3996;p25"/>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7" name="Google Shape;3997;p25"/>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8" name="Google Shape;3998;p25"/>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9" name="Google Shape;3999;p25"/>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0" name="Google Shape;4000;p25"/>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1" name="Google Shape;4001;p25"/>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2" name="Google Shape;4002;p25"/>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3" name="Google Shape;4003;p25"/>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4" name="Google Shape;4004;p25"/>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5" name="Google Shape;4005;p25"/>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6" name="Google Shape;4006;p25"/>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7" name="Google Shape;4007;p25"/>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8" name="Google Shape;4008;p25"/>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9" name="Google Shape;4009;p25"/>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0" name="Google Shape;4010;p25"/>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1" name="Google Shape;4011;p25"/>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2" name="Google Shape;4012;p25"/>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3" name="Google Shape;4013;p25"/>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4" name="Google Shape;4014;p25"/>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5" name="Google Shape;4015;p25"/>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6" name="Google Shape;4016;p25"/>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7" name="Google Shape;4017;p25"/>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8" name="Google Shape;4018;p25"/>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9" name="Google Shape;4019;p25"/>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0" name="Google Shape;4020;p25"/>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1" name="Google Shape;4021;p25"/>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2" name="Google Shape;4022;p25"/>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3" name="Google Shape;4023;p25"/>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4" name="Google Shape;4024;p25"/>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5" name="Google Shape;4025;p25"/>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6" name="Google Shape;4026;p25"/>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7" name="Google Shape;4027;p25"/>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8" name="Google Shape;4028;p25"/>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9" name="Google Shape;4029;p25"/>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0" name="Google Shape;4030;p25"/>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1" name="Google Shape;4031;p25"/>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32" name="Google Shape;4032;p25"/>
          <p:cNvSpPr txBox="1">
            <a:spLocks noGrp="1"/>
          </p:cNvSpPr>
          <p:nvPr>
            <p:ph type="title"/>
          </p:nvPr>
        </p:nvSpPr>
        <p:spPr>
          <a:xfrm>
            <a:off x="959989" y="3066185"/>
            <a:ext cx="2843200" cy="60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033" name="Google Shape;4033;p25"/>
          <p:cNvSpPr txBox="1">
            <a:spLocks noGrp="1"/>
          </p:cNvSpPr>
          <p:nvPr>
            <p:ph type="subTitle" idx="1"/>
          </p:nvPr>
        </p:nvSpPr>
        <p:spPr>
          <a:xfrm>
            <a:off x="959989" y="3636317"/>
            <a:ext cx="2843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034" name="Google Shape;4034;p25"/>
          <p:cNvSpPr txBox="1">
            <a:spLocks noGrp="1"/>
          </p:cNvSpPr>
          <p:nvPr>
            <p:ph type="title" idx="2"/>
          </p:nvPr>
        </p:nvSpPr>
        <p:spPr>
          <a:xfrm>
            <a:off x="8388791" y="3066185"/>
            <a:ext cx="28432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035" name="Google Shape;4035;p25"/>
          <p:cNvSpPr txBox="1">
            <a:spLocks noGrp="1"/>
          </p:cNvSpPr>
          <p:nvPr>
            <p:ph type="subTitle" idx="3"/>
          </p:nvPr>
        </p:nvSpPr>
        <p:spPr>
          <a:xfrm>
            <a:off x="8388791" y="3636317"/>
            <a:ext cx="2843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036" name="Google Shape;4036;p25"/>
          <p:cNvSpPr txBox="1">
            <a:spLocks noGrp="1"/>
          </p:cNvSpPr>
          <p:nvPr>
            <p:ph type="title" idx="4"/>
          </p:nvPr>
        </p:nvSpPr>
        <p:spPr>
          <a:xfrm>
            <a:off x="960000" y="806505"/>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78461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037"/>
        <p:cNvGrpSpPr/>
        <p:nvPr/>
      </p:nvGrpSpPr>
      <p:grpSpPr>
        <a:xfrm>
          <a:off x="0" y="0"/>
          <a:ext cx="0" cy="0"/>
          <a:chOff x="0" y="0"/>
          <a:chExt cx="0" cy="0"/>
        </a:xfrm>
      </p:grpSpPr>
      <p:sp>
        <p:nvSpPr>
          <p:cNvPr id="4038" name="Google Shape;4038;p26"/>
          <p:cNvSpPr/>
          <p:nvPr/>
        </p:nvSpPr>
        <p:spPr>
          <a:xfrm>
            <a:off x="-9567" y="54615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039" name="Google Shape;4039;p26"/>
          <p:cNvGrpSpPr/>
          <p:nvPr/>
        </p:nvGrpSpPr>
        <p:grpSpPr>
          <a:xfrm flipH="1">
            <a:off x="5835400" y="-1036666"/>
            <a:ext cx="6436333" cy="7116817"/>
            <a:chOff x="326375" y="-625100"/>
            <a:chExt cx="4827250" cy="5337613"/>
          </a:xfrm>
        </p:grpSpPr>
        <p:sp>
          <p:nvSpPr>
            <p:cNvPr id="4040" name="Google Shape;4040;p26"/>
            <p:cNvSpPr/>
            <p:nvPr/>
          </p:nvSpPr>
          <p:spPr>
            <a:xfrm>
              <a:off x="326375" y="-625100"/>
              <a:ext cx="4695175" cy="5173200"/>
            </a:xfrm>
            <a:custGeom>
              <a:avLst/>
              <a:gdLst/>
              <a:ahLst/>
              <a:cxnLst/>
              <a:rect l="l" t="t" r="r" b="b"/>
              <a:pathLst>
                <a:path w="187807" h="206928" extrusionOk="0">
                  <a:moveTo>
                    <a:pt x="187807" y="201762"/>
                  </a:moveTo>
                  <a:lnTo>
                    <a:pt x="0" y="0"/>
                  </a:lnTo>
                  <a:lnTo>
                    <a:pt x="1595" y="197765"/>
                  </a:lnTo>
                  <a:lnTo>
                    <a:pt x="180633" y="206928"/>
                  </a:lnTo>
                  <a:close/>
                </a:path>
              </a:pathLst>
            </a:custGeom>
            <a:gradFill>
              <a:gsLst>
                <a:gs pos="0">
                  <a:srgbClr val="FFF6DB">
                    <a:alpha val="1960"/>
                  </a:srgbClr>
                </a:gs>
                <a:gs pos="100000">
                  <a:srgbClr val="FAD25C">
                    <a:alpha val="29411"/>
                  </a:srgbClr>
                </a:gs>
              </a:gsLst>
              <a:lin ang="18900044" scaled="0"/>
            </a:gradFill>
            <a:ln>
              <a:noFill/>
            </a:ln>
          </p:spPr>
        </p:sp>
        <p:grpSp>
          <p:nvGrpSpPr>
            <p:cNvPr id="4041" name="Google Shape;4041;p26"/>
            <p:cNvGrpSpPr/>
            <p:nvPr/>
          </p:nvGrpSpPr>
          <p:grpSpPr>
            <a:xfrm flipH="1">
              <a:off x="4793350" y="4364763"/>
              <a:ext cx="360275" cy="347750"/>
              <a:chOff x="1618825" y="2930900"/>
              <a:chExt cx="360275" cy="347750"/>
            </a:xfrm>
          </p:grpSpPr>
          <p:sp>
            <p:nvSpPr>
              <p:cNvPr id="4042" name="Google Shape;4042;p26"/>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3" name="Google Shape;4043;p26"/>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4" name="Google Shape;4044;p26"/>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5" name="Google Shape;4045;p26"/>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6" name="Google Shape;4046;p26"/>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7" name="Google Shape;4047;p26"/>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8" name="Google Shape;4048;p26"/>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9" name="Google Shape;4049;p26"/>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050" name="Google Shape;4050;p26"/>
          <p:cNvGrpSpPr/>
          <p:nvPr/>
        </p:nvGrpSpPr>
        <p:grpSpPr>
          <a:xfrm>
            <a:off x="-557144" y="-1097533"/>
            <a:ext cx="13305029" cy="9420688"/>
            <a:chOff x="-417858" y="-823150"/>
            <a:chExt cx="9978772" cy="7065516"/>
          </a:xfrm>
        </p:grpSpPr>
        <p:grpSp>
          <p:nvGrpSpPr>
            <p:cNvPr id="4051" name="Google Shape;4051;p26"/>
            <p:cNvGrpSpPr/>
            <p:nvPr/>
          </p:nvGrpSpPr>
          <p:grpSpPr>
            <a:xfrm>
              <a:off x="50" y="-132175"/>
              <a:ext cx="832143" cy="5305618"/>
              <a:chOff x="1440600" y="197825"/>
              <a:chExt cx="990175" cy="3797050"/>
            </a:xfrm>
          </p:grpSpPr>
          <p:sp>
            <p:nvSpPr>
              <p:cNvPr id="4052" name="Google Shape;4052;p26"/>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3" name="Google Shape;4053;p26"/>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4" name="Google Shape;4054;p26"/>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5" name="Google Shape;4055;p26"/>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6" name="Google Shape;4056;p26"/>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7" name="Google Shape;4057;p26"/>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8" name="Google Shape;4058;p26"/>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9" name="Google Shape;4059;p26"/>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0" name="Google Shape;4060;p26"/>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61" name="Google Shape;4061;p26"/>
            <p:cNvGrpSpPr/>
            <p:nvPr/>
          </p:nvGrpSpPr>
          <p:grpSpPr>
            <a:xfrm flipH="1">
              <a:off x="8319293" y="-132175"/>
              <a:ext cx="832143" cy="5305618"/>
              <a:chOff x="1440600" y="197825"/>
              <a:chExt cx="990175" cy="3797050"/>
            </a:xfrm>
          </p:grpSpPr>
          <p:sp>
            <p:nvSpPr>
              <p:cNvPr id="4062" name="Google Shape;4062;p26"/>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3" name="Google Shape;4063;p26"/>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4" name="Google Shape;4064;p26"/>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5" name="Google Shape;4065;p26"/>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6" name="Google Shape;4066;p26"/>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7" name="Google Shape;4067;p26"/>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8" name="Google Shape;4068;p26"/>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9" name="Google Shape;4069;p26"/>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0" name="Google Shape;4070;p26"/>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71" name="Google Shape;4071;p26"/>
            <p:cNvGrpSpPr/>
            <p:nvPr/>
          </p:nvGrpSpPr>
          <p:grpSpPr>
            <a:xfrm>
              <a:off x="-417858" y="-823150"/>
              <a:ext cx="9978772" cy="1382075"/>
              <a:chOff x="193475" y="-693375"/>
              <a:chExt cx="7221575" cy="1382075"/>
            </a:xfrm>
          </p:grpSpPr>
          <p:sp>
            <p:nvSpPr>
              <p:cNvPr id="4072" name="Google Shape;4072;p26"/>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3" name="Google Shape;4073;p26"/>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4" name="Google Shape;4074;p26"/>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5" name="Google Shape;4075;p26"/>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6" name="Google Shape;4076;p26"/>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7" name="Google Shape;4077;p26"/>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8" name="Google Shape;4078;p26"/>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9" name="Google Shape;4079;p26"/>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0" name="Google Shape;4080;p26"/>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1" name="Google Shape;4081;p26"/>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2" name="Google Shape;4082;p26"/>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3" name="Google Shape;4083;p26"/>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4" name="Google Shape;4084;p26"/>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5" name="Google Shape;4085;p26"/>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6" name="Google Shape;4086;p26"/>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7" name="Google Shape;4087;p26"/>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8" name="Google Shape;4088;p26"/>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9" name="Google Shape;4089;p26"/>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0" name="Google Shape;4090;p26"/>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1" name="Google Shape;4091;p26"/>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2" name="Google Shape;4092;p26"/>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3" name="Google Shape;4093;p26"/>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4" name="Google Shape;4094;p26"/>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5" name="Google Shape;4095;p26"/>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6" name="Google Shape;4096;p26"/>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7" name="Google Shape;4097;p26"/>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8" name="Google Shape;4098;p26"/>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9" name="Google Shape;4099;p26"/>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0" name="Google Shape;4100;p26"/>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1" name="Google Shape;4101;p26"/>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2" name="Google Shape;4102;p26"/>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3" name="Google Shape;4103;p26"/>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4" name="Google Shape;4104;p26"/>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5" name="Google Shape;4105;p26"/>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6" name="Google Shape;4106;p26"/>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7" name="Google Shape;4107;p26"/>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8" name="Google Shape;4108;p26"/>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09" name="Google Shape;4109;p26"/>
            <p:cNvGrpSpPr/>
            <p:nvPr/>
          </p:nvGrpSpPr>
          <p:grpSpPr>
            <a:xfrm>
              <a:off x="-20" y="4613271"/>
              <a:ext cx="9143683" cy="1629094"/>
              <a:chOff x="429225" y="4417075"/>
              <a:chExt cx="6749600" cy="1202550"/>
            </a:xfrm>
          </p:grpSpPr>
          <p:sp>
            <p:nvSpPr>
              <p:cNvPr id="4110" name="Google Shape;4110;p26"/>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1" name="Google Shape;4111;p26"/>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2" name="Google Shape;4112;p26"/>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3" name="Google Shape;4113;p26"/>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4" name="Google Shape;4114;p26"/>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5" name="Google Shape;4115;p26"/>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6" name="Google Shape;4116;p26"/>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7" name="Google Shape;4117;p26"/>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8" name="Google Shape;4118;p26"/>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9" name="Google Shape;4119;p26"/>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0" name="Google Shape;4120;p26"/>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1" name="Google Shape;4121;p26"/>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2" name="Google Shape;4122;p26"/>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3" name="Google Shape;4123;p26"/>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4" name="Google Shape;4124;p26"/>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5" name="Google Shape;4125;p26"/>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6" name="Google Shape;4126;p26"/>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7" name="Google Shape;4127;p26"/>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8" name="Google Shape;4128;p26"/>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9" name="Google Shape;4129;p26"/>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0" name="Google Shape;4130;p26"/>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1" name="Google Shape;4131;p26"/>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2" name="Google Shape;4132;p26"/>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3" name="Google Shape;4133;p26"/>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4" name="Google Shape;4134;p26"/>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5" name="Google Shape;4135;p26"/>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6" name="Google Shape;4136;p26"/>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7" name="Google Shape;4137;p26"/>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8" name="Google Shape;4138;p26"/>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9" name="Google Shape;4139;p26"/>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0" name="Google Shape;4140;p26"/>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1" name="Google Shape;4141;p26"/>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2" name="Google Shape;4142;p26"/>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3" name="Google Shape;4143;p26"/>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4" name="Google Shape;4144;p26"/>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5" name="Google Shape;4145;p26"/>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6" name="Google Shape;4146;p26"/>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7" name="Google Shape;4147;p26"/>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8" name="Google Shape;4148;p26"/>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9" name="Google Shape;4149;p26"/>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0" name="Google Shape;4150;p26"/>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1" name="Google Shape;4151;p26"/>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2" name="Google Shape;4152;p26"/>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3" name="Google Shape;4153;p26"/>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4" name="Google Shape;4154;p26"/>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5" name="Google Shape;4155;p26"/>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6" name="Google Shape;4156;p26"/>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7" name="Google Shape;4157;p26"/>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8" name="Google Shape;4158;p26"/>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9" name="Google Shape;4159;p26"/>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0" name="Google Shape;4160;p26"/>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1" name="Google Shape;4161;p26"/>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2" name="Google Shape;4162;p26"/>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3" name="Google Shape;4163;p26"/>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4" name="Google Shape;4164;p26"/>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5" name="Google Shape;4165;p26"/>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6" name="Google Shape;4166;p26"/>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7" name="Google Shape;4167;p26"/>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8" name="Google Shape;4168;p26"/>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9" name="Google Shape;4169;p26"/>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0" name="Google Shape;4170;p26"/>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1" name="Google Shape;4171;p26"/>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2" name="Google Shape;4172;p26"/>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3" name="Google Shape;4173;p26"/>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4" name="Google Shape;4174;p26"/>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5" name="Google Shape;4175;p26"/>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6" name="Google Shape;4176;p26"/>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7" name="Google Shape;4177;p26"/>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8" name="Google Shape;4178;p26"/>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9" name="Google Shape;4179;p26"/>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0" name="Google Shape;4180;p26"/>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1" name="Google Shape;4181;p26"/>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2" name="Google Shape;4182;p26"/>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3" name="Google Shape;4183;p26"/>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4" name="Google Shape;4184;p26"/>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5" name="Google Shape;4185;p26"/>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6" name="Google Shape;4186;p26"/>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7" name="Google Shape;4187;p26"/>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8" name="Google Shape;4188;p26"/>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9" name="Google Shape;4189;p26"/>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0" name="Google Shape;4190;p26"/>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1" name="Google Shape;4191;p26"/>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2" name="Google Shape;4192;p26"/>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3" name="Google Shape;4193;p26"/>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4" name="Google Shape;4194;p26"/>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5" name="Google Shape;4195;p26"/>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6" name="Google Shape;4196;p26"/>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7" name="Google Shape;4197;p26"/>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8" name="Google Shape;4198;p26"/>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9" name="Google Shape;4199;p26"/>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0" name="Google Shape;4200;p26"/>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1" name="Google Shape;4201;p26"/>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2" name="Google Shape;4202;p26"/>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3" name="Google Shape;4203;p26"/>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4" name="Google Shape;4204;p26"/>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5" name="Google Shape;4205;p26"/>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6" name="Google Shape;4206;p26"/>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7" name="Google Shape;4207;p26"/>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8" name="Google Shape;4208;p26"/>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9" name="Google Shape;4209;p26"/>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0" name="Google Shape;4210;p26"/>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1" name="Google Shape;4211;p26"/>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2" name="Google Shape;4212;p26"/>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3" name="Google Shape;4213;p26"/>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4" name="Google Shape;4214;p26"/>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5" name="Google Shape;4215;p26"/>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6" name="Google Shape;4216;p26"/>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7" name="Google Shape;4217;p26"/>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8" name="Google Shape;4218;p26"/>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9" name="Google Shape;4219;p26"/>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0" name="Google Shape;4220;p26"/>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1" name="Google Shape;4221;p26"/>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2" name="Google Shape;4222;p26"/>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3" name="Google Shape;4223;p26"/>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4" name="Google Shape;4224;p26"/>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5" name="Google Shape;4225;p26"/>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6" name="Google Shape;4226;p26"/>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7" name="Google Shape;4227;p26"/>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8" name="Google Shape;4228;p26"/>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9" name="Google Shape;4229;p26"/>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0" name="Google Shape;4230;p26"/>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1" name="Google Shape;4231;p26"/>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2" name="Google Shape;4232;p26"/>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3" name="Google Shape;4233;p26"/>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4" name="Google Shape;4234;p26"/>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5" name="Google Shape;4235;p26"/>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6" name="Google Shape;4236;p26"/>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7" name="Google Shape;4237;p26"/>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8" name="Google Shape;4238;p26"/>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9" name="Google Shape;4239;p26"/>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0" name="Google Shape;4240;p26"/>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1" name="Google Shape;4241;p26"/>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2" name="Google Shape;4242;p26"/>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3" name="Google Shape;4243;p26"/>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4" name="Google Shape;4244;p26"/>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5" name="Google Shape;4245;p26"/>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6" name="Google Shape;4246;p26"/>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7" name="Google Shape;4247;p26"/>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8" name="Google Shape;4248;p26"/>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9" name="Google Shape;4249;p26"/>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0" name="Google Shape;4250;p26"/>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1" name="Google Shape;4251;p26"/>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2" name="Google Shape;4252;p26"/>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3" name="Google Shape;4253;p26"/>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4" name="Google Shape;4254;p26"/>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5" name="Google Shape;4255;p26"/>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6" name="Google Shape;4256;p26"/>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7" name="Google Shape;4257;p26"/>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8" name="Google Shape;4258;p26"/>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9" name="Google Shape;4259;p26"/>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0" name="Google Shape;4260;p26"/>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1" name="Google Shape;4261;p26"/>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2" name="Google Shape;4262;p26"/>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3" name="Google Shape;4263;p26"/>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4" name="Google Shape;4264;p26"/>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5" name="Google Shape;4265;p26"/>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6" name="Google Shape;4266;p26"/>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7" name="Google Shape;4267;p26"/>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8" name="Google Shape;4268;p26"/>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9" name="Google Shape;4269;p26"/>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0" name="Google Shape;4270;p26"/>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1" name="Google Shape;4271;p26"/>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2" name="Google Shape;4272;p26"/>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3" name="Google Shape;4273;p26"/>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4" name="Google Shape;4274;p26"/>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5" name="Google Shape;4275;p26"/>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6" name="Google Shape;4276;p26"/>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7" name="Google Shape;4277;p26"/>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8" name="Google Shape;4278;p26"/>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9" name="Google Shape;4279;p26"/>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0" name="Google Shape;4280;p26"/>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81" name="Google Shape;4281;p26"/>
          <p:cNvSpPr txBox="1">
            <a:spLocks noGrp="1"/>
          </p:cNvSpPr>
          <p:nvPr>
            <p:ph type="title"/>
          </p:nvPr>
        </p:nvSpPr>
        <p:spPr>
          <a:xfrm>
            <a:off x="992899" y="834779"/>
            <a:ext cx="69556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282" name="Google Shape;4282;p26"/>
          <p:cNvSpPr txBox="1">
            <a:spLocks noGrp="1"/>
          </p:cNvSpPr>
          <p:nvPr>
            <p:ph type="subTitle" idx="1"/>
          </p:nvPr>
        </p:nvSpPr>
        <p:spPr>
          <a:xfrm>
            <a:off x="967509" y="2073079"/>
            <a:ext cx="2653600" cy="60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933">
                <a:latin typeface="Limelight"/>
                <a:ea typeface="Limelight"/>
                <a:cs typeface="Limelight"/>
                <a:sym typeface="Limelight"/>
              </a:defRPr>
            </a:lvl1pPr>
            <a:lvl2pPr lvl="1" algn="ctr" rtl="0">
              <a:spcBef>
                <a:spcPts val="0"/>
              </a:spcBef>
              <a:spcAft>
                <a:spcPts val="0"/>
              </a:spcAft>
              <a:buNone/>
              <a:defRPr sz="2933">
                <a:latin typeface="Limelight"/>
                <a:ea typeface="Limelight"/>
                <a:cs typeface="Limelight"/>
                <a:sym typeface="Limelight"/>
              </a:defRPr>
            </a:lvl2pPr>
            <a:lvl3pPr lvl="2" algn="ctr" rtl="0">
              <a:spcBef>
                <a:spcPts val="0"/>
              </a:spcBef>
              <a:spcAft>
                <a:spcPts val="0"/>
              </a:spcAft>
              <a:buNone/>
              <a:defRPr sz="2933">
                <a:latin typeface="Limelight"/>
                <a:ea typeface="Limelight"/>
                <a:cs typeface="Limelight"/>
                <a:sym typeface="Limelight"/>
              </a:defRPr>
            </a:lvl3pPr>
            <a:lvl4pPr lvl="3" algn="ctr" rtl="0">
              <a:spcBef>
                <a:spcPts val="0"/>
              </a:spcBef>
              <a:spcAft>
                <a:spcPts val="0"/>
              </a:spcAft>
              <a:buNone/>
              <a:defRPr sz="2933">
                <a:latin typeface="Limelight"/>
                <a:ea typeface="Limelight"/>
                <a:cs typeface="Limelight"/>
                <a:sym typeface="Limelight"/>
              </a:defRPr>
            </a:lvl4pPr>
            <a:lvl5pPr lvl="4" algn="ctr" rtl="0">
              <a:spcBef>
                <a:spcPts val="0"/>
              </a:spcBef>
              <a:spcAft>
                <a:spcPts val="0"/>
              </a:spcAft>
              <a:buNone/>
              <a:defRPr sz="2933">
                <a:latin typeface="Limelight"/>
                <a:ea typeface="Limelight"/>
                <a:cs typeface="Limelight"/>
                <a:sym typeface="Limelight"/>
              </a:defRPr>
            </a:lvl5pPr>
            <a:lvl6pPr lvl="5" algn="ctr" rtl="0">
              <a:spcBef>
                <a:spcPts val="0"/>
              </a:spcBef>
              <a:spcAft>
                <a:spcPts val="0"/>
              </a:spcAft>
              <a:buNone/>
              <a:defRPr sz="2933">
                <a:latin typeface="Limelight"/>
                <a:ea typeface="Limelight"/>
                <a:cs typeface="Limelight"/>
                <a:sym typeface="Limelight"/>
              </a:defRPr>
            </a:lvl6pPr>
            <a:lvl7pPr lvl="6" algn="ctr" rtl="0">
              <a:spcBef>
                <a:spcPts val="0"/>
              </a:spcBef>
              <a:spcAft>
                <a:spcPts val="0"/>
              </a:spcAft>
              <a:buNone/>
              <a:defRPr sz="2933">
                <a:latin typeface="Limelight"/>
                <a:ea typeface="Limelight"/>
                <a:cs typeface="Limelight"/>
                <a:sym typeface="Limelight"/>
              </a:defRPr>
            </a:lvl7pPr>
            <a:lvl8pPr lvl="7" algn="ctr" rtl="0">
              <a:spcBef>
                <a:spcPts val="0"/>
              </a:spcBef>
              <a:spcAft>
                <a:spcPts val="0"/>
              </a:spcAft>
              <a:buNone/>
              <a:defRPr sz="2933">
                <a:latin typeface="Limelight"/>
                <a:ea typeface="Limelight"/>
                <a:cs typeface="Limelight"/>
                <a:sym typeface="Limelight"/>
              </a:defRPr>
            </a:lvl8pPr>
            <a:lvl9pPr lvl="8" algn="ctr" rtl="0">
              <a:spcBef>
                <a:spcPts val="0"/>
              </a:spcBef>
              <a:spcAft>
                <a:spcPts val="0"/>
              </a:spcAft>
              <a:buNone/>
              <a:defRPr sz="2933">
                <a:latin typeface="Limelight"/>
                <a:ea typeface="Limelight"/>
                <a:cs typeface="Limelight"/>
                <a:sym typeface="Limelight"/>
              </a:defRPr>
            </a:lvl9pPr>
          </a:lstStyle>
          <a:p>
            <a:r>
              <a:rPr lang="en-US"/>
              <a:t>Click to edit Master subtitle style</a:t>
            </a:r>
            <a:endParaRPr/>
          </a:p>
        </p:txBody>
      </p:sp>
      <p:sp>
        <p:nvSpPr>
          <p:cNvPr id="4283" name="Google Shape;4283;p26"/>
          <p:cNvSpPr txBox="1">
            <a:spLocks noGrp="1"/>
          </p:cNvSpPr>
          <p:nvPr>
            <p:ph type="subTitle" idx="2"/>
          </p:nvPr>
        </p:nvSpPr>
        <p:spPr>
          <a:xfrm>
            <a:off x="974052" y="2621547"/>
            <a:ext cx="26536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US"/>
              <a:t>Click to edit Master subtitle style</a:t>
            </a:r>
            <a:endParaRPr/>
          </a:p>
        </p:txBody>
      </p:sp>
      <p:sp>
        <p:nvSpPr>
          <p:cNvPr id="4284" name="Google Shape;4284;p26"/>
          <p:cNvSpPr txBox="1">
            <a:spLocks noGrp="1"/>
          </p:cNvSpPr>
          <p:nvPr>
            <p:ph type="subTitle" idx="3"/>
          </p:nvPr>
        </p:nvSpPr>
        <p:spPr>
          <a:xfrm>
            <a:off x="4192687" y="2073079"/>
            <a:ext cx="2651200" cy="60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933">
                <a:latin typeface="Limelight"/>
                <a:ea typeface="Limelight"/>
                <a:cs typeface="Limelight"/>
                <a:sym typeface="Limelight"/>
              </a:defRPr>
            </a:lvl1pPr>
            <a:lvl2pPr lvl="1" algn="ctr" rtl="0">
              <a:spcBef>
                <a:spcPts val="0"/>
              </a:spcBef>
              <a:spcAft>
                <a:spcPts val="0"/>
              </a:spcAft>
              <a:buNone/>
              <a:defRPr sz="2933">
                <a:latin typeface="Limelight"/>
                <a:ea typeface="Limelight"/>
                <a:cs typeface="Limelight"/>
                <a:sym typeface="Limelight"/>
              </a:defRPr>
            </a:lvl2pPr>
            <a:lvl3pPr lvl="2" algn="ctr" rtl="0">
              <a:spcBef>
                <a:spcPts val="0"/>
              </a:spcBef>
              <a:spcAft>
                <a:spcPts val="0"/>
              </a:spcAft>
              <a:buNone/>
              <a:defRPr sz="2933">
                <a:latin typeface="Limelight"/>
                <a:ea typeface="Limelight"/>
                <a:cs typeface="Limelight"/>
                <a:sym typeface="Limelight"/>
              </a:defRPr>
            </a:lvl3pPr>
            <a:lvl4pPr lvl="3" algn="ctr" rtl="0">
              <a:spcBef>
                <a:spcPts val="0"/>
              </a:spcBef>
              <a:spcAft>
                <a:spcPts val="0"/>
              </a:spcAft>
              <a:buNone/>
              <a:defRPr sz="2933">
                <a:latin typeface="Limelight"/>
                <a:ea typeface="Limelight"/>
                <a:cs typeface="Limelight"/>
                <a:sym typeface="Limelight"/>
              </a:defRPr>
            </a:lvl4pPr>
            <a:lvl5pPr lvl="4" algn="ctr" rtl="0">
              <a:spcBef>
                <a:spcPts val="0"/>
              </a:spcBef>
              <a:spcAft>
                <a:spcPts val="0"/>
              </a:spcAft>
              <a:buNone/>
              <a:defRPr sz="2933">
                <a:latin typeface="Limelight"/>
                <a:ea typeface="Limelight"/>
                <a:cs typeface="Limelight"/>
                <a:sym typeface="Limelight"/>
              </a:defRPr>
            </a:lvl5pPr>
            <a:lvl6pPr lvl="5" algn="ctr" rtl="0">
              <a:spcBef>
                <a:spcPts val="0"/>
              </a:spcBef>
              <a:spcAft>
                <a:spcPts val="0"/>
              </a:spcAft>
              <a:buNone/>
              <a:defRPr sz="2933">
                <a:latin typeface="Limelight"/>
                <a:ea typeface="Limelight"/>
                <a:cs typeface="Limelight"/>
                <a:sym typeface="Limelight"/>
              </a:defRPr>
            </a:lvl6pPr>
            <a:lvl7pPr lvl="6" algn="ctr" rtl="0">
              <a:spcBef>
                <a:spcPts val="0"/>
              </a:spcBef>
              <a:spcAft>
                <a:spcPts val="0"/>
              </a:spcAft>
              <a:buNone/>
              <a:defRPr sz="2933">
                <a:latin typeface="Limelight"/>
                <a:ea typeface="Limelight"/>
                <a:cs typeface="Limelight"/>
                <a:sym typeface="Limelight"/>
              </a:defRPr>
            </a:lvl7pPr>
            <a:lvl8pPr lvl="7" algn="ctr" rtl="0">
              <a:spcBef>
                <a:spcPts val="0"/>
              </a:spcBef>
              <a:spcAft>
                <a:spcPts val="0"/>
              </a:spcAft>
              <a:buNone/>
              <a:defRPr sz="2933">
                <a:latin typeface="Limelight"/>
                <a:ea typeface="Limelight"/>
                <a:cs typeface="Limelight"/>
                <a:sym typeface="Limelight"/>
              </a:defRPr>
            </a:lvl8pPr>
            <a:lvl9pPr lvl="8" algn="ctr" rtl="0">
              <a:spcBef>
                <a:spcPts val="0"/>
              </a:spcBef>
              <a:spcAft>
                <a:spcPts val="0"/>
              </a:spcAft>
              <a:buNone/>
              <a:defRPr sz="2933">
                <a:latin typeface="Limelight"/>
                <a:ea typeface="Limelight"/>
                <a:cs typeface="Limelight"/>
                <a:sym typeface="Limelight"/>
              </a:defRPr>
            </a:lvl9pPr>
          </a:lstStyle>
          <a:p>
            <a:r>
              <a:rPr lang="en-US"/>
              <a:t>Click to edit Master subtitle style</a:t>
            </a:r>
            <a:endParaRPr/>
          </a:p>
        </p:txBody>
      </p:sp>
      <p:sp>
        <p:nvSpPr>
          <p:cNvPr id="4285" name="Google Shape;4285;p26"/>
          <p:cNvSpPr txBox="1">
            <a:spLocks noGrp="1"/>
          </p:cNvSpPr>
          <p:nvPr>
            <p:ph type="subTitle" idx="4"/>
          </p:nvPr>
        </p:nvSpPr>
        <p:spPr>
          <a:xfrm>
            <a:off x="4199224" y="2621547"/>
            <a:ext cx="26512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US"/>
              <a:t>Click to edit Master subtitle style</a:t>
            </a:r>
            <a:endParaRPr/>
          </a:p>
        </p:txBody>
      </p:sp>
      <p:sp>
        <p:nvSpPr>
          <p:cNvPr id="4286" name="Google Shape;4286;p26"/>
          <p:cNvSpPr txBox="1">
            <a:spLocks noGrp="1"/>
          </p:cNvSpPr>
          <p:nvPr>
            <p:ph type="subTitle" idx="5"/>
          </p:nvPr>
        </p:nvSpPr>
        <p:spPr>
          <a:xfrm>
            <a:off x="975809" y="3825272"/>
            <a:ext cx="2651200" cy="60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933">
                <a:latin typeface="Limelight"/>
                <a:ea typeface="Limelight"/>
                <a:cs typeface="Limelight"/>
                <a:sym typeface="Limelight"/>
              </a:defRPr>
            </a:lvl1pPr>
            <a:lvl2pPr lvl="1" algn="ctr" rtl="0">
              <a:spcBef>
                <a:spcPts val="0"/>
              </a:spcBef>
              <a:spcAft>
                <a:spcPts val="0"/>
              </a:spcAft>
              <a:buNone/>
              <a:defRPr sz="2933">
                <a:latin typeface="Limelight"/>
                <a:ea typeface="Limelight"/>
                <a:cs typeface="Limelight"/>
                <a:sym typeface="Limelight"/>
              </a:defRPr>
            </a:lvl2pPr>
            <a:lvl3pPr lvl="2" algn="ctr" rtl="0">
              <a:spcBef>
                <a:spcPts val="0"/>
              </a:spcBef>
              <a:spcAft>
                <a:spcPts val="0"/>
              </a:spcAft>
              <a:buNone/>
              <a:defRPr sz="2933">
                <a:latin typeface="Limelight"/>
                <a:ea typeface="Limelight"/>
                <a:cs typeface="Limelight"/>
                <a:sym typeface="Limelight"/>
              </a:defRPr>
            </a:lvl3pPr>
            <a:lvl4pPr lvl="3" algn="ctr" rtl="0">
              <a:spcBef>
                <a:spcPts val="0"/>
              </a:spcBef>
              <a:spcAft>
                <a:spcPts val="0"/>
              </a:spcAft>
              <a:buNone/>
              <a:defRPr sz="2933">
                <a:latin typeface="Limelight"/>
                <a:ea typeface="Limelight"/>
                <a:cs typeface="Limelight"/>
                <a:sym typeface="Limelight"/>
              </a:defRPr>
            </a:lvl4pPr>
            <a:lvl5pPr lvl="4" algn="ctr" rtl="0">
              <a:spcBef>
                <a:spcPts val="0"/>
              </a:spcBef>
              <a:spcAft>
                <a:spcPts val="0"/>
              </a:spcAft>
              <a:buNone/>
              <a:defRPr sz="2933">
                <a:latin typeface="Limelight"/>
                <a:ea typeface="Limelight"/>
                <a:cs typeface="Limelight"/>
                <a:sym typeface="Limelight"/>
              </a:defRPr>
            </a:lvl5pPr>
            <a:lvl6pPr lvl="5" algn="ctr" rtl="0">
              <a:spcBef>
                <a:spcPts val="0"/>
              </a:spcBef>
              <a:spcAft>
                <a:spcPts val="0"/>
              </a:spcAft>
              <a:buNone/>
              <a:defRPr sz="2933">
                <a:latin typeface="Limelight"/>
                <a:ea typeface="Limelight"/>
                <a:cs typeface="Limelight"/>
                <a:sym typeface="Limelight"/>
              </a:defRPr>
            </a:lvl6pPr>
            <a:lvl7pPr lvl="6" algn="ctr" rtl="0">
              <a:spcBef>
                <a:spcPts val="0"/>
              </a:spcBef>
              <a:spcAft>
                <a:spcPts val="0"/>
              </a:spcAft>
              <a:buNone/>
              <a:defRPr sz="2933">
                <a:latin typeface="Limelight"/>
                <a:ea typeface="Limelight"/>
                <a:cs typeface="Limelight"/>
                <a:sym typeface="Limelight"/>
              </a:defRPr>
            </a:lvl7pPr>
            <a:lvl8pPr lvl="7" algn="ctr" rtl="0">
              <a:spcBef>
                <a:spcPts val="0"/>
              </a:spcBef>
              <a:spcAft>
                <a:spcPts val="0"/>
              </a:spcAft>
              <a:buNone/>
              <a:defRPr sz="2933">
                <a:latin typeface="Limelight"/>
                <a:ea typeface="Limelight"/>
                <a:cs typeface="Limelight"/>
                <a:sym typeface="Limelight"/>
              </a:defRPr>
            </a:lvl8pPr>
            <a:lvl9pPr lvl="8" algn="ctr" rtl="0">
              <a:spcBef>
                <a:spcPts val="0"/>
              </a:spcBef>
              <a:spcAft>
                <a:spcPts val="0"/>
              </a:spcAft>
              <a:buNone/>
              <a:defRPr sz="2933">
                <a:latin typeface="Limelight"/>
                <a:ea typeface="Limelight"/>
                <a:cs typeface="Limelight"/>
                <a:sym typeface="Limelight"/>
              </a:defRPr>
            </a:lvl9pPr>
          </a:lstStyle>
          <a:p>
            <a:r>
              <a:rPr lang="en-US"/>
              <a:t>Click to edit Master subtitle style</a:t>
            </a:r>
            <a:endParaRPr/>
          </a:p>
        </p:txBody>
      </p:sp>
      <p:sp>
        <p:nvSpPr>
          <p:cNvPr id="4287" name="Google Shape;4287;p26"/>
          <p:cNvSpPr txBox="1">
            <a:spLocks noGrp="1"/>
          </p:cNvSpPr>
          <p:nvPr>
            <p:ph type="subTitle" idx="6"/>
          </p:nvPr>
        </p:nvSpPr>
        <p:spPr>
          <a:xfrm>
            <a:off x="982345" y="4372457"/>
            <a:ext cx="26512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US"/>
              <a:t>Click to edit Master subtitle style</a:t>
            </a:r>
            <a:endParaRPr/>
          </a:p>
        </p:txBody>
      </p:sp>
      <p:sp>
        <p:nvSpPr>
          <p:cNvPr id="4288" name="Google Shape;4288;p26"/>
          <p:cNvSpPr txBox="1">
            <a:spLocks noGrp="1"/>
          </p:cNvSpPr>
          <p:nvPr>
            <p:ph type="subTitle" idx="7"/>
          </p:nvPr>
        </p:nvSpPr>
        <p:spPr>
          <a:xfrm>
            <a:off x="4200987" y="3825272"/>
            <a:ext cx="2651200" cy="605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933">
                <a:latin typeface="Limelight"/>
                <a:ea typeface="Limelight"/>
                <a:cs typeface="Limelight"/>
                <a:sym typeface="Limelight"/>
              </a:defRPr>
            </a:lvl1pPr>
            <a:lvl2pPr lvl="1" algn="ctr" rtl="0">
              <a:spcBef>
                <a:spcPts val="0"/>
              </a:spcBef>
              <a:spcAft>
                <a:spcPts val="0"/>
              </a:spcAft>
              <a:buNone/>
              <a:defRPr sz="2933">
                <a:latin typeface="Limelight"/>
                <a:ea typeface="Limelight"/>
                <a:cs typeface="Limelight"/>
                <a:sym typeface="Limelight"/>
              </a:defRPr>
            </a:lvl2pPr>
            <a:lvl3pPr lvl="2" algn="ctr" rtl="0">
              <a:spcBef>
                <a:spcPts val="0"/>
              </a:spcBef>
              <a:spcAft>
                <a:spcPts val="0"/>
              </a:spcAft>
              <a:buNone/>
              <a:defRPr sz="2933">
                <a:latin typeface="Limelight"/>
                <a:ea typeface="Limelight"/>
                <a:cs typeface="Limelight"/>
                <a:sym typeface="Limelight"/>
              </a:defRPr>
            </a:lvl3pPr>
            <a:lvl4pPr lvl="3" algn="ctr" rtl="0">
              <a:spcBef>
                <a:spcPts val="0"/>
              </a:spcBef>
              <a:spcAft>
                <a:spcPts val="0"/>
              </a:spcAft>
              <a:buNone/>
              <a:defRPr sz="2933">
                <a:latin typeface="Limelight"/>
                <a:ea typeface="Limelight"/>
                <a:cs typeface="Limelight"/>
                <a:sym typeface="Limelight"/>
              </a:defRPr>
            </a:lvl4pPr>
            <a:lvl5pPr lvl="4" algn="ctr" rtl="0">
              <a:spcBef>
                <a:spcPts val="0"/>
              </a:spcBef>
              <a:spcAft>
                <a:spcPts val="0"/>
              </a:spcAft>
              <a:buNone/>
              <a:defRPr sz="2933">
                <a:latin typeface="Limelight"/>
                <a:ea typeface="Limelight"/>
                <a:cs typeface="Limelight"/>
                <a:sym typeface="Limelight"/>
              </a:defRPr>
            </a:lvl5pPr>
            <a:lvl6pPr lvl="5" algn="ctr" rtl="0">
              <a:spcBef>
                <a:spcPts val="0"/>
              </a:spcBef>
              <a:spcAft>
                <a:spcPts val="0"/>
              </a:spcAft>
              <a:buNone/>
              <a:defRPr sz="2933">
                <a:latin typeface="Limelight"/>
                <a:ea typeface="Limelight"/>
                <a:cs typeface="Limelight"/>
                <a:sym typeface="Limelight"/>
              </a:defRPr>
            </a:lvl6pPr>
            <a:lvl7pPr lvl="6" algn="ctr" rtl="0">
              <a:spcBef>
                <a:spcPts val="0"/>
              </a:spcBef>
              <a:spcAft>
                <a:spcPts val="0"/>
              </a:spcAft>
              <a:buNone/>
              <a:defRPr sz="2933">
                <a:latin typeface="Limelight"/>
                <a:ea typeface="Limelight"/>
                <a:cs typeface="Limelight"/>
                <a:sym typeface="Limelight"/>
              </a:defRPr>
            </a:lvl7pPr>
            <a:lvl8pPr lvl="7" algn="ctr" rtl="0">
              <a:spcBef>
                <a:spcPts val="0"/>
              </a:spcBef>
              <a:spcAft>
                <a:spcPts val="0"/>
              </a:spcAft>
              <a:buNone/>
              <a:defRPr sz="2933">
                <a:latin typeface="Limelight"/>
                <a:ea typeface="Limelight"/>
                <a:cs typeface="Limelight"/>
                <a:sym typeface="Limelight"/>
              </a:defRPr>
            </a:lvl8pPr>
            <a:lvl9pPr lvl="8" algn="ctr" rtl="0">
              <a:spcBef>
                <a:spcPts val="0"/>
              </a:spcBef>
              <a:spcAft>
                <a:spcPts val="0"/>
              </a:spcAft>
              <a:buNone/>
              <a:defRPr sz="2933">
                <a:latin typeface="Limelight"/>
                <a:ea typeface="Limelight"/>
                <a:cs typeface="Limelight"/>
                <a:sym typeface="Limelight"/>
              </a:defRPr>
            </a:lvl9pPr>
          </a:lstStyle>
          <a:p>
            <a:r>
              <a:rPr lang="en-US"/>
              <a:t>Click to edit Master subtitle style</a:t>
            </a:r>
            <a:endParaRPr/>
          </a:p>
        </p:txBody>
      </p:sp>
      <p:sp>
        <p:nvSpPr>
          <p:cNvPr id="4289" name="Google Shape;4289;p26"/>
          <p:cNvSpPr txBox="1">
            <a:spLocks noGrp="1"/>
          </p:cNvSpPr>
          <p:nvPr>
            <p:ph type="subTitle" idx="8"/>
          </p:nvPr>
        </p:nvSpPr>
        <p:spPr>
          <a:xfrm>
            <a:off x="4207524" y="4372457"/>
            <a:ext cx="2651200" cy="646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n-US"/>
              <a:t>Click to edit Master subtitle style</a:t>
            </a:r>
            <a:endParaRPr/>
          </a:p>
        </p:txBody>
      </p:sp>
    </p:spTree>
    <p:extLst>
      <p:ext uri="{BB962C8B-B14F-4D97-AF65-F5344CB8AC3E}">
        <p14:creationId xmlns:p14="http://schemas.microsoft.com/office/powerpoint/2010/main" val="2760618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4290"/>
        <p:cNvGrpSpPr/>
        <p:nvPr/>
      </p:nvGrpSpPr>
      <p:grpSpPr>
        <a:xfrm>
          <a:off x="0" y="0"/>
          <a:ext cx="0" cy="0"/>
          <a:chOff x="0" y="0"/>
          <a:chExt cx="0" cy="0"/>
        </a:xfrm>
      </p:grpSpPr>
      <p:sp>
        <p:nvSpPr>
          <p:cNvPr id="4291" name="Google Shape;4291;p27"/>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92" name="Google Shape;4292;p27"/>
          <p:cNvGrpSpPr/>
          <p:nvPr/>
        </p:nvGrpSpPr>
        <p:grpSpPr>
          <a:xfrm>
            <a:off x="67" y="-176233"/>
            <a:ext cx="1109524" cy="7074157"/>
            <a:chOff x="1440600" y="197825"/>
            <a:chExt cx="990175" cy="3797050"/>
          </a:xfrm>
        </p:grpSpPr>
        <p:sp>
          <p:nvSpPr>
            <p:cNvPr id="4293" name="Google Shape;4293;p27"/>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4" name="Google Shape;4294;p27"/>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5" name="Google Shape;4295;p27"/>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6" name="Google Shape;4296;p27"/>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7" name="Google Shape;4297;p27"/>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8" name="Google Shape;4298;p27"/>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9" name="Google Shape;4299;p27"/>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0" name="Google Shape;4300;p27"/>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1" name="Google Shape;4301;p27"/>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02" name="Google Shape;4302;p27"/>
          <p:cNvGrpSpPr/>
          <p:nvPr/>
        </p:nvGrpSpPr>
        <p:grpSpPr>
          <a:xfrm flipH="1">
            <a:off x="11092391" y="-176233"/>
            <a:ext cx="1109524" cy="7074157"/>
            <a:chOff x="1440600" y="197825"/>
            <a:chExt cx="990175" cy="3797050"/>
          </a:xfrm>
        </p:grpSpPr>
        <p:sp>
          <p:nvSpPr>
            <p:cNvPr id="4303" name="Google Shape;4303;p27"/>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4" name="Google Shape;4304;p27"/>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5" name="Google Shape;4305;p27"/>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6" name="Google Shape;4306;p27"/>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7" name="Google Shape;4307;p27"/>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8" name="Google Shape;4308;p27"/>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9" name="Google Shape;4309;p27"/>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0" name="Google Shape;4310;p27"/>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1" name="Google Shape;4311;p27"/>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12" name="Google Shape;4312;p27"/>
          <p:cNvGrpSpPr/>
          <p:nvPr/>
        </p:nvGrpSpPr>
        <p:grpSpPr>
          <a:xfrm>
            <a:off x="-557144" y="-1097533"/>
            <a:ext cx="13305029" cy="1842767"/>
            <a:chOff x="193475" y="-693375"/>
            <a:chExt cx="7221575" cy="1382075"/>
          </a:xfrm>
        </p:grpSpPr>
        <p:sp>
          <p:nvSpPr>
            <p:cNvPr id="4313" name="Google Shape;4313;p27"/>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4" name="Google Shape;4314;p27"/>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5" name="Google Shape;4315;p27"/>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6" name="Google Shape;4316;p27"/>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7" name="Google Shape;4317;p27"/>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8" name="Google Shape;4318;p27"/>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9" name="Google Shape;4319;p27"/>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0" name="Google Shape;4320;p27"/>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1" name="Google Shape;4321;p27"/>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2" name="Google Shape;4322;p27"/>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3" name="Google Shape;4323;p27"/>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4" name="Google Shape;4324;p27"/>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5" name="Google Shape;4325;p27"/>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6" name="Google Shape;4326;p27"/>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7" name="Google Shape;4327;p27"/>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8" name="Google Shape;4328;p27"/>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9" name="Google Shape;4329;p27"/>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0" name="Google Shape;4330;p27"/>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1" name="Google Shape;4331;p27"/>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2" name="Google Shape;4332;p27"/>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3" name="Google Shape;4333;p27"/>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4" name="Google Shape;4334;p27"/>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5" name="Google Shape;4335;p27"/>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6" name="Google Shape;4336;p27"/>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7" name="Google Shape;4337;p27"/>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8" name="Google Shape;4338;p27"/>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9" name="Google Shape;4339;p27"/>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0" name="Google Shape;4340;p27"/>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1" name="Google Shape;4341;p27"/>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2" name="Google Shape;4342;p27"/>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3" name="Google Shape;4343;p27"/>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4" name="Google Shape;4344;p27"/>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5" name="Google Shape;4345;p27"/>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6" name="Google Shape;4346;p27"/>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7" name="Google Shape;4347;p27"/>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8" name="Google Shape;4348;p27"/>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9" name="Google Shape;4349;p27"/>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50" name="Google Shape;4350;p27"/>
          <p:cNvGrpSpPr/>
          <p:nvPr/>
        </p:nvGrpSpPr>
        <p:grpSpPr>
          <a:xfrm>
            <a:off x="-26" y="6151028"/>
            <a:ext cx="12191577" cy="2172125"/>
            <a:chOff x="429225" y="4417075"/>
            <a:chExt cx="6749600" cy="1202550"/>
          </a:xfrm>
        </p:grpSpPr>
        <p:sp>
          <p:nvSpPr>
            <p:cNvPr id="4351" name="Google Shape;4351;p27"/>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2" name="Google Shape;4352;p27"/>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3" name="Google Shape;4353;p27"/>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4" name="Google Shape;4354;p27"/>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5" name="Google Shape;4355;p27"/>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6" name="Google Shape;4356;p27"/>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7" name="Google Shape;4357;p27"/>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8" name="Google Shape;4358;p27"/>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9" name="Google Shape;4359;p27"/>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0" name="Google Shape;4360;p27"/>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1" name="Google Shape;4361;p27"/>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2" name="Google Shape;4362;p27"/>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3" name="Google Shape;4363;p27"/>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4" name="Google Shape;4364;p27"/>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5" name="Google Shape;4365;p27"/>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6" name="Google Shape;4366;p27"/>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7" name="Google Shape;4367;p27"/>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8" name="Google Shape;4368;p27"/>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9" name="Google Shape;4369;p27"/>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0" name="Google Shape;4370;p27"/>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1" name="Google Shape;4371;p27"/>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2" name="Google Shape;4372;p27"/>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3" name="Google Shape;4373;p27"/>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4" name="Google Shape;4374;p27"/>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5" name="Google Shape;4375;p27"/>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6" name="Google Shape;4376;p27"/>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7" name="Google Shape;4377;p27"/>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8" name="Google Shape;4378;p27"/>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9" name="Google Shape;4379;p27"/>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0" name="Google Shape;4380;p27"/>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1" name="Google Shape;4381;p27"/>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2" name="Google Shape;4382;p27"/>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3" name="Google Shape;4383;p27"/>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4" name="Google Shape;4384;p27"/>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5" name="Google Shape;4385;p27"/>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6" name="Google Shape;4386;p27"/>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7" name="Google Shape;4387;p27"/>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8" name="Google Shape;4388;p27"/>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9" name="Google Shape;4389;p27"/>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0" name="Google Shape;4390;p27"/>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1" name="Google Shape;4391;p27"/>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2" name="Google Shape;4392;p27"/>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3" name="Google Shape;4393;p27"/>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4" name="Google Shape;4394;p27"/>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5" name="Google Shape;4395;p27"/>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6" name="Google Shape;4396;p27"/>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7" name="Google Shape;4397;p27"/>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8" name="Google Shape;4398;p27"/>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9" name="Google Shape;4399;p27"/>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0" name="Google Shape;4400;p27"/>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1" name="Google Shape;4401;p27"/>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2" name="Google Shape;4402;p27"/>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3" name="Google Shape;4403;p27"/>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4" name="Google Shape;4404;p27"/>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5" name="Google Shape;4405;p27"/>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6" name="Google Shape;4406;p27"/>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7" name="Google Shape;4407;p27"/>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8" name="Google Shape;4408;p27"/>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9" name="Google Shape;4409;p27"/>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0" name="Google Shape;4410;p27"/>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1" name="Google Shape;4411;p27"/>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2" name="Google Shape;4412;p27"/>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3" name="Google Shape;4413;p27"/>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4" name="Google Shape;4414;p27"/>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5" name="Google Shape;4415;p27"/>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6" name="Google Shape;4416;p27"/>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7" name="Google Shape;4417;p27"/>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8" name="Google Shape;4418;p27"/>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9" name="Google Shape;4419;p27"/>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0" name="Google Shape;4420;p27"/>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1" name="Google Shape;4421;p27"/>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2" name="Google Shape;4422;p27"/>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3" name="Google Shape;4423;p27"/>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4" name="Google Shape;4424;p27"/>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5" name="Google Shape;4425;p27"/>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6" name="Google Shape;4426;p27"/>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7" name="Google Shape;4427;p27"/>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8" name="Google Shape;4428;p27"/>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9" name="Google Shape;4429;p27"/>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0" name="Google Shape;4430;p27"/>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1" name="Google Shape;4431;p27"/>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2" name="Google Shape;4432;p27"/>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3" name="Google Shape;4433;p27"/>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4" name="Google Shape;4434;p27"/>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5" name="Google Shape;4435;p27"/>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6" name="Google Shape;4436;p27"/>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7" name="Google Shape;4437;p27"/>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8" name="Google Shape;4438;p27"/>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9" name="Google Shape;4439;p27"/>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0" name="Google Shape;4440;p27"/>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1" name="Google Shape;4441;p27"/>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2" name="Google Shape;4442;p27"/>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3" name="Google Shape;4443;p27"/>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4" name="Google Shape;4444;p27"/>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5" name="Google Shape;4445;p27"/>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6" name="Google Shape;4446;p27"/>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7" name="Google Shape;4447;p27"/>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8" name="Google Shape;4448;p27"/>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9" name="Google Shape;4449;p27"/>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0" name="Google Shape;4450;p27"/>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1" name="Google Shape;4451;p27"/>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2" name="Google Shape;4452;p27"/>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3" name="Google Shape;4453;p27"/>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4" name="Google Shape;4454;p27"/>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5" name="Google Shape;4455;p27"/>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6" name="Google Shape;4456;p27"/>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7" name="Google Shape;4457;p27"/>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8" name="Google Shape;4458;p27"/>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9" name="Google Shape;4459;p27"/>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0" name="Google Shape;4460;p27"/>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1" name="Google Shape;4461;p27"/>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2" name="Google Shape;4462;p27"/>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3" name="Google Shape;4463;p27"/>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4" name="Google Shape;4464;p27"/>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5" name="Google Shape;4465;p27"/>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6" name="Google Shape;4466;p27"/>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7" name="Google Shape;4467;p27"/>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8" name="Google Shape;4468;p27"/>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9" name="Google Shape;4469;p27"/>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0" name="Google Shape;4470;p27"/>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1" name="Google Shape;4471;p27"/>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2" name="Google Shape;4472;p27"/>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3" name="Google Shape;4473;p27"/>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4" name="Google Shape;4474;p27"/>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5" name="Google Shape;4475;p27"/>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6" name="Google Shape;4476;p27"/>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7" name="Google Shape;4477;p27"/>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8" name="Google Shape;4478;p27"/>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9" name="Google Shape;4479;p27"/>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0" name="Google Shape;4480;p27"/>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1" name="Google Shape;4481;p27"/>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2" name="Google Shape;4482;p27"/>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3" name="Google Shape;4483;p27"/>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4" name="Google Shape;4484;p27"/>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5" name="Google Shape;4485;p27"/>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6" name="Google Shape;4486;p27"/>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7" name="Google Shape;4487;p27"/>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8" name="Google Shape;4488;p27"/>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9" name="Google Shape;4489;p27"/>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0" name="Google Shape;4490;p27"/>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1" name="Google Shape;4491;p27"/>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2" name="Google Shape;4492;p27"/>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3" name="Google Shape;4493;p27"/>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4" name="Google Shape;4494;p27"/>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5" name="Google Shape;4495;p27"/>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6" name="Google Shape;4496;p27"/>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7" name="Google Shape;4497;p27"/>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8" name="Google Shape;4498;p27"/>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9" name="Google Shape;4499;p27"/>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0" name="Google Shape;4500;p27"/>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1" name="Google Shape;4501;p27"/>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2" name="Google Shape;4502;p27"/>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3" name="Google Shape;4503;p27"/>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4" name="Google Shape;4504;p27"/>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5" name="Google Shape;4505;p27"/>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6" name="Google Shape;4506;p27"/>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7" name="Google Shape;4507;p27"/>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8" name="Google Shape;4508;p27"/>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9" name="Google Shape;4509;p27"/>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0" name="Google Shape;4510;p27"/>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1" name="Google Shape;4511;p27"/>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2" name="Google Shape;4512;p27"/>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3" name="Google Shape;4513;p27"/>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4" name="Google Shape;4514;p27"/>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5" name="Google Shape;4515;p27"/>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6" name="Google Shape;4516;p27"/>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7" name="Google Shape;4517;p27"/>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8" name="Google Shape;4518;p27"/>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9" name="Google Shape;4519;p27"/>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0" name="Google Shape;4520;p27"/>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1" name="Google Shape;4521;p27"/>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22" name="Google Shape;4522;p27"/>
          <p:cNvSpPr txBox="1">
            <a:spLocks noGrp="1"/>
          </p:cNvSpPr>
          <p:nvPr>
            <p:ph type="subTitle" idx="1"/>
          </p:nvPr>
        </p:nvSpPr>
        <p:spPr>
          <a:xfrm>
            <a:off x="2160532" y="1889000"/>
            <a:ext cx="2039600" cy="605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None/>
              <a:defRPr sz="2933">
                <a:latin typeface="Limelight"/>
                <a:ea typeface="Limelight"/>
                <a:cs typeface="Limelight"/>
                <a:sym typeface="Limelight"/>
              </a:defRPr>
            </a:lvl1pPr>
            <a:lvl2pPr lvl="1" algn="r" rtl="0">
              <a:lnSpc>
                <a:spcPct val="80000"/>
              </a:lnSpc>
              <a:spcBef>
                <a:spcPts val="0"/>
              </a:spcBef>
              <a:spcAft>
                <a:spcPts val="0"/>
              </a:spcAft>
              <a:buNone/>
              <a:defRPr sz="2933">
                <a:latin typeface="Limelight"/>
                <a:ea typeface="Limelight"/>
                <a:cs typeface="Limelight"/>
                <a:sym typeface="Limelight"/>
              </a:defRPr>
            </a:lvl2pPr>
            <a:lvl3pPr lvl="2" algn="r" rtl="0">
              <a:lnSpc>
                <a:spcPct val="80000"/>
              </a:lnSpc>
              <a:spcBef>
                <a:spcPts val="0"/>
              </a:spcBef>
              <a:spcAft>
                <a:spcPts val="0"/>
              </a:spcAft>
              <a:buNone/>
              <a:defRPr sz="2933">
                <a:latin typeface="Limelight"/>
                <a:ea typeface="Limelight"/>
                <a:cs typeface="Limelight"/>
                <a:sym typeface="Limelight"/>
              </a:defRPr>
            </a:lvl3pPr>
            <a:lvl4pPr lvl="3" algn="r" rtl="0">
              <a:lnSpc>
                <a:spcPct val="80000"/>
              </a:lnSpc>
              <a:spcBef>
                <a:spcPts val="0"/>
              </a:spcBef>
              <a:spcAft>
                <a:spcPts val="0"/>
              </a:spcAft>
              <a:buNone/>
              <a:defRPr sz="2933">
                <a:latin typeface="Limelight"/>
                <a:ea typeface="Limelight"/>
                <a:cs typeface="Limelight"/>
                <a:sym typeface="Limelight"/>
              </a:defRPr>
            </a:lvl4pPr>
            <a:lvl5pPr lvl="4" algn="r" rtl="0">
              <a:lnSpc>
                <a:spcPct val="80000"/>
              </a:lnSpc>
              <a:spcBef>
                <a:spcPts val="0"/>
              </a:spcBef>
              <a:spcAft>
                <a:spcPts val="0"/>
              </a:spcAft>
              <a:buNone/>
              <a:defRPr sz="2933">
                <a:latin typeface="Limelight"/>
                <a:ea typeface="Limelight"/>
                <a:cs typeface="Limelight"/>
                <a:sym typeface="Limelight"/>
              </a:defRPr>
            </a:lvl5pPr>
            <a:lvl6pPr lvl="5" algn="r" rtl="0">
              <a:lnSpc>
                <a:spcPct val="80000"/>
              </a:lnSpc>
              <a:spcBef>
                <a:spcPts val="0"/>
              </a:spcBef>
              <a:spcAft>
                <a:spcPts val="0"/>
              </a:spcAft>
              <a:buNone/>
              <a:defRPr sz="2933">
                <a:latin typeface="Limelight"/>
                <a:ea typeface="Limelight"/>
                <a:cs typeface="Limelight"/>
                <a:sym typeface="Limelight"/>
              </a:defRPr>
            </a:lvl6pPr>
            <a:lvl7pPr lvl="6" algn="r" rtl="0">
              <a:lnSpc>
                <a:spcPct val="80000"/>
              </a:lnSpc>
              <a:spcBef>
                <a:spcPts val="0"/>
              </a:spcBef>
              <a:spcAft>
                <a:spcPts val="0"/>
              </a:spcAft>
              <a:buNone/>
              <a:defRPr sz="2933">
                <a:latin typeface="Limelight"/>
                <a:ea typeface="Limelight"/>
                <a:cs typeface="Limelight"/>
                <a:sym typeface="Limelight"/>
              </a:defRPr>
            </a:lvl7pPr>
            <a:lvl8pPr lvl="7" algn="r" rtl="0">
              <a:lnSpc>
                <a:spcPct val="80000"/>
              </a:lnSpc>
              <a:spcBef>
                <a:spcPts val="0"/>
              </a:spcBef>
              <a:spcAft>
                <a:spcPts val="0"/>
              </a:spcAft>
              <a:buNone/>
              <a:defRPr sz="2933">
                <a:latin typeface="Limelight"/>
                <a:ea typeface="Limelight"/>
                <a:cs typeface="Limelight"/>
                <a:sym typeface="Limelight"/>
              </a:defRPr>
            </a:lvl8pPr>
            <a:lvl9pPr lvl="8" algn="r" rtl="0">
              <a:lnSpc>
                <a:spcPct val="80000"/>
              </a:lnSpc>
              <a:spcBef>
                <a:spcPts val="0"/>
              </a:spcBef>
              <a:spcAft>
                <a:spcPts val="0"/>
              </a:spcAft>
              <a:buNone/>
              <a:defRPr sz="2933">
                <a:latin typeface="Limelight"/>
                <a:ea typeface="Limelight"/>
                <a:cs typeface="Limelight"/>
                <a:sym typeface="Limelight"/>
              </a:defRPr>
            </a:lvl9pPr>
          </a:lstStyle>
          <a:p>
            <a:r>
              <a:rPr lang="en-US"/>
              <a:t>Click to edit Master subtitle style</a:t>
            </a:r>
            <a:endParaRPr/>
          </a:p>
        </p:txBody>
      </p:sp>
      <p:sp>
        <p:nvSpPr>
          <p:cNvPr id="4523" name="Google Shape;4523;p27"/>
          <p:cNvSpPr txBox="1">
            <a:spLocks noGrp="1"/>
          </p:cNvSpPr>
          <p:nvPr>
            <p:ph type="subTitle" idx="2"/>
          </p:nvPr>
        </p:nvSpPr>
        <p:spPr>
          <a:xfrm>
            <a:off x="2165561" y="2437468"/>
            <a:ext cx="2039600" cy="6460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subtitle style</a:t>
            </a:r>
            <a:endParaRPr/>
          </a:p>
        </p:txBody>
      </p:sp>
      <p:sp>
        <p:nvSpPr>
          <p:cNvPr id="4524" name="Google Shape;4524;p27"/>
          <p:cNvSpPr txBox="1">
            <a:spLocks noGrp="1"/>
          </p:cNvSpPr>
          <p:nvPr>
            <p:ph type="subTitle" idx="3"/>
          </p:nvPr>
        </p:nvSpPr>
        <p:spPr>
          <a:xfrm>
            <a:off x="7990133" y="1889000"/>
            <a:ext cx="2039600" cy="605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None/>
              <a:defRPr sz="2933">
                <a:latin typeface="Limelight"/>
                <a:ea typeface="Limelight"/>
                <a:cs typeface="Limelight"/>
                <a:sym typeface="Limelight"/>
              </a:defRPr>
            </a:lvl1pPr>
            <a:lvl2pPr lvl="1" rtl="0">
              <a:lnSpc>
                <a:spcPct val="80000"/>
              </a:lnSpc>
              <a:spcBef>
                <a:spcPts val="0"/>
              </a:spcBef>
              <a:spcAft>
                <a:spcPts val="0"/>
              </a:spcAft>
              <a:buNone/>
              <a:defRPr sz="2933">
                <a:latin typeface="Limelight"/>
                <a:ea typeface="Limelight"/>
                <a:cs typeface="Limelight"/>
                <a:sym typeface="Limelight"/>
              </a:defRPr>
            </a:lvl2pPr>
            <a:lvl3pPr lvl="2" rtl="0">
              <a:lnSpc>
                <a:spcPct val="80000"/>
              </a:lnSpc>
              <a:spcBef>
                <a:spcPts val="0"/>
              </a:spcBef>
              <a:spcAft>
                <a:spcPts val="0"/>
              </a:spcAft>
              <a:buNone/>
              <a:defRPr sz="2933">
                <a:latin typeface="Limelight"/>
                <a:ea typeface="Limelight"/>
                <a:cs typeface="Limelight"/>
                <a:sym typeface="Limelight"/>
              </a:defRPr>
            </a:lvl3pPr>
            <a:lvl4pPr lvl="3" rtl="0">
              <a:lnSpc>
                <a:spcPct val="80000"/>
              </a:lnSpc>
              <a:spcBef>
                <a:spcPts val="0"/>
              </a:spcBef>
              <a:spcAft>
                <a:spcPts val="0"/>
              </a:spcAft>
              <a:buNone/>
              <a:defRPr sz="2933">
                <a:latin typeface="Limelight"/>
                <a:ea typeface="Limelight"/>
                <a:cs typeface="Limelight"/>
                <a:sym typeface="Limelight"/>
              </a:defRPr>
            </a:lvl4pPr>
            <a:lvl5pPr lvl="4" rtl="0">
              <a:lnSpc>
                <a:spcPct val="80000"/>
              </a:lnSpc>
              <a:spcBef>
                <a:spcPts val="0"/>
              </a:spcBef>
              <a:spcAft>
                <a:spcPts val="0"/>
              </a:spcAft>
              <a:buNone/>
              <a:defRPr sz="2933">
                <a:latin typeface="Limelight"/>
                <a:ea typeface="Limelight"/>
                <a:cs typeface="Limelight"/>
                <a:sym typeface="Limelight"/>
              </a:defRPr>
            </a:lvl5pPr>
            <a:lvl6pPr lvl="5" rtl="0">
              <a:lnSpc>
                <a:spcPct val="80000"/>
              </a:lnSpc>
              <a:spcBef>
                <a:spcPts val="0"/>
              </a:spcBef>
              <a:spcAft>
                <a:spcPts val="0"/>
              </a:spcAft>
              <a:buNone/>
              <a:defRPr sz="2933">
                <a:latin typeface="Limelight"/>
                <a:ea typeface="Limelight"/>
                <a:cs typeface="Limelight"/>
                <a:sym typeface="Limelight"/>
              </a:defRPr>
            </a:lvl6pPr>
            <a:lvl7pPr lvl="6" rtl="0">
              <a:lnSpc>
                <a:spcPct val="80000"/>
              </a:lnSpc>
              <a:spcBef>
                <a:spcPts val="0"/>
              </a:spcBef>
              <a:spcAft>
                <a:spcPts val="0"/>
              </a:spcAft>
              <a:buNone/>
              <a:defRPr sz="2933">
                <a:latin typeface="Limelight"/>
                <a:ea typeface="Limelight"/>
                <a:cs typeface="Limelight"/>
                <a:sym typeface="Limelight"/>
              </a:defRPr>
            </a:lvl7pPr>
            <a:lvl8pPr lvl="7" rtl="0">
              <a:lnSpc>
                <a:spcPct val="80000"/>
              </a:lnSpc>
              <a:spcBef>
                <a:spcPts val="0"/>
              </a:spcBef>
              <a:spcAft>
                <a:spcPts val="0"/>
              </a:spcAft>
              <a:buNone/>
              <a:defRPr sz="2933">
                <a:latin typeface="Limelight"/>
                <a:ea typeface="Limelight"/>
                <a:cs typeface="Limelight"/>
                <a:sym typeface="Limelight"/>
              </a:defRPr>
            </a:lvl8pPr>
            <a:lvl9pPr lvl="8" rtl="0">
              <a:lnSpc>
                <a:spcPct val="80000"/>
              </a:lnSpc>
              <a:spcBef>
                <a:spcPts val="0"/>
              </a:spcBef>
              <a:spcAft>
                <a:spcPts val="0"/>
              </a:spcAft>
              <a:buNone/>
              <a:defRPr sz="2933">
                <a:latin typeface="Limelight"/>
                <a:ea typeface="Limelight"/>
                <a:cs typeface="Limelight"/>
                <a:sym typeface="Limelight"/>
              </a:defRPr>
            </a:lvl9pPr>
          </a:lstStyle>
          <a:p>
            <a:r>
              <a:rPr lang="en-US"/>
              <a:t>Click to edit Master subtitle style</a:t>
            </a:r>
            <a:endParaRPr/>
          </a:p>
        </p:txBody>
      </p:sp>
      <p:sp>
        <p:nvSpPr>
          <p:cNvPr id="4525" name="Google Shape;4525;p27"/>
          <p:cNvSpPr txBox="1">
            <a:spLocks noGrp="1"/>
          </p:cNvSpPr>
          <p:nvPr>
            <p:ph type="subTitle" idx="4"/>
          </p:nvPr>
        </p:nvSpPr>
        <p:spPr>
          <a:xfrm>
            <a:off x="7995163" y="2437468"/>
            <a:ext cx="2039600" cy="64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4526" name="Google Shape;4526;p27"/>
          <p:cNvSpPr txBox="1">
            <a:spLocks noGrp="1"/>
          </p:cNvSpPr>
          <p:nvPr>
            <p:ph type="subTitle" idx="5"/>
          </p:nvPr>
        </p:nvSpPr>
        <p:spPr>
          <a:xfrm>
            <a:off x="953463" y="3526433"/>
            <a:ext cx="2044800" cy="605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None/>
              <a:defRPr sz="2933">
                <a:latin typeface="Limelight"/>
                <a:ea typeface="Limelight"/>
                <a:cs typeface="Limelight"/>
                <a:sym typeface="Limelight"/>
              </a:defRPr>
            </a:lvl1pPr>
            <a:lvl2pPr lvl="1" algn="r" rtl="0">
              <a:lnSpc>
                <a:spcPct val="80000"/>
              </a:lnSpc>
              <a:spcBef>
                <a:spcPts val="0"/>
              </a:spcBef>
              <a:spcAft>
                <a:spcPts val="0"/>
              </a:spcAft>
              <a:buNone/>
              <a:defRPr sz="2933">
                <a:latin typeface="Limelight"/>
                <a:ea typeface="Limelight"/>
                <a:cs typeface="Limelight"/>
                <a:sym typeface="Limelight"/>
              </a:defRPr>
            </a:lvl2pPr>
            <a:lvl3pPr lvl="2" algn="r" rtl="0">
              <a:lnSpc>
                <a:spcPct val="80000"/>
              </a:lnSpc>
              <a:spcBef>
                <a:spcPts val="0"/>
              </a:spcBef>
              <a:spcAft>
                <a:spcPts val="0"/>
              </a:spcAft>
              <a:buNone/>
              <a:defRPr sz="2933">
                <a:latin typeface="Limelight"/>
                <a:ea typeface="Limelight"/>
                <a:cs typeface="Limelight"/>
                <a:sym typeface="Limelight"/>
              </a:defRPr>
            </a:lvl3pPr>
            <a:lvl4pPr lvl="3" algn="r" rtl="0">
              <a:lnSpc>
                <a:spcPct val="80000"/>
              </a:lnSpc>
              <a:spcBef>
                <a:spcPts val="0"/>
              </a:spcBef>
              <a:spcAft>
                <a:spcPts val="0"/>
              </a:spcAft>
              <a:buNone/>
              <a:defRPr sz="2933">
                <a:latin typeface="Limelight"/>
                <a:ea typeface="Limelight"/>
                <a:cs typeface="Limelight"/>
                <a:sym typeface="Limelight"/>
              </a:defRPr>
            </a:lvl4pPr>
            <a:lvl5pPr lvl="4" algn="r" rtl="0">
              <a:lnSpc>
                <a:spcPct val="80000"/>
              </a:lnSpc>
              <a:spcBef>
                <a:spcPts val="0"/>
              </a:spcBef>
              <a:spcAft>
                <a:spcPts val="0"/>
              </a:spcAft>
              <a:buNone/>
              <a:defRPr sz="2933">
                <a:latin typeface="Limelight"/>
                <a:ea typeface="Limelight"/>
                <a:cs typeface="Limelight"/>
                <a:sym typeface="Limelight"/>
              </a:defRPr>
            </a:lvl5pPr>
            <a:lvl6pPr lvl="5" algn="r" rtl="0">
              <a:lnSpc>
                <a:spcPct val="80000"/>
              </a:lnSpc>
              <a:spcBef>
                <a:spcPts val="0"/>
              </a:spcBef>
              <a:spcAft>
                <a:spcPts val="0"/>
              </a:spcAft>
              <a:buNone/>
              <a:defRPr sz="2933">
                <a:latin typeface="Limelight"/>
                <a:ea typeface="Limelight"/>
                <a:cs typeface="Limelight"/>
                <a:sym typeface="Limelight"/>
              </a:defRPr>
            </a:lvl6pPr>
            <a:lvl7pPr lvl="6" algn="r" rtl="0">
              <a:lnSpc>
                <a:spcPct val="80000"/>
              </a:lnSpc>
              <a:spcBef>
                <a:spcPts val="0"/>
              </a:spcBef>
              <a:spcAft>
                <a:spcPts val="0"/>
              </a:spcAft>
              <a:buNone/>
              <a:defRPr sz="2933">
                <a:latin typeface="Limelight"/>
                <a:ea typeface="Limelight"/>
                <a:cs typeface="Limelight"/>
                <a:sym typeface="Limelight"/>
              </a:defRPr>
            </a:lvl7pPr>
            <a:lvl8pPr lvl="7" algn="r" rtl="0">
              <a:lnSpc>
                <a:spcPct val="80000"/>
              </a:lnSpc>
              <a:spcBef>
                <a:spcPts val="0"/>
              </a:spcBef>
              <a:spcAft>
                <a:spcPts val="0"/>
              </a:spcAft>
              <a:buNone/>
              <a:defRPr sz="2933">
                <a:latin typeface="Limelight"/>
                <a:ea typeface="Limelight"/>
                <a:cs typeface="Limelight"/>
                <a:sym typeface="Limelight"/>
              </a:defRPr>
            </a:lvl8pPr>
            <a:lvl9pPr lvl="8" algn="r" rtl="0">
              <a:lnSpc>
                <a:spcPct val="80000"/>
              </a:lnSpc>
              <a:spcBef>
                <a:spcPts val="0"/>
              </a:spcBef>
              <a:spcAft>
                <a:spcPts val="0"/>
              </a:spcAft>
              <a:buNone/>
              <a:defRPr sz="2933">
                <a:latin typeface="Limelight"/>
                <a:ea typeface="Limelight"/>
                <a:cs typeface="Limelight"/>
                <a:sym typeface="Limelight"/>
              </a:defRPr>
            </a:lvl9pPr>
          </a:lstStyle>
          <a:p>
            <a:r>
              <a:rPr lang="en-US"/>
              <a:t>Click to edit Master subtitle style</a:t>
            </a:r>
            <a:endParaRPr/>
          </a:p>
        </p:txBody>
      </p:sp>
      <p:sp>
        <p:nvSpPr>
          <p:cNvPr id="4527" name="Google Shape;4527;p27"/>
          <p:cNvSpPr txBox="1">
            <a:spLocks noGrp="1"/>
          </p:cNvSpPr>
          <p:nvPr>
            <p:ph type="subTitle" idx="6"/>
          </p:nvPr>
        </p:nvSpPr>
        <p:spPr>
          <a:xfrm>
            <a:off x="958504" y="4073611"/>
            <a:ext cx="2044800" cy="6460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r>
              <a:rPr lang="en-US"/>
              <a:t>Click to edit Master subtitle style</a:t>
            </a:r>
            <a:endParaRPr/>
          </a:p>
        </p:txBody>
      </p:sp>
      <p:sp>
        <p:nvSpPr>
          <p:cNvPr id="4528" name="Google Shape;4528;p27"/>
          <p:cNvSpPr txBox="1">
            <a:spLocks noGrp="1"/>
          </p:cNvSpPr>
          <p:nvPr>
            <p:ph type="subTitle" idx="7"/>
          </p:nvPr>
        </p:nvSpPr>
        <p:spPr>
          <a:xfrm>
            <a:off x="9181967" y="3526433"/>
            <a:ext cx="2039600" cy="6056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None/>
              <a:defRPr sz="2933">
                <a:latin typeface="Limelight"/>
                <a:ea typeface="Limelight"/>
                <a:cs typeface="Limelight"/>
                <a:sym typeface="Limelight"/>
              </a:defRPr>
            </a:lvl1pPr>
            <a:lvl2pPr lvl="1" rtl="0">
              <a:lnSpc>
                <a:spcPct val="80000"/>
              </a:lnSpc>
              <a:spcBef>
                <a:spcPts val="0"/>
              </a:spcBef>
              <a:spcAft>
                <a:spcPts val="0"/>
              </a:spcAft>
              <a:buNone/>
              <a:defRPr sz="2933">
                <a:latin typeface="Limelight"/>
                <a:ea typeface="Limelight"/>
                <a:cs typeface="Limelight"/>
                <a:sym typeface="Limelight"/>
              </a:defRPr>
            </a:lvl2pPr>
            <a:lvl3pPr lvl="2" rtl="0">
              <a:lnSpc>
                <a:spcPct val="80000"/>
              </a:lnSpc>
              <a:spcBef>
                <a:spcPts val="0"/>
              </a:spcBef>
              <a:spcAft>
                <a:spcPts val="0"/>
              </a:spcAft>
              <a:buNone/>
              <a:defRPr sz="2933">
                <a:latin typeface="Limelight"/>
                <a:ea typeface="Limelight"/>
                <a:cs typeface="Limelight"/>
                <a:sym typeface="Limelight"/>
              </a:defRPr>
            </a:lvl3pPr>
            <a:lvl4pPr lvl="3" rtl="0">
              <a:lnSpc>
                <a:spcPct val="80000"/>
              </a:lnSpc>
              <a:spcBef>
                <a:spcPts val="0"/>
              </a:spcBef>
              <a:spcAft>
                <a:spcPts val="0"/>
              </a:spcAft>
              <a:buNone/>
              <a:defRPr sz="2933">
                <a:latin typeface="Limelight"/>
                <a:ea typeface="Limelight"/>
                <a:cs typeface="Limelight"/>
                <a:sym typeface="Limelight"/>
              </a:defRPr>
            </a:lvl4pPr>
            <a:lvl5pPr lvl="4" rtl="0">
              <a:lnSpc>
                <a:spcPct val="80000"/>
              </a:lnSpc>
              <a:spcBef>
                <a:spcPts val="0"/>
              </a:spcBef>
              <a:spcAft>
                <a:spcPts val="0"/>
              </a:spcAft>
              <a:buNone/>
              <a:defRPr sz="2933">
                <a:latin typeface="Limelight"/>
                <a:ea typeface="Limelight"/>
                <a:cs typeface="Limelight"/>
                <a:sym typeface="Limelight"/>
              </a:defRPr>
            </a:lvl5pPr>
            <a:lvl6pPr lvl="5" rtl="0">
              <a:lnSpc>
                <a:spcPct val="80000"/>
              </a:lnSpc>
              <a:spcBef>
                <a:spcPts val="0"/>
              </a:spcBef>
              <a:spcAft>
                <a:spcPts val="0"/>
              </a:spcAft>
              <a:buNone/>
              <a:defRPr sz="2933">
                <a:latin typeface="Limelight"/>
                <a:ea typeface="Limelight"/>
                <a:cs typeface="Limelight"/>
                <a:sym typeface="Limelight"/>
              </a:defRPr>
            </a:lvl6pPr>
            <a:lvl7pPr lvl="6" rtl="0">
              <a:lnSpc>
                <a:spcPct val="80000"/>
              </a:lnSpc>
              <a:spcBef>
                <a:spcPts val="0"/>
              </a:spcBef>
              <a:spcAft>
                <a:spcPts val="0"/>
              </a:spcAft>
              <a:buNone/>
              <a:defRPr sz="2933">
                <a:latin typeface="Limelight"/>
                <a:ea typeface="Limelight"/>
                <a:cs typeface="Limelight"/>
                <a:sym typeface="Limelight"/>
              </a:defRPr>
            </a:lvl7pPr>
            <a:lvl8pPr lvl="7" rtl="0">
              <a:lnSpc>
                <a:spcPct val="80000"/>
              </a:lnSpc>
              <a:spcBef>
                <a:spcPts val="0"/>
              </a:spcBef>
              <a:spcAft>
                <a:spcPts val="0"/>
              </a:spcAft>
              <a:buNone/>
              <a:defRPr sz="2933">
                <a:latin typeface="Limelight"/>
                <a:ea typeface="Limelight"/>
                <a:cs typeface="Limelight"/>
                <a:sym typeface="Limelight"/>
              </a:defRPr>
            </a:lvl8pPr>
            <a:lvl9pPr lvl="8" rtl="0">
              <a:lnSpc>
                <a:spcPct val="80000"/>
              </a:lnSpc>
              <a:spcBef>
                <a:spcPts val="0"/>
              </a:spcBef>
              <a:spcAft>
                <a:spcPts val="0"/>
              </a:spcAft>
              <a:buNone/>
              <a:defRPr sz="2933">
                <a:latin typeface="Limelight"/>
                <a:ea typeface="Limelight"/>
                <a:cs typeface="Limelight"/>
                <a:sym typeface="Limelight"/>
              </a:defRPr>
            </a:lvl9pPr>
          </a:lstStyle>
          <a:p>
            <a:r>
              <a:rPr lang="en-US"/>
              <a:t>Click to edit Master subtitle style</a:t>
            </a:r>
            <a:endParaRPr/>
          </a:p>
        </p:txBody>
      </p:sp>
      <p:sp>
        <p:nvSpPr>
          <p:cNvPr id="4529" name="Google Shape;4529;p27"/>
          <p:cNvSpPr txBox="1">
            <a:spLocks noGrp="1"/>
          </p:cNvSpPr>
          <p:nvPr>
            <p:ph type="subTitle" idx="8"/>
          </p:nvPr>
        </p:nvSpPr>
        <p:spPr>
          <a:xfrm>
            <a:off x="9186996" y="4073605"/>
            <a:ext cx="2039600" cy="64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n-US"/>
              <a:t>Click to edit Master subtitle style</a:t>
            </a:r>
            <a:endParaRPr/>
          </a:p>
        </p:txBody>
      </p:sp>
      <p:sp>
        <p:nvSpPr>
          <p:cNvPr id="4530" name="Google Shape;4530;p27"/>
          <p:cNvSpPr txBox="1">
            <a:spLocks noGrp="1"/>
          </p:cNvSpPr>
          <p:nvPr>
            <p:ph type="title"/>
          </p:nvPr>
        </p:nvSpPr>
        <p:spPr>
          <a:xfrm>
            <a:off x="960000" y="806505"/>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7521003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1"/>
        <p:cNvGrpSpPr/>
        <p:nvPr/>
      </p:nvGrpSpPr>
      <p:grpSpPr>
        <a:xfrm>
          <a:off x="0" y="0"/>
          <a:ext cx="0" cy="0"/>
          <a:chOff x="0" y="0"/>
          <a:chExt cx="0" cy="0"/>
        </a:xfrm>
      </p:grpSpPr>
      <p:grpSp>
        <p:nvGrpSpPr>
          <p:cNvPr id="4532" name="Google Shape;4532;p28"/>
          <p:cNvGrpSpPr/>
          <p:nvPr/>
        </p:nvGrpSpPr>
        <p:grpSpPr>
          <a:xfrm flipH="1">
            <a:off x="1191318" y="462858"/>
            <a:ext cx="11071553" cy="6209076"/>
            <a:chOff x="440375" y="347143"/>
            <a:chExt cx="8303665" cy="4656807"/>
          </a:xfrm>
        </p:grpSpPr>
        <p:sp>
          <p:nvSpPr>
            <p:cNvPr id="4533" name="Google Shape;4533;p28"/>
            <p:cNvSpPr/>
            <p:nvPr/>
          </p:nvSpPr>
          <p:spPr>
            <a:xfrm>
              <a:off x="440375" y="683150"/>
              <a:ext cx="8033600" cy="4320800"/>
            </a:xfrm>
            <a:custGeom>
              <a:avLst/>
              <a:gdLst/>
              <a:ahLst/>
              <a:cxnLst/>
              <a:rect l="l" t="t" r="r" b="b"/>
              <a:pathLst>
                <a:path w="321344" h="172832" extrusionOk="0">
                  <a:moveTo>
                    <a:pt x="308296" y="0"/>
                  </a:moveTo>
                  <a:lnTo>
                    <a:pt x="0" y="172832"/>
                  </a:lnTo>
                  <a:lnTo>
                    <a:pt x="299572" y="171503"/>
                  </a:lnTo>
                  <a:lnTo>
                    <a:pt x="321344" y="10525"/>
                  </a:lnTo>
                  <a:close/>
                </a:path>
              </a:pathLst>
            </a:custGeom>
            <a:gradFill>
              <a:gsLst>
                <a:gs pos="0">
                  <a:srgbClr val="FFF6DB">
                    <a:alpha val="1960"/>
                  </a:srgbClr>
                </a:gs>
                <a:gs pos="100000">
                  <a:srgbClr val="FAD25C">
                    <a:alpha val="29411"/>
                  </a:srgbClr>
                </a:gs>
              </a:gsLst>
              <a:lin ang="18900044" scaled="0"/>
            </a:gradFill>
            <a:ln>
              <a:noFill/>
            </a:ln>
          </p:spPr>
        </p:sp>
        <p:grpSp>
          <p:nvGrpSpPr>
            <p:cNvPr id="4534" name="Google Shape;4534;p28"/>
            <p:cNvGrpSpPr/>
            <p:nvPr/>
          </p:nvGrpSpPr>
          <p:grpSpPr>
            <a:xfrm>
              <a:off x="8076260" y="347143"/>
              <a:ext cx="667780" cy="667824"/>
              <a:chOff x="8304860" y="-186257"/>
              <a:chExt cx="667780" cy="667824"/>
            </a:xfrm>
          </p:grpSpPr>
          <p:sp>
            <p:nvSpPr>
              <p:cNvPr id="4535" name="Google Shape;4535;p28"/>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6" name="Google Shape;4536;p28"/>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7" name="Google Shape;4537;p28"/>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8" name="Google Shape;4538;p28"/>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539" name="Google Shape;4539;p28"/>
          <p:cNvGrpSpPr/>
          <p:nvPr/>
        </p:nvGrpSpPr>
        <p:grpSpPr>
          <a:xfrm>
            <a:off x="-53149" y="462858"/>
            <a:ext cx="11071553" cy="6209076"/>
            <a:chOff x="440375" y="347143"/>
            <a:chExt cx="8303665" cy="4656807"/>
          </a:xfrm>
        </p:grpSpPr>
        <p:sp>
          <p:nvSpPr>
            <p:cNvPr id="4540" name="Google Shape;4540;p28"/>
            <p:cNvSpPr/>
            <p:nvPr/>
          </p:nvSpPr>
          <p:spPr>
            <a:xfrm>
              <a:off x="440375" y="683150"/>
              <a:ext cx="8033600" cy="4320800"/>
            </a:xfrm>
            <a:custGeom>
              <a:avLst/>
              <a:gdLst/>
              <a:ahLst/>
              <a:cxnLst/>
              <a:rect l="l" t="t" r="r" b="b"/>
              <a:pathLst>
                <a:path w="321344" h="172832" extrusionOk="0">
                  <a:moveTo>
                    <a:pt x="308296" y="0"/>
                  </a:moveTo>
                  <a:lnTo>
                    <a:pt x="0" y="172832"/>
                  </a:lnTo>
                  <a:lnTo>
                    <a:pt x="299572" y="171503"/>
                  </a:lnTo>
                  <a:lnTo>
                    <a:pt x="321344" y="10525"/>
                  </a:lnTo>
                  <a:close/>
                </a:path>
              </a:pathLst>
            </a:custGeom>
            <a:gradFill>
              <a:gsLst>
                <a:gs pos="0">
                  <a:srgbClr val="FFF6DB">
                    <a:alpha val="1960"/>
                  </a:srgbClr>
                </a:gs>
                <a:gs pos="100000">
                  <a:srgbClr val="FAD25C">
                    <a:alpha val="29411"/>
                  </a:srgbClr>
                </a:gs>
              </a:gsLst>
              <a:lin ang="18900044" scaled="0"/>
            </a:gradFill>
            <a:ln>
              <a:noFill/>
            </a:ln>
          </p:spPr>
        </p:sp>
        <p:grpSp>
          <p:nvGrpSpPr>
            <p:cNvPr id="4541" name="Google Shape;4541;p28"/>
            <p:cNvGrpSpPr/>
            <p:nvPr/>
          </p:nvGrpSpPr>
          <p:grpSpPr>
            <a:xfrm>
              <a:off x="8076260" y="347143"/>
              <a:ext cx="667780" cy="667824"/>
              <a:chOff x="8304860" y="-186257"/>
              <a:chExt cx="667780" cy="667824"/>
            </a:xfrm>
          </p:grpSpPr>
          <p:sp>
            <p:nvSpPr>
              <p:cNvPr id="4542" name="Google Shape;4542;p28"/>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3" name="Google Shape;4543;p28"/>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4" name="Google Shape;4544;p28"/>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5" name="Google Shape;4545;p28"/>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546" name="Google Shape;4546;p28"/>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47" name="Google Shape;4547;p28"/>
          <p:cNvGrpSpPr/>
          <p:nvPr/>
        </p:nvGrpSpPr>
        <p:grpSpPr>
          <a:xfrm>
            <a:off x="44" y="-176237"/>
            <a:ext cx="1721584" cy="6601804"/>
            <a:chOff x="1440600" y="197825"/>
            <a:chExt cx="990175" cy="3797050"/>
          </a:xfrm>
        </p:grpSpPr>
        <p:sp>
          <p:nvSpPr>
            <p:cNvPr id="4548" name="Google Shape;4548;p28"/>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9" name="Google Shape;4549;p28"/>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0" name="Google Shape;4550;p28"/>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1" name="Google Shape;4551;p28"/>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2" name="Google Shape;4552;p28"/>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3" name="Google Shape;4553;p28"/>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4" name="Google Shape;4554;p28"/>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5" name="Google Shape;4555;p28"/>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6" name="Google Shape;4556;p28"/>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57" name="Google Shape;4557;p28"/>
          <p:cNvGrpSpPr/>
          <p:nvPr/>
        </p:nvGrpSpPr>
        <p:grpSpPr>
          <a:xfrm flipH="1">
            <a:off x="10480311" y="-176237"/>
            <a:ext cx="1721584" cy="6601804"/>
            <a:chOff x="1440600" y="197825"/>
            <a:chExt cx="990175" cy="3797050"/>
          </a:xfrm>
        </p:grpSpPr>
        <p:sp>
          <p:nvSpPr>
            <p:cNvPr id="4558" name="Google Shape;4558;p28"/>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9" name="Google Shape;4559;p28"/>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0" name="Google Shape;4560;p28"/>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1" name="Google Shape;4561;p28"/>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2" name="Google Shape;4562;p28"/>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3" name="Google Shape;4563;p28"/>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4" name="Google Shape;4564;p28"/>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5" name="Google Shape;4565;p28"/>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6" name="Google Shape;4566;p28"/>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67" name="Google Shape;4567;p28"/>
          <p:cNvGrpSpPr/>
          <p:nvPr/>
        </p:nvGrpSpPr>
        <p:grpSpPr>
          <a:xfrm>
            <a:off x="-557144" y="-1097533"/>
            <a:ext cx="13305029" cy="1842767"/>
            <a:chOff x="193475" y="-693375"/>
            <a:chExt cx="7221575" cy="1382075"/>
          </a:xfrm>
        </p:grpSpPr>
        <p:sp>
          <p:nvSpPr>
            <p:cNvPr id="4568" name="Google Shape;4568;p28"/>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9" name="Google Shape;4569;p28"/>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0" name="Google Shape;4570;p28"/>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1" name="Google Shape;4571;p28"/>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2" name="Google Shape;4572;p28"/>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3" name="Google Shape;4573;p28"/>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4" name="Google Shape;4574;p28"/>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5" name="Google Shape;4575;p28"/>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6" name="Google Shape;4576;p28"/>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7" name="Google Shape;4577;p28"/>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8" name="Google Shape;4578;p28"/>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9" name="Google Shape;4579;p28"/>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0" name="Google Shape;4580;p28"/>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1" name="Google Shape;4581;p28"/>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2" name="Google Shape;4582;p28"/>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3" name="Google Shape;4583;p28"/>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4" name="Google Shape;4584;p28"/>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5" name="Google Shape;4585;p28"/>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6" name="Google Shape;4586;p28"/>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7" name="Google Shape;4587;p28"/>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8" name="Google Shape;4588;p28"/>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9" name="Google Shape;4589;p28"/>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0" name="Google Shape;4590;p28"/>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1" name="Google Shape;4591;p28"/>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2" name="Google Shape;4592;p28"/>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3" name="Google Shape;4593;p28"/>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4" name="Google Shape;4594;p28"/>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5" name="Google Shape;4595;p28"/>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6" name="Google Shape;4596;p28"/>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7" name="Google Shape;4597;p28"/>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8" name="Google Shape;4598;p28"/>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9" name="Google Shape;4599;p28"/>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0" name="Google Shape;4600;p28"/>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1" name="Google Shape;4601;p28"/>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2" name="Google Shape;4602;p28"/>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3" name="Google Shape;4603;p28"/>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4" name="Google Shape;4604;p28"/>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05" name="Google Shape;4605;p28"/>
          <p:cNvGrpSpPr/>
          <p:nvPr/>
        </p:nvGrpSpPr>
        <p:grpSpPr>
          <a:xfrm>
            <a:off x="-26" y="6151028"/>
            <a:ext cx="12191577" cy="2172125"/>
            <a:chOff x="429225" y="4417075"/>
            <a:chExt cx="6749600" cy="1202550"/>
          </a:xfrm>
        </p:grpSpPr>
        <p:sp>
          <p:nvSpPr>
            <p:cNvPr id="4606" name="Google Shape;4606;p28"/>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7" name="Google Shape;4607;p28"/>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8" name="Google Shape;4608;p28"/>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9" name="Google Shape;4609;p28"/>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0" name="Google Shape;4610;p28"/>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1" name="Google Shape;4611;p28"/>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2" name="Google Shape;4612;p28"/>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3" name="Google Shape;4613;p28"/>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4" name="Google Shape;4614;p28"/>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5" name="Google Shape;4615;p28"/>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6" name="Google Shape;4616;p28"/>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7" name="Google Shape;4617;p28"/>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8" name="Google Shape;4618;p28"/>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9" name="Google Shape;4619;p28"/>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0" name="Google Shape;4620;p28"/>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1" name="Google Shape;4621;p28"/>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2" name="Google Shape;4622;p28"/>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3" name="Google Shape;4623;p28"/>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4" name="Google Shape;4624;p28"/>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5" name="Google Shape;4625;p28"/>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6" name="Google Shape;4626;p28"/>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7" name="Google Shape;4627;p28"/>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8" name="Google Shape;4628;p28"/>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9" name="Google Shape;4629;p28"/>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0" name="Google Shape;4630;p28"/>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1" name="Google Shape;4631;p28"/>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2" name="Google Shape;4632;p28"/>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3" name="Google Shape;4633;p28"/>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4" name="Google Shape;4634;p28"/>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5" name="Google Shape;4635;p28"/>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6" name="Google Shape;4636;p28"/>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7" name="Google Shape;4637;p28"/>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8" name="Google Shape;4638;p28"/>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9" name="Google Shape;4639;p28"/>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0" name="Google Shape;4640;p28"/>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1" name="Google Shape;4641;p28"/>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2" name="Google Shape;4642;p28"/>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3" name="Google Shape;4643;p28"/>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4" name="Google Shape;4644;p28"/>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5" name="Google Shape;4645;p28"/>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6" name="Google Shape;4646;p28"/>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7" name="Google Shape;4647;p28"/>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8" name="Google Shape;4648;p28"/>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9" name="Google Shape;4649;p28"/>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0" name="Google Shape;4650;p28"/>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1" name="Google Shape;4651;p28"/>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2" name="Google Shape;4652;p28"/>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3" name="Google Shape;4653;p28"/>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4" name="Google Shape;4654;p28"/>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5" name="Google Shape;4655;p28"/>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6" name="Google Shape;4656;p28"/>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7" name="Google Shape;4657;p28"/>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8" name="Google Shape;4658;p28"/>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9" name="Google Shape;4659;p28"/>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0" name="Google Shape;4660;p28"/>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1" name="Google Shape;4661;p28"/>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2" name="Google Shape;4662;p28"/>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3" name="Google Shape;4663;p28"/>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4" name="Google Shape;4664;p28"/>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5" name="Google Shape;4665;p28"/>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6" name="Google Shape;4666;p28"/>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7" name="Google Shape;4667;p28"/>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8" name="Google Shape;4668;p28"/>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9" name="Google Shape;4669;p28"/>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0" name="Google Shape;4670;p28"/>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1" name="Google Shape;4671;p28"/>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2" name="Google Shape;4672;p28"/>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3" name="Google Shape;4673;p28"/>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4" name="Google Shape;4674;p28"/>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5" name="Google Shape;4675;p28"/>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6" name="Google Shape;4676;p28"/>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7" name="Google Shape;4677;p28"/>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8" name="Google Shape;4678;p28"/>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9" name="Google Shape;4679;p28"/>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0" name="Google Shape;4680;p28"/>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1" name="Google Shape;4681;p28"/>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2" name="Google Shape;4682;p28"/>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3" name="Google Shape;4683;p28"/>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4" name="Google Shape;4684;p28"/>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5" name="Google Shape;4685;p28"/>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6" name="Google Shape;4686;p28"/>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7" name="Google Shape;4687;p28"/>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8" name="Google Shape;4688;p28"/>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9" name="Google Shape;4689;p28"/>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0" name="Google Shape;4690;p28"/>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1" name="Google Shape;4691;p28"/>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2" name="Google Shape;4692;p28"/>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3" name="Google Shape;4693;p28"/>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4" name="Google Shape;4694;p28"/>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5" name="Google Shape;4695;p28"/>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6" name="Google Shape;4696;p28"/>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7" name="Google Shape;4697;p28"/>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8" name="Google Shape;4698;p28"/>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9" name="Google Shape;4699;p28"/>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0" name="Google Shape;4700;p28"/>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1" name="Google Shape;4701;p28"/>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2" name="Google Shape;4702;p28"/>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3" name="Google Shape;4703;p28"/>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4" name="Google Shape;4704;p28"/>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5" name="Google Shape;4705;p28"/>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6" name="Google Shape;4706;p28"/>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7" name="Google Shape;4707;p28"/>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8" name="Google Shape;4708;p28"/>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9" name="Google Shape;4709;p28"/>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0" name="Google Shape;4710;p28"/>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1" name="Google Shape;4711;p28"/>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2" name="Google Shape;4712;p28"/>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3" name="Google Shape;4713;p28"/>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4" name="Google Shape;4714;p28"/>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5" name="Google Shape;4715;p28"/>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6" name="Google Shape;4716;p28"/>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7" name="Google Shape;4717;p28"/>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8" name="Google Shape;4718;p28"/>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9" name="Google Shape;4719;p28"/>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0" name="Google Shape;4720;p28"/>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1" name="Google Shape;4721;p28"/>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2" name="Google Shape;4722;p28"/>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3" name="Google Shape;4723;p28"/>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4" name="Google Shape;4724;p28"/>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5" name="Google Shape;4725;p28"/>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6" name="Google Shape;4726;p28"/>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7" name="Google Shape;4727;p28"/>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8" name="Google Shape;4728;p28"/>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9" name="Google Shape;4729;p28"/>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0" name="Google Shape;4730;p28"/>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1" name="Google Shape;4731;p28"/>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2" name="Google Shape;4732;p28"/>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3" name="Google Shape;4733;p28"/>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4" name="Google Shape;4734;p28"/>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5" name="Google Shape;4735;p28"/>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6" name="Google Shape;4736;p28"/>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7" name="Google Shape;4737;p28"/>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8" name="Google Shape;4738;p28"/>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9" name="Google Shape;4739;p28"/>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0" name="Google Shape;4740;p28"/>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1" name="Google Shape;4741;p28"/>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2" name="Google Shape;4742;p28"/>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3" name="Google Shape;4743;p28"/>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4" name="Google Shape;4744;p28"/>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5" name="Google Shape;4745;p28"/>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6" name="Google Shape;4746;p28"/>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7" name="Google Shape;4747;p28"/>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8" name="Google Shape;4748;p28"/>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9" name="Google Shape;4749;p28"/>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0" name="Google Shape;4750;p28"/>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1" name="Google Shape;4751;p28"/>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2" name="Google Shape;4752;p28"/>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3" name="Google Shape;4753;p28"/>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4" name="Google Shape;4754;p28"/>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5" name="Google Shape;4755;p28"/>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6" name="Google Shape;4756;p28"/>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7" name="Google Shape;4757;p28"/>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8" name="Google Shape;4758;p28"/>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9" name="Google Shape;4759;p28"/>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0" name="Google Shape;4760;p28"/>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1" name="Google Shape;4761;p28"/>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2" name="Google Shape;4762;p28"/>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3" name="Google Shape;4763;p28"/>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4" name="Google Shape;4764;p28"/>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5" name="Google Shape;4765;p28"/>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6" name="Google Shape;4766;p28"/>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7" name="Google Shape;4767;p28"/>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8" name="Google Shape;4768;p28"/>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9" name="Google Shape;4769;p28"/>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0" name="Google Shape;4770;p28"/>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1" name="Google Shape;4771;p28"/>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2" name="Google Shape;4772;p28"/>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3" name="Google Shape;4773;p28"/>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4" name="Google Shape;4774;p28"/>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5" name="Google Shape;4775;p28"/>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6" name="Google Shape;4776;p28"/>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77" name="Google Shape;4777;p28"/>
          <p:cNvSpPr txBox="1">
            <a:spLocks noGrp="1"/>
          </p:cNvSpPr>
          <p:nvPr>
            <p:ph type="title"/>
          </p:nvPr>
        </p:nvSpPr>
        <p:spPr>
          <a:xfrm>
            <a:off x="960000" y="2227061"/>
            <a:ext cx="3230800" cy="5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778" name="Google Shape;4778;p28"/>
          <p:cNvSpPr txBox="1">
            <a:spLocks noGrp="1"/>
          </p:cNvSpPr>
          <p:nvPr>
            <p:ph type="subTitle" idx="1"/>
          </p:nvPr>
        </p:nvSpPr>
        <p:spPr>
          <a:xfrm>
            <a:off x="960272" y="2792264"/>
            <a:ext cx="3230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779" name="Google Shape;4779;p28"/>
          <p:cNvSpPr txBox="1">
            <a:spLocks noGrp="1"/>
          </p:cNvSpPr>
          <p:nvPr>
            <p:ph type="title" idx="2"/>
          </p:nvPr>
        </p:nvSpPr>
        <p:spPr>
          <a:xfrm>
            <a:off x="4491035" y="2227061"/>
            <a:ext cx="3230800" cy="5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780" name="Google Shape;4780;p28"/>
          <p:cNvSpPr txBox="1">
            <a:spLocks noGrp="1"/>
          </p:cNvSpPr>
          <p:nvPr>
            <p:ph type="subTitle" idx="3"/>
          </p:nvPr>
        </p:nvSpPr>
        <p:spPr>
          <a:xfrm>
            <a:off x="4491033" y="2792264"/>
            <a:ext cx="3230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781" name="Google Shape;4781;p28"/>
          <p:cNvSpPr txBox="1">
            <a:spLocks noGrp="1"/>
          </p:cNvSpPr>
          <p:nvPr>
            <p:ph type="title" idx="4"/>
          </p:nvPr>
        </p:nvSpPr>
        <p:spPr>
          <a:xfrm>
            <a:off x="960272" y="4185012"/>
            <a:ext cx="3230800" cy="5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782" name="Google Shape;4782;p28"/>
          <p:cNvSpPr txBox="1">
            <a:spLocks noGrp="1"/>
          </p:cNvSpPr>
          <p:nvPr>
            <p:ph type="subTitle" idx="5"/>
          </p:nvPr>
        </p:nvSpPr>
        <p:spPr>
          <a:xfrm>
            <a:off x="960272" y="4741564"/>
            <a:ext cx="3230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783" name="Google Shape;4783;p28"/>
          <p:cNvSpPr txBox="1">
            <a:spLocks noGrp="1"/>
          </p:cNvSpPr>
          <p:nvPr>
            <p:ph type="title" idx="6"/>
          </p:nvPr>
        </p:nvSpPr>
        <p:spPr>
          <a:xfrm>
            <a:off x="4491035" y="4185012"/>
            <a:ext cx="3230800" cy="5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784" name="Google Shape;4784;p28"/>
          <p:cNvSpPr txBox="1">
            <a:spLocks noGrp="1"/>
          </p:cNvSpPr>
          <p:nvPr>
            <p:ph type="subTitle" idx="7"/>
          </p:nvPr>
        </p:nvSpPr>
        <p:spPr>
          <a:xfrm>
            <a:off x="4491033" y="4741564"/>
            <a:ext cx="3230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785" name="Google Shape;4785;p28"/>
          <p:cNvSpPr txBox="1">
            <a:spLocks noGrp="1"/>
          </p:cNvSpPr>
          <p:nvPr>
            <p:ph type="title" idx="8"/>
          </p:nvPr>
        </p:nvSpPr>
        <p:spPr>
          <a:xfrm>
            <a:off x="8001168" y="2227061"/>
            <a:ext cx="3230800" cy="5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786" name="Google Shape;4786;p28"/>
          <p:cNvSpPr txBox="1">
            <a:spLocks noGrp="1"/>
          </p:cNvSpPr>
          <p:nvPr>
            <p:ph type="subTitle" idx="9"/>
          </p:nvPr>
        </p:nvSpPr>
        <p:spPr>
          <a:xfrm>
            <a:off x="8001167" y="2792264"/>
            <a:ext cx="3230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787" name="Google Shape;4787;p28"/>
          <p:cNvSpPr txBox="1">
            <a:spLocks noGrp="1"/>
          </p:cNvSpPr>
          <p:nvPr>
            <p:ph type="title" idx="13"/>
          </p:nvPr>
        </p:nvSpPr>
        <p:spPr>
          <a:xfrm>
            <a:off x="8001168" y="4185012"/>
            <a:ext cx="3230800" cy="56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788" name="Google Shape;4788;p28"/>
          <p:cNvSpPr txBox="1">
            <a:spLocks noGrp="1"/>
          </p:cNvSpPr>
          <p:nvPr>
            <p:ph type="subTitle" idx="14"/>
          </p:nvPr>
        </p:nvSpPr>
        <p:spPr>
          <a:xfrm>
            <a:off x="8001167" y="4741564"/>
            <a:ext cx="3230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789" name="Google Shape;4789;p28"/>
          <p:cNvSpPr txBox="1">
            <a:spLocks noGrp="1"/>
          </p:cNvSpPr>
          <p:nvPr>
            <p:ph type="title" idx="15"/>
          </p:nvPr>
        </p:nvSpPr>
        <p:spPr>
          <a:xfrm>
            <a:off x="960000" y="806505"/>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7318866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4790"/>
        <p:cNvGrpSpPr/>
        <p:nvPr/>
      </p:nvGrpSpPr>
      <p:grpSpPr>
        <a:xfrm>
          <a:off x="0" y="0"/>
          <a:ext cx="0" cy="0"/>
          <a:chOff x="0" y="0"/>
          <a:chExt cx="0" cy="0"/>
        </a:xfrm>
      </p:grpSpPr>
      <p:sp>
        <p:nvSpPr>
          <p:cNvPr id="4791" name="Google Shape;4791;p29"/>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92" name="Google Shape;4792;p29"/>
          <p:cNvGrpSpPr/>
          <p:nvPr/>
        </p:nvGrpSpPr>
        <p:grpSpPr>
          <a:xfrm flipH="1">
            <a:off x="1049433" y="-784333"/>
            <a:ext cx="11059667" cy="7642317"/>
            <a:chOff x="-3141125" y="-1019225"/>
            <a:chExt cx="8294750" cy="5731738"/>
          </a:xfrm>
        </p:grpSpPr>
        <p:sp>
          <p:nvSpPr>
            <p:cNvPr id="4793" name="Google Shape;4793;p29"/>
            <p:cNvSpPr/>
            <p:nvPr/>
          </p:nvSpPr>
          <p:spPr>
            <a:xfrm>
              <a:off x="-3141125" y="-1019225"/>
              <a:ext cx="8162675" cy="5567325"/>
            </a:xfrm>
            <a:custGeom>
              <a:avLst/>
              <a:gdLst/>
              <a:ahLst/>
              <a:cxnLst/>
              <a:rect l="l" t="t" r="r" b="b"/>
              <a:pathLst>
                <a:path w="326507" h="222693" extrusionOk="0">
                  <a:moveTo>
                    <a:pt x="326507" y="217527"/>
                  </a:moveTo>
                  <a:lnTo>
                    <a:pt x="0" y="0"/>
                  </a:lnTo>
                  <a:lnTo>
                    <a:pt x="9469" y="206601"/>
                  </a:lnTo>
                  <a:lnTo>
                    <a:pt x="319333" y="222693"/>
                  </a:lnTo>
                  <a:close/>
                </a:path>
              </a:pathLst>
            </a:custGeom>
            <a:gradFill>
              <a:gsLst>
                <a:gs pos="0">
                  <a:srgbClr val="FFF6DB">
                    <a:alpha val="1960"/>
                  </a:srgbClr>
                </a:gs>
                <a:gs pos="100000">
                  <a:srgbClr val="FAD25C">
                    <a:alpha val="29411"/>
                  </a:srgbClr>
                </a:gs>
              </a:gsLst>
              <a:lin ang="18900044" scaled="0"/>
            </a:gradFill>
            <a:ln>
              <a:noFill/>
            </a:ln>
          </p:spPr>
        </p:sp>
        <p:grpSp>
          <p:nvGrpSpPr>
            <p:cNvPr id="4794" name="Google Shape;4794;p29"/>
            <p:cNvGrpSpPr/>
            <p:nvPr/>
          </p:nvGrpSpPr>
          <p:grpSpPr>
            <a:xfrm flipH="1">
              <a:off x="4793350" y="4364763"/>
              <a:ext cx="360275" cy="347750"/>
              <a:chOff x="1618825" y="2930900"/>
              <a:chExt cx="360275" cy="347750"/>
            </a:xfrm>
          </p:grpSpPr>
          <p:sp>
            <p:nvSpPr>
              <p:cNvPr id="4795" name="Google Shape;4795;p29"/>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6" name="Google Shape;4796;p29"/>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7" name="Google Shape;4797;p29"/>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8" name="Google Shape;4798;p29"/>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9" name="Google Shape;4799;p29"/>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0" name="Google Shape;4800;p29"/>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1" name="Google Shape;4801;p29"/>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2" name="Google Shape;4802;p29"/>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803" name="Google Shape;4803;p29"/>
          <p:cNvGrpSpPr/>
          <p:nvPr/>
        </p:nvGrpSpPr>
        <p:grpSpPr>
          <a:xfrm>
            <a:off x="-19133" y="-1042566"/>
            <a:ext cx="10788000" cy="7938817"/>
            <a:chOff x="-2937375" y="-1241600"/>
            <a:chExt cx="8091000" cy="5954113"/>
          </a:xfrm>
        </p:grpSpPr>
        <p:sp>
          <p:nvSpPr>
            <p:cNvPr id="4804" name="Google Shape;4804;p29"/>
            <p:cNvSpPr/>
            <p:nvPr/>
          </p:nvSpPr>
          <p:spPr>
            <a:xfrm>
              <a:off x="-2937375" y="-1241600"/>
              <a:ext cx="7958925" cy="5789700"/>
            </a:xfrm>
            <a:custGeom>
              <a:avLst/>
              <a:gdLst/>
              <a:ahLst/>
              <a:cxnLst/>
              <a:rect l="l" t="t" r="r" b="b"/>
              <a:pathLst>
                <a:path w="318357" h="231588" extrusionOk="0">
                  <a:moveTo>
                    <a:pt x="318357" y="226422"/>
                  </a:moveTo>
                  <a:lnTo>
                    <a:pt x="13200" y="0"/>
                  </a:lnTo>
                  <a:lnTo>
                    <a:pt x="0" y="194549"/>
                  </a:lnTo>
                  <a:lnTo>
                    <a:pt x="311183" y="231588"/>
                  </a:lnTo>
                  <a:close/>
                </a:path>
              </a:pathLst>
            </a:custGeom>
            <a:gradFill>
              <a:gsLst>
                <a:gs pos="0">
                  <a:srgbClr val="FFF6DB">
                    <a:alpha val="1960"/>
                  </a:srgbClr>
                </a:gs>
                <a:gs pos="100000">
                  <a:srgbClr val="FAD25C">
                    <a:alpha val="29411"/>
                  </a:srgbClr>
                </a:gs>
              </a:gsLst>
              <a:lin ang="18900044" scaled="0"/>
            </a:gradFill>
            <a:ln>
              <a:noFill/>
            </a:ln>
          </p:spPr>
        </p:sp>
        <p:grpSp>
          <p:nvGrpSpPr>
            <p:cNvPr id="4805" name="Google Shape;4805;p29"/>
            <p:cNvGrpSpPr/>
            <p:nvPr/>
          </p:nvGrpSpPr>
          <p:grpSpPr>
            <a:xfrm flipH="1">
              <a:off x="4793350" y="4364763"/>
              <a:ext cx="360275" cy="347750"/>
              <a:chOff x="1618825" y="2930900"/>
              <a:chExt cx="360275" cy="347750"/>
            </a:xfrm>
          </p:grpSpPr>
          <p:sp>
            <p:nvSpPr>
              <p:cNvPr id="4806" name="Google Shape;4806;p29"/>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7" name="Google Shape;4807;p29"/>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8" name="Google Shape;4808;p29"/>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9" name="Google Shape;4809;p29"/>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0" name="Google Shape;4810;p29"/>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1" name="Google Shape;4811;p29"/>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2" name="Google Shape;4812;p29"/>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3" name="Google Shape;4813;p29"/>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814" name="Google Shape;4814;p29"/>
          <p:cNvGrpSpPr/>
          <p:nvPr/>
        </p:nvGrpSpPr>
        <p:grpSpPr>
          <a:xfrm>
            <a:off x="4117129" y="6190486"/>
            <a:ext cx="3973492" cy="368605"/>
            <a:chOff x="5432846" y="4176568"/>
            <a:chExt cx="2980119" cy="276454"/>
          </a:xfrm>
        </p:grpSpPr>
        <p:sp>
          <p:nvSpPr>
            <p:cNvPr id="4815" name="Google Shape;4815;p29"/>
            <p:cNvSpPr/>
            <p:nvPr/>
          </p:nvSpPr>
          <p:spPr>
            <a:xfrm>
              <a:off x="7801447" y="4176568"/>
              <a:ext cx="611518" cy="276454"/>
            </a:xfrm>
            <a:custGeom>
              <a:avLst/>
              <a:gdLst/>
              <a:ahLst/>
              <a:cxnLst/>
              <a:rect l="l" t="t" r="r" b="b"/>
              <a:pathLst>
                <a:path w="36894" h="16679" extrusionOk="0">
                  <a:moveTo>
                    <a:pt x="18414" y="0"/>
                  </a:moveTo>
                  <a:lnTo>
                    <a:pt x="14044" y="3570"/>
                  </a:lnTo>
                  <a:lnTo>
                    <a:pt x="1635" y="3636"/>
                  </a:lnTo>
                  <a:lnTo>
                    <a:pt x="8373" y="7906"/>
                  </a:lnTo>
                  <a:lnTo>
                    <a:pt x="1" y="16679"/>
                  </a:lnTo>
                  <a:lnTo>
                    <a:pt x="18414" y="13010"/>
                  </a:lnTo>
                  <a:lnTo>
                    <a:pt x="36894" y="16679"/>
                  </a:lnTo>
                  <a:lnTo>
                    <a:pt x="28521" y="7906"/>
                  </a:lnTo>
                  <a:lnTo>
                    <a:pt x="35259" y="3636"/>
                  </a:lnTo>
                  <a:lnTo>
                    <a:pt x="22850" y="3570"/>
                  </a:lnTo>
                  <a:lnTo>
                    <a:pt x="184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6" name="Google Shape;4816;p29"/>
            <p:cNvSpPr/>
            <p:nvPr/>
          </p:nvSpPr>
          <p:spPr>
            <a:xfrm>
              <a:off x="7924185" y="4235725"/>
              <a:ext cx="461697" cy="192983"/>
            </a:xfrm>
            <a:custGeom>
              <a:avLst/>
              <a:gdLst/>
              <a:ahLst/>
              <a:cxnLst/>
              <a:rect l="l" t="t" r="r" b="b"/>
              <a:pathLst>
                <a:path w="27855" h="11643" extrusionOk="0">
                  <a:moveTo>
                    <a:pt x="22284" y="1"/>
                  </a:moveTo>
                  <a:lnTo>
                    <a:pt x="1" y="11642"/>
                  </a:lnTo>
                  <a:lnTo>
                    <a:pt x="11009" y="9441"/>
                  </a:lnTo>
                  <a:lnTo>
                    <a:pt x="14945" y="10175"/>
                  </a:lnTo>
                  <a:lnTo>
                    <a:pt x="22784" y="6105"/>
                  </a:lnTo>
                  <a:lnTo>
                    <a:pt x="21116" y="4337"/>
                  </a:lnTo>
                  <a:lnTo>
                    <a:pt x="27854" y="67"/>
                  </a:lnTo>
                  <a:lnTo>
                    <a:pt x="22284" y="1"/>
                  </a:lnTo>
                  <a:close/>
                </a:path>
              </a:pathLst>
            </a:custGeom>
            <a:solidFill>
              <a:srgbClr val="FFFFFF">
                <a:alpha val="1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7" name="Google Shape;4817;p29"/>
            <p:cNvSpPr/>
            <p:nvPr/>
          </p:nvSpPr>
          <p:spPr>
            <a:xfrm>
              <a:off x="7845122" y="4199790"/>
              <a:ext cx="332859" cy="207353"/>
            </a:xfrm>
            <a:custGeom>
              <a:avLst/>
              <a:gdLst/>
              <a:ahLst/>
              <a:cxnLst/>
              <a:rect l="l" t="t" r="r" b="b"/>
              <a:pathLst>
                <a:path w="20082" h="12510" extrusionOk="0">
                  <a:moveTo>
                    <a:pt x="17513" y="0"/>
                  </a:moveTo>
                  <a:lnTo>
                    <a:pt x="5405" y="6305"/>
                  </a:lnTo>
                  <a:lnTo>
                    <a:pt x="5738" y="6505"/>
                  </a:lnTo>
                  <a:lnTo>
                    <a:pt x="1" y="12509"/>
                  </a:lnTo>
                  <a:lnTo>
                    <a:pt x="20082" y="2069"/>
                  </a:lnTo>
                  <a:lnTo>
                    <a:pt x="17513" y="0"/>
                  </a:lnTo>
                  <a:close/>
                </a:path>
              </a:pathLst>
            </a:custGeom>
            <a:solidFill>
              <a:srgbClr val="FFFFFF">
                <a:alpha val="1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8" name="Google Shape;4818;p29"/>
            <p:cNvSpPr/>
            <p:nvPr/>
          </p:nvSpPr>
          <p:spPr>
            <a:xfrm>
              <a:off x="5432846" y="4176568"/>
              <a:ext cx="611518" cy="276454"/>
            </a:xfrm>
            <a:custGeom>
              <a:avLst/>
              <a:gdLst/>
              <a:ahLst/>
              <a:cxnLst/>
              <a:rect l="l" t="t" r="r" b="b"/>
              <a:pathLst>
                <a:path w="36894" h="16679" extrusionOk="0">
                  <a:moveTo>
                    <a:pt x="18480" y="0"/>
                  </a:moveTo>
                  <a:lnTo>
                    <a:pt x="14044" y="3570"/>
                  </a:lnTo>
                  <a:lnTo>
                    <a:pt x="1635" y="3636"/>
                  </a:lnTo>
                  <a:lnTo>
                    <a:pt x="8373" y="7906"/>
                  </a:lnTo>
                  <a:lnTo>
                    <a:pt x="1" y="16679"/>
                  </a:lnTo>
                  <a:lnTo>
                    <a:pt x="1" y="16679"/>
                  </a:lnTo>
                  <a:lnTo>
                    <a:pt x="18480" y="13010"/>
                  </a:lnTo>
                  <a:lnTo>
                    <a:pt x="36894" y="16679"/>
                  </a:lnTo>
                  <a:lnTo>
                    <a:pt x="36894" y="16679"/>
                  </a:lnTo>
                  <a:lnTo>
                    <a:pt x="28521" y="7906"/>
                  </a:lnTo>
                  <a:lnTo>
                    <a:pt x="35292" y="3636"/>
                  </a:lnTo>
                  <a:lnTo>
                    <a:pt x="22850" y="3570"/>
                  </a:lnTo>
                  <a:lnTo>
                    <a:pt x="18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9" name="Google Shape;4819;p29"/>
            <p:cNvSpPr/>
            <p:nvPr/>
          </p:nvSpPr>
          <p:spPr>
            <a:xfrm>
              <a:off x="5556148" y="4235725"/>
              <a:ext cx="461680" cy="192983"/>
            </a:xfrm>
            <a:custGeom>
              <a:avLst/>
              <a:gdLst/>
              <a:ahLst/>
              <a:cxnLst/>
              <a:rect l="l" t="t" r="r" b="b"/>
              <a:pathLst>
                <a:path w="27854" h="11643" extrusionOk="0">
                  <a:moveTo>
                    <a:pt x="22249" y="1"/>
                  </a:moveTo>
                  <a:lnTo>
                    <a:pt x="0" y="11642"/>
                  </a:lnTo>
                  <a:lnTo>
                    <a:pt x="0" y="11642"/>
                  </a:lnTo>
                  <a:lnTo>
                    <a:pt x="11041" y="9441"/>
                  </a:lnTo>
                  <a:lnTo>
                    <a:pt x="14911" y="10175"/>
                  </a:lnTo>
                  <a:lnTo>
                    <a:pt x="22750" y="6105"/>
                  </a:lnTo>
                  <a:lnTo>
                    <a:pt x="21082" y="4337"/>
                  </a:lnTo>
                  <a:lnTo>
                    <a:pt x="27853" y="67"/>
                  </a:lnTo>
                  <a:lnTo>
                    <a:pt x="22249" y="1"/>
                  </a:lnTo>
                  <a:close/>
                </a:path>
              </a:pathLst>
            </a:custGeom>
            <a:solidFill>
              <a:srgbClr val="FFFFFF">
                <a:alpha val="1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0" name="Google Shape;4820;p29"/>
            <p:cNvSpPr/>
            <p:nvPr/>
          </p:nvSpPr>
          <p:spPr>
            <a:xfrm>
              <a:off x="5476521" y="4199790"/>
              <a:ext cx="332859" cy="207353"/>
            </a:xfrm>
            <a:custGeom>
              <a:avLst/>
              <a:gdLst/>
              <a:ahLst/>
              <a:cxnLst/>
              <a:rect l="l" t="t" r="r" b="b"/>
              <a:pathLst>
                <a:path w="20082" h="12510" extrusionOk="0">
                  <a:moveTo>
                    <a:pt x="17547" y="0"/>
                  </a:moveTo>
                  <a:lnTo>
                    <a:pt x="5405" y="6305"/>
                  </a:lnTo>
                  <a:lnTo>
                    <a:pt x="5738" y="6505"/>
                  </a:lnTo>
                  <a:lnTo>
                    <a:pt x="1" y="12509"/>
                  </a:lnTo>
                  <a:lnTo>
                    <a:pt x="20082" y="2069"/>
                  </a:lnTo>
                  <a:lnTo>
                    <a:pt x="17547" y="0"/>
                  </a:lnTo>
                  <a:close/>
                </a:path>
              </a:pathLst>
            </a:custGeom>
            <a:solidFill>
              <a:srgbClr val="FFFFFF">
                <a:alpha val="1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1" name="Google Shape;4821;p29"/>
          <p:cNvGrpSpPr/>
          <p:nvPr/>
        </p:nvGrpSpPr>
        <p:grpSpPr>
          <a:xfrm>
            <a:off x="-1167" y="600027"/>
            <a:ext cx="527211" cy="6463545"/>
            <a:chOff x="-36750" y="-31225"/>
            <a:chExt cx="441205" cy="5174700"/>
          </a:xfrm>
        </p:grpSpPr>
        <p:sp>
          <p:nvSpPr>
            <p:cNvPr id="4822" name="Google Shape;4822;p29"/>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3" name="Google Shape;4823;p29"/>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4" name="Google Shape;4824;p29"/>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5" name="Google Shape;4825;p29"/>
          <p:cNvGrpSpPr/>
          <p:nvPr/>
        </p:nvGrpSpPr>
        <p:grpSpPr>
          <a:xfrm flipH="1">
            <a:off x="11664357" y="468702"/>
            <a:ext cx="527211" cy="6594637"/>
            <a:chOff x="-36750" y="-31225"/>
            <a:chExt cx="441205" cy="5174700"/>
          </a:xfrm>
        </p:grpSpPr>
        <p:sp>
          <p:nvSpPr>
            <p:cNvPr id="4826" name="Google Shape;4826;p29"/>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7" name="Google Shape;4827;p29"/>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8" name="Google Shape;4828;p29"/>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9" name="Google Shape;4829;p29"/>
          <p:cNvGrpSpPr/>
          <p:nvPr/>
        </p:nvGrpSpPr>
        <p:grpSpPr>
          <a:xfrm>
            <a:off x="-557144" y="-1097533"/>
            <a:ext cx="13305029" cy="1842767"/>
            <a:chOff x="193475" y="-693375"/>
            <a:chExt cx="7221575" cy="1382075"/>
          </a:xfrm>
        </p:grpSpPr>
        <p:sp>
          <p:nvSpPr>
            <p:cNvPr id="4830" name="Google Shape;4830;p29"/>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1" name="Google Shape;4831;p29"/>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2" name="Google Shape;4832;p29"/>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3" name="Google Shape;4833;p29"/>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4" name="Google Shape;4834;p29"/>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5" name="Google Shape;4835;p29"/>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6" name="Google Shape;4836;p29"/>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7" name="Google Shape;4837;p29"/>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8" name="Google Shape;4838;p29"/>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9" name="Google Shape;4839;p29"/>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0" name="Google Shape;4840;p29"/>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1" name="Google Shape;4841;p29"/>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2" name="Google Shape;4842;p29"/>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3" name="Google Shape;4843;p29"/>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4" name="Google Shape;4844;p29"/>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5" name="Google Shape;4845;p29"/>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6" name="Google Shape;4846;p29"/>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7" name="Google Shape;4847;p29"/>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8" name="Google Shape;4848;p29"/>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9" name="Google Shape;4849;p29"/>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0" name="Google Shape;4850;p29"/>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1" name="Google Shape;4851;p29"/>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2" name="Google Shape;4852;p29"/>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3" name="Google Shape;4853;p29"/>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4" name="Google Shape;4854;p29"/>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5" name="Google Shape;4855;p29"/>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6" name="Google Shape;4856;p29"/>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7" name="Google Shape;4857;p29"/>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8" name="Google Shape;4858;p29"/>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9" name="Google Shape;4859;p29"/>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0" name="Google Shape;4860;p29"/>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1" name="Google Shape;4861;p29"/>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2" name="Google Shape;4862;p29"/>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3" name="Google Shape;4863;p29"/>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4" name="Google Shape;4864;p29"/>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5" name="Google Shape;4865;p29"/>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6" name="Google Shape;4866;p29"/>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67" name="Google Shape;4867;p29"/>
          <p:cNvSpPr txBox="1">
            <a:spLocks noGrp="1"/>
          </p:cNvSpPr>
          <p:nvPr>
            <p:ph type="title" hasCustomPrompt="1"/>
          </p:nvPr>
        </p:nvSpPr>
        <p:spPr>
          <a:xfrm>
            <a:off x="3736000" y="974633"/>
            <a:ext cx="4717200" cy="10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accent2"/>
                </a:solidFill>
              </a:defRPr>
            </a:lvl1pPr>
            <a:lvl2pPr lvl="1"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2pPr>
            <a:lvl3pPr lvl="2"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3pPr>
            <a:lvl4pPr lvl="3"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4pPr>
            <a:lvl5pPr lvl="4"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5pPr>
            <a:lvl6pPr lvl="5"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6pPr>
            <a:lvl7pPr lvl="6"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7pPr>
            <a:lvl8pPr lvl="7"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8pPr>
            <a:lvl9pPr lvl="8"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9pPr>
          </a:lstStyle>
          <a:p>
            <a:r>
              <a:t>xx%</a:t>
            </a:r>
          </a:p>
        </p:txBody>
      </p:sp>
      <p:sp>
        <p:nvSpPr>
          <p:cNvPr id="4868" name="Google Shape;4868;p29"/>
          <p:cNvSpPr txBox="1">
            <a:spLocks noGrp="1"/>
          </p:cNvSpPr>
          <p:nvPr>
            <p:ph type="subTitle" idx="1"/>
          </p:nvPr>
        </p:nvSpPr>
        <p:spPr>
          <a:xfrm>
            <a:off x="3735985" y="2022199"/>
            <a:ext cx="4717200" cy="54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869" name="Google Shape;4869;p29"/>
          <p:cNvSpPr txBox="1">
            <a:spLocks noGrp="1"/>
          </p:cNvSpPr>
          <p:nvPr>
            <p:ph type="title" idx="2" hasCustomPrompt="1"/>
          </p:nvPr>
        </p:nvSpPr>
        <p:spPr>
          <a:xfrm>
            <a:off x="960363" y="3472033"/>
            <a:ext cx="4463600" cy="1097200"/>
          </a:xfrm>
          <a:prstGeom prst="rect">
            <a:avLst/>
          </a:prstGeom>
        </p:spPr>
        <p:txBody>
          <a:bodyPr spcFirstLastPara="1" wrap="square" lIns="91425" tIns="91425" rIns="91425" bIns="91425" anchor="ctr" anchorCtr="0">
            <a:noAutofit/>
          </a:bodyPr>
          <a:lstStyle>
            <a:lvl1pPr marR="33866" lvl="0" algn="ctr" rtl="0">
              <a:lnSpc>
                <a:spcPct val="120000"/>
              </a:lnSpc>
              <a:spcBef>
                <a:spcPts val="0"/>
              </a:spcBef>
              <a:spcAft>
                <a:spcPts val="0"/>
              </a:spcAft>
              <a:buSzPts val="4800"/>
              <a:buNone/>
              <a:defRPr sz="4800">
                <a:solidFill>
                  <a:schemeClr val="accent2"/>
                </a:solidFill>
              </a:defRPr>
            </a:lvl1pPr>
            <a:lvl2pPr lvl="1"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2pPr>
            <a:lvl3pPr lvl="2"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3pPr>
            <a:lvl4pPr lvl="3"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4pPr>
            <a:lvl5pPr lvl="4"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5pPr>
            <a:lvl6pPr lvl="5"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6pPr>
            <a:lvl7pPr lvl="6"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7pPr>
            <a:lvl8pPr lvl="7"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8pPr>
            <a:lvl9pPr lvl="8"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9pPr>
          </a:lstStyle>
          <a:p>
            <a:r>
              <a:t>xx%</a:t>
            </a:r>
          </a:p>
        </p:txBody>
      </p:sp>
      <p:sp>
        <p:nvSpPr>
          <p:cNvPr id="4870" name="Google Shape;4870;p29"/>
          <p:cNvSpPr txBox="1">
            <a:spLocks noGrp="1"/>
          </p:cNvSpPr>
          <p:nvPr>
            <p:ph type="subTitle" idx="3"/>
          </p:nvPr>
        </p:nvSpPr>
        <p:spPr>
          <a:xfrm>
            <a:off x="960363" y="4528165"/>
            <a:ext cx="4463600" cy="54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871" name="Google Shape;4871;p29"/>
          <p:cNvSpPr txBox="1">
            <a:spLocks noGrp="1"/>
          </p:cNvSpPr>
          <p:nvPr>
            <p:ph type="title" idx="4" hasCustomPrompt="1"/>
          </p:nvPr>
        </p:nvSpPr>
        <p:spPr>
          <a:xfrm>
            <a:off x="6752321" y="3472033"/>
            <a:ext cx="4463600" cy="1097200"/>
          </a:xfrm>
          <a:prstGeom prst="rect">
            <a:avLst/>
          </a:prstGeom>
        </p:spPr>
        <p:txBody>
          <a:bodyPr spcFirstLastPara="1" wrap="square" lIns="91425" tIns="91425" rIns="91425" bIns="91425" anchor="ctr" anchorCtr="0">
            <a:noAutofit/>
          </a:bodyPr>
          <a:lstStyle>
            <a:lvl1pPr marR="33866" lvl="0" algn="ctr" rtl="0">
              <a:lnSpc>
                <a:spcPct val="120000"/>
              </a:lnSpc>
              <a:spcBef>
                <a:spcPts val="0"/>
              </a:spcBef>
              <a:spcAft>
                <a:spcPts val="0"/>
              </a:spcAft>
              <a:buSzPts val="4800"/>
              <a:buNone/>
              <a:defRPr sz="4800">
                <a:solidFill>
                  <a:schemeClr val="accent2"/>
                </a:solidFill>
              </a:defRPr>
            </a:lvl1pPr>
            <a:lvl2pPr lvl="1"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2pPr>
            <a:lvl3pPr lvl="2"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3pPr>
            <a:lvl4pPr lvl="3"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4pPr>
            <a:lvl5pPr lvl="4"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5pPr>
            <a:lvl6pPr lvl="5"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6pPr>
            <a:lvl7pPr lvl="6"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7pPr>
            <a:lvl8pPr lvl="7"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8pPr>
            <a:lvl9pPr lvl="8" algn="ctr" rtl="0">
              <a:spcBef>
                <a:spcPts val="0"/>
              </a:spcBef>
              <a:spcAft>
                <a:spcPts val="0"/>
              </a:spcAft>
              <a:buSzPts val="4800"/>
              <a:buFont typeface="Playfair Display"/>
              <a:buNone/>
              <a:defRPr sz="6400" b="1" i="1">
                <a:latin typeface="Playfair Display"/>
                <a:ea typeface="Playfair Display"/>
                <a:cs typeface="Playfair Display"/>
                <a:sym typeface="Playfair Display"/>
              </a:defRPr>
            </a:lvl9pPr>
          </a:lstStyle>
          <a:p>
            <a:r>
              <a:t>xx%</a:t>
            </a:r>
          </a:p>
        </p:txBody>
      </p:sp>
      <p:sp>
        <p:nvSpPr>
          <p:cNvPr id="4872" name="Google Shape;4872;p29"/>
          <p:cNvSpPr txBox="1">
            <a:spLocks noGrp="1"/>
          </p:cNvSpPr>
          <p:nvPr>
            <p:ph type="subTitle" idx="5"/>
          </p:nvPr>
        </p:nvSpPr>
        <p:spPr>
          <a:xfrm>
            <a:off x="6752321" y="4528164"/>
            <a:ext cx="4463600" cy="54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490652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4873"/>
        <p:cNvGrpSpPr/>
        <p:nvPr/>
      </p:nvGrpSpPr>
      <p:grpSpPr>
        <a:xfrm>
          <a:off x="0" y="0"/>
          <a:ext cx="0" cy="0"/>
          <a:chOff x="0" y="0"/>
          <a:chExt cx="0" cy="0"/>
        </a:xfrm>
      </p:grpSpPr>
      <p:sp>
        <p:nvSpPr>
          <p:cNvPr id="4874" name="Google Shape;4874;p30"/>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75" name="Google Shape;4875;p30"/>
          <p:cNvGrpSpPr/>
          <p:nvPr/>
        </p:nvGrpSpPr>
        <p:grpSpPr>
          <a:xfrm flipH="1">
            <a:off x="11664340" y="468701"/>
            <a:ext cx="527211" cy="6119255"/>
            <a:chOff x="-36750" y="-31225"/>
            <a:chExt cx="441205" cy="5174700"/>
          </a:xfrm>
        </p:grpSpPr>
        <p:sp>
          <p:nvSpPr>
            <p:cNvPr id="4876" name="Google Shape;4876;p30"/>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7" name="Google Shape;4877;p30"/>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8" name="Google Shape;4878;p30"/>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79" name="Google Shape;4879;p30"/>
          <p:cNvGrpSpPr/>
          <p:nvPr/>
        </p:nvGrpSpPr>
        <p:grpSpPr>
          <a:xfrm>
            <a:off x="-1160" y="593034"/>
            <a:ext cx="527211" cy="6119255"/>
            <a:chOff x="-36750" y="-31225"/>
            <a:chExt cx="441205" cy="5174700"/>
          </a:xfrm>
        </p:grpSpPr>
        <p:sp>
          <p:nvSpPr>
            <p:cNvPr id="4880" name="Google Shape;4880;p30"/>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1" name="Google Shape;4881;p30"/>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2" name="Google Shape;4882;p30"/>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3" name="Google Shape;4883;p30"/>
          <p:cNvGrpSpPr/>
          <p:nvPr/>
        </p:nvGrpSpPr>
        <p:grpSpPr>
          <a:xfrm>
            <a:off x="-557144" y="-1097533"/>
            <a:ext cx="13305029" cy="1842767"/>
            <a:chOff x="193475" y="-693375"/>
            <a:chExt cx="7221575" cy="1382075"/>
          </a:xfrm>
        </p:grpSpPr>
        <p:sp>
          <p:nvSpPr>
            <p:cNvPr id="4884" name="Google Shape;4884;p30"/>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5" name="Google Shape;4885;p30"/>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6" name="Google Shape;4886;p30"/>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7" name="Google Shape;4887;p30"/>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8" name="Google Shape;4888;p30"/>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9" name="Google Shape;4889;p30"/>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0" name="Google Shape;4890;p30"/>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1" name="Google Shape;4891;p30"/>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2" name="Google Shape;4892;p30"/>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3" name="Google Shape;4893;p30"/>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4" name="Google Shape;4894;p30"/>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5" name="Google Shape;4895;p30"/>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6" name="Google Shape;4896;p30"/>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7" name="Google Shape;4897;p30"/>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8" name="Google Shape;4898;p30"/>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9" name="Google Shape;4899;p30"/>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0" name="Google Shape;4900;p30"/>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1" name="Google Shape;4901;p30"/>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2" name="Google Shape;4902;p30"/>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3" name="Google Shape;4903;p30"/>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4" name="Google Shape;4904;p30"/>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5" name="Google Shape;4905;p30"/>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6" name="Google Shape;4906;p30"/>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7" name="Google Shape;4907;p30"/>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8" name="Google Shape;4908;p30"/>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9" name="Google Shape;4909;p30"/>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0" name="Google Shape;4910;p30"/>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1" name="Google Shape;4911;p30"/>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2" name="Google Shape;4912;p30"/>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3" name="Google Shape;4913;p30"/>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4" name="Google Shape;4914;p30"/>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5" name="Google Shape;4915;p30"/>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6" name="Google Shape;4916;p30"/>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7" name="Google Shape;4917;p30"/>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8" name="Google Shape;4918;p30"/>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9" name="Google Shape;4919;p30"/>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0" name="Google Shape;4920;p30"/>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21" name="Google Shape;4921;p30"/>
          <p:cNvGrpSpPr/>
          <p:nvPr/>
        </p:nvGrpSpPr>
        <p:grpSpPr>
          <a:xfrm>
            <a:off x="-26" y="6151028"/>
            <a:ext cx="12191577" cy="2172125"/>
            <a:chOff x="429225" y="4417075"/>
            <a:chExt cx="6749600" cy="1202550"/>
          </a:xfrm>
        </p:grpSpPr>
        <p:sp>
          <p:nvSpPr>
            <p:cNvPr id="4922" name="Google Shape;4922;p30"/>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3" name="Google Shape;4923;p30"/>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4" name="Google Shape;4924;p30"/>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5" name="Google Shape;4925;p30"/>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6" name="Google Shape;4926;p30"/>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7" name="Google Shape;4927;p30"/>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8" name="Google Shape;4928;p30"/>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9" name="Google Shape;4929;p30"/>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0" name="Google Shape;4930;p30"/>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1" name="Google Shape;4931;p30"/>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2" name="Google Shape;4932;p30"/>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3" name="Google Shape;4933;p30"/>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4" name="Google Shape;4934;p30"/>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5" name="Google Shape;4935;p30"/>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6" name="Google Shape;4936;p30"/>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7" name="Google Shape;4937;p30"/>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8" name="Google Shape;4938;p30"/>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9" name="Google Shape;4939;p30"/>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0" name="Google Shape;4940;p30"/>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1" name="Google Shape;4941;p30"/>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2" name="Google Shape;4942;p30"/>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3" name="Google Shape;4943;p30"/>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4" name="Google Shape;4944;p30"/>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5" name="Google Shape;4945;p30"/>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6" name="Google Shape;4946;p30"/>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7" name="Google Shape;4947;p30"/>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8" name="Google Shape;4948;p30"/>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9" name="Google Shape;4949;p30"/>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0" name="Google Shape;4950;p30"/>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1" name="Google Shape;4951;p30"/>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2" name="Google Shape;4952;p30"/>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3" name="Google Shape;4953;p30"/>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4" name="Google Shape;4954;p30"/>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5" name="Google Shape;4955;p30"/>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6" name="Google Shape;4956;p30"/>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7" name="Google Shape;4957;p30"/>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8" name="Google Shape;4958;p30"/>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9" name="Google Shape;4959;p30"/>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0" name="Google Shape;4960;p30"/>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1" name="Google Shape;4961;p30"/>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2" name="Google Shape;4962;p30"/>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3" name="Google Shape;4963;p30"/>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4" name="Google Shape;4964;p30"/>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5" name="Google Shape;4965;p30"/>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6" name="Google Shape;4966;p30"/>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7" name="Google Shape;4967;p30"/>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8" name="Google Shape;4968;p30"/>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9" name="Google Shape;4969;p30"/>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0" name="Google Shape;4970;p30"/>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1" name="Google Shape;4971;p30"/>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2" name="Google Shape;4972;p30"/>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3" name="Google Shape;4973;p30"/>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4" name="Google Shape;4974;p30"/>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5" name="Google Shape;4975;p30"/>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6" name="Google Shape;4976;p30"/>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7" name="Google Shape;4977;p30"/>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8" name="Google Shape;4978;p30"/>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9" name="Google Shape;4979;p30"/>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0" name="Google Shape;4980;p30"/>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1" name="Google Shape;4981;p30"/>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2" name="Google Shape;4982;p30"/>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3" name="Google Shape;4983;p30"/>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4" name="Google Shape;4984;p30"/>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5" name="Google Shape;4985;p30"/>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6" name="Google Shape;4986;p30"/>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7" name="Google Shape;4987;p30"/>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8" name="Google Shape;4988;p30"/>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9" name="Google Shape;4989;p30"/>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0" name="Google Shape;4990;p30"/>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1" name="Google Shape;4991;p30"/>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2" name="Google Shape;4992;p30"/>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3" name="Google Shape;4993;p30"/>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4" name="Google Shape;4994;p30"/>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5" name="Google Shape;4995;p30"/>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6" name="Google Shape;4996;p30"/>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7" name="Google Shape;4997;p30"/>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8" name="Google Shape;4998;p30"/>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9" name="Google Shape;4999;p30"/>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0" name="Google Shape;5000;p30"/>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1" name="Google Shape;5001;p30"/>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2" name="Google Shape;5002;p30"/>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3" name="Google Shape;5003;p30"/>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4" name="Google Shape;5004;p30"/>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5" name="Google Shape;5005;p30"/>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6" name="Google Shape;5006;p30"/>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7" name="Google Shape;5007;p30"/>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8" name="Google Shape;5008;p30"/>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9" name="Google Shape;5009;p30"/>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0" name="Google Shape;5010;p30"/>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1" name="Google Shape;5011;p30"/>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2" name="Google Shape;5012;p30"/>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3" name="Google Shape;5013;p30"/>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4" name="Google Shape;5014;p30"/>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5" name="Google Shape;5015;p30"/>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6" name="Google Shape;5016;p30"/>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7" name="Google Shape;5017;p30"/>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8" name="Google Shape;5018;p30"/>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9" name="Google Shape;5019;p30"/>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0" name="Google Shape;5020;p30"/>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1" name="Google Shape;5021;p30"/>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2" name="Google Shape;5022;p30"/>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3" name="Google Shape;5023;p30"/>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4" name="Google Shape;5024;p30"/>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5" name="Google Shape;5025;p30"/>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6" name="Google Shape;5026;p30"/>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7" name="Google Shape;5027;p30"/>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8" name="Google Shape;5028;p30"/>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9" name="Google Shape;5029;p30"/>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0" name="Google Shape;5030;p30"/>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1" name="Google Shape;5031;p30"/>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2" name="Google Shape;5032;p30"/>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3" name="Google Shape;5033;p30"/>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4" name="Google Shape;5034;p30"/>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5" name="Google Shape;5035;p30"/>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6" name="Google Shape;5036;p30"/>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7" name="Google Shape;5037;p30"/>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8" name="Google Shape;5038;p30"/>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9" name="Google Shape;5039;p30"/>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0" name="Google Shape;5040;p30"/>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1" name="Google Shape;5041;p30"/>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2" name="Google Shape;5042;p30"/>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3" name="Google Shape;5043;p30"/>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4" name="Google Shape;5044;p30"/>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5" name="Google Shape;5045;p30"/>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6" name="Google Shape;5046;p30"/>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7" name="Google Shape;5047;p30"/>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8" name="Google Shape;5048;p30"/>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9" name="Google Shape;5049;p30"/>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0" name="Google Shape;5050;p30"/>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1" name="Google Shape;5051;p30"/>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2" name="Google Shape;5052;p30"/>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3" name="Google Shape;5053;p30"/>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4" name="Google Shape;5054;p30"/>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5" name="Google Shape;5055;p30"/>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6" name="Google Shape;5056;p30"/>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7" name="Google Shape;5057;p30"/>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8" name="Google Shape;5058;p30"/>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9" name="Google Shape;5059;p30"/>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0" name="Google Shape;5060;p30"/>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1" name="Google Shape;5061;p30"/>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2" name="Google Shape;5062;p30"/>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3" name="Google Shape;5063;p30"/>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4" name="Google Shape;5064;p30"/>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5" name="Google Shape;5065;p30"/>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6" name="Google Shape;5066;p30"/>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7" name="Google Shape;5067;p30"/>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8" name="Google Shape;5068;p30"/>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9" name="Google Shape;5069;p30"/>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0" name="Google Shape;5070;p30"/>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1" name="Google Shape;5071;p30"/>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2" name="Google Shape;5072;p30"/>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3" name="Google Shape;5073;p30"/>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4" name="Google Shape;5074;p30"/>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5" name="Google Shape;5075;p30"/>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6" name="Google Shape;5076;p30"/>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7" name="Google Shape;5077;p30"/>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8" name="Google Shape;5078;p30"/>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9" name="Google Shape;5079;p30"/>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0" name="Google Shape;5080;p30"/>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1" name="Google Shape;5081;p30"/>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2" name="Google Shape;5082;p30"/>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3" name="Google Shape;5083;p30"/>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4" name="Google Shape;5084;p30"/>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5" name="Google Shape;5085;p30"/>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6" name="Google Shape;5086;p30"/>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7" name="Google Shape;5087;p30"/>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8" name="Google Shape;5088;p30"/>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9" name="Google Shape;5089;p30"/>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0" name="Google Shape;5090;p30"/>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1" name="Google Shape;5091;p30"/>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2" name="Google Shape;5092;p30"/>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93" name="Google Shape;5093;p30"/>
          <p:cNvSpPr txBox="1">
            <a:spLocks noGrp="1"/>
          </p:cNvSpPr>
          <p:nvPr>
            <p:ph type="title"/>
          </p:nvPr>
        </p:nvSpPr>
        <p:spPr>
          <a:xfrm>
            <a:off x="1355917" y="4471653"/>
            <a:ext cx="2356000" cy="4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094" name="Google Shape;5094;p30"/>
          <p:cNvSpPr txBox="1">
            <a:spLocks noGrp="1"/>
          </p:cNvSpPr>
          <p:nvPr>
            <p:ph type="subTitle" idx="1"/>
          </p:nvPr>
        </p:nvSpPr>
        <p:spPr>
          <a:xfrm>
            <a:off x="1355917" y="4983889"/>
            <a:ext cx="235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095" name="Google Shape;5095;p30"/>
          <p:cNvSpPr txBox="1">
            <a:spLocks noGrp="1"/>
          </p:cNvSpPr>
          <p:nvPr>
            <p:ph type="title" idx="2"/>
          </p:nvPr>
        </p:nvSpPr>
        <p:spPr>
          <a:xfrm>
            <a:off x="4918001" y="4471653"/>
            <a:ext cx="2356000" cy="4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096" name="Google Shape;5096;p30"/>
          <p:cNvSpPr txBox="1">
            <a:spLocks noGrp="1"/>
          </p:cNvSpPr>
          <p:nvPr>
            <p:ph type="subTitle" idx="3"/>
          </p:nvPr>
        </p:nvSpPr>
        <p:spPr>
          <a:xfrm>
            <a:off x="4918001" y="4983889"/>
            <a:ext cx="235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097" name="Google Shape;5097;p30"/>
          <p:cNvSpPr txBox="1">
            <a:spLocks noGrp="1"/>
          </p:cNvSpPr>
          <p:nvPr>
            <p:ph type="title" idx="4"/>
          </p:nvPr>
        </p:nvSpPr>
        <p:spPr>
          <a:xfrm>
            <a:off x="8477083" y="4471653"/>
            <a:ext cx="2356000" cy="4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933"/>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098" name="Google Shape;5098;p30"/>
          <p:cNvSpPr txBox="1">
            <a:spLocks noGrp="1"/>
          </p:cNvSpPr>
          <p:nvPr>
            <p:ph type="subTitle" idx="5"/>
          </p:nvPr>
        </p:nvSpPr>
        <p:spPr>
          <a:xfrm>
            <a:off x="8477083" y="4983889"/>
            <a:ext cx="2356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099" name="Google Shape;5099;p30"/>
          <p:cNvSpPr txBox="1">
            <a:spLocks noGrp="1"/>
          </p:cNvSpPr>
          <p:nvPr>
            <p:ph type="title" idx="6" hasCustomPrompt="1"/>
          </p:nvPr>
        </p:nvSpPr>
        <p:spPr>
          <a:xfrm>
            <a:off x="1355917" y="3822903"/>
            <a:ext cx="2356000" cy="68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accent2"/>
                </a:solidFill>
              </a:defRPr>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100" name="Google Shape;5100;p30"/>
          <p:cNvSpPr txBox="1">
            <a:spLocks noGrp="1"/>
          </p:cNvSpPr>
          <p:nvPr>
            <p:ph type="title" idx="7" hasCustomPrompt="1"/>
          </p:nvPr>
        </p:nvSpPr>
        <p:spPr>
          <a:xfrm>
            <a:off x="4918001" y="3822903"/>
            <a:ext cx="2356000" cy="68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accent2"/>
                </a:solidFill>
              </a:defRPr>
            </a:lvl1pPr>
            <a:lvl2pPr lvl="1" algn="ctr" rtl="0">
              <a:spcBef>
                <a:spcPts val="0"/>
              </a:spcBef>
              <a:spcAft>
                <a:spcPts val="0"/>
              </a:spcAft>
              <a:buClr>
                <a:schemeClr val="accent2"/>
              </a:buClr>
              <a:buSzPts val="4800"/>
              <a:buNone/>
              <a:defRPr sz="6400">
                <a:solidFill>
                  <a:schemeClr val="accent2"/>
                </a:solidFill>
              </a:defRPr>
            </a:lvl2pPr>
            <a:lvl3pPr lvl="2" algn="ctr" rtl="0">
              <a:spcBef>
                <a:spcPts val="0"/>
              </a:spcBef>
              <a:spcAft>
                <a:spcPts val="0"/>
              </a:spcAft>
              <a:buClr>
                <a:schemeClr val="accent2"/>
              </a:buClr>
              <a:buSzPts val="4800"/>
              <a:buNone/>
              <a:defRPr sz="6400">
                <a:solidFill>
                  <a:schemeClr val="accent2"/>
                </a:solidFill>
              </a:defRPr>
            </a:lvl3pPr>
            <a:lvl4pPr lvl="3" algn="ctr" rtl="0">
              <a:spcBef>
                <a:spcPts val="0"/>
              </a:spcBef>
              <a:spcAft>
                <a:spcPts val="0"/>
              </a:spcAft>
              <a:buClr>
                <a:schemeClr val="accent2"/>
              </a:buClr>
              <a:buSzPts val="4800"/>
              <a:buNone/>
              <a:defRPr sz="6400">
                <a:solidFill>
                  <a:schemeClr val="accent2"/>
                </a:solidFill>
              </a:defRPr>
            </a:lvl4pPr>
            <a:lvl5pPr lvl="4" algn="ctr" rtl="0">
              <a:spcBef>
                <a:spcPts val="0"/>
              </a:spcBef>
              <a:spcAft>
                <a:spcPts val="0"/>
              </a:spcAft>
              <a:buClr>
                <a:schemeClr val="accent2"/>
              </a:buClr>
              <a:buSzPts val="4800"/>
              <a:buNone/>
              <a:defRPr sz="6400">
                <a:solidFill>
                  <a:schemeClr val="accent2"/>
                </a:solidFill>
              </a:defRPr>
            </a:lvl5pPr>
            <a:lvl6pPr lvl="5" algn="ctr" rtl="0">
              <a:spcBef>
                <a:spcPts val="0"/>
              </a:spcBef>
              <a:spcAft>
                <a:spcPts val="0"/>
              </a:spcAft>
              <a:buClr>
                <a:schemeClr val="accent2"/>
              </a:buClr>
              <a:buSzPts val="4800"/>
              <a:buNone/>
              <a:defRPr sz="6400">
                <a:solidFill>
                  <a:schemeClr val="accent2"/>
                </a:solidFill>
              </a:defRPr>
            </a:lvl6pPr>
            <a:lvl7pPr lvl="6" algn="ctr" rtl="0">
              <a:spcBef>
                <a:spcPts val="0"/>
              </a:spcBef>
              <a:spcAft>
                <a:spcPts val="0"/>
              </a:spcAft>
              <a:buClr>
                <a:schemeClr val="accent2"/>
              </a:buClr>
              <a:buSzPts val="4800"/>
              <a:buNone/>
              <a:defRPr sz="6400">
                <a:solidFill>
                  <a:schemeClr val="accent2"/>
                </a:solidFill>
              </a:defRPr>
            </a:lvl7pPr>
            <a:lvl8pPr lvl="7" algn="ctr" rtl="0">
              <a:spcBef>
                <a:spcPts val="0"/>
              </a:spcBef>
              <a:spcAft>
                <a:spcPts val="0"/>
              </a:spcAft>
              <a:buClr>
                <a:schemeClr val="accent2"/>
              </a:buClr>
              <a:buSzPts val="4800"/>
              <a:buNone/>
              <a:defRPr sz="6400">
                <a:solidFill>
                  <a:schemeClr val="accent2"/>
                </a:solidFill>
              </a:defRPr>
            </a:lvl8pPr>
            <a:lvl9pPr lvl="8" algn="ctr" rtl="0">
              <a:spcBef>
                <a:spcPts val="0"/>
              </a:spcBef>
              <a:spcAft>
                <a:spcPts val="0"/>
              </a:spcAft>
              <a:buClr>
                <a:schemeClr val="accent2"/>
              </a:buClr>
              <a:buSzPts val="4800"/>
              <a:buNone/>
              <a:defRPr sz="6400">
                <a:solidFill>
                  <a:schemeClr val="accent2"/>
                </a:solidFill>
              </a:defRPr>
            </a:lvl9pPr>
          </a:lstStyle>
          <a:p>
            <a:r>
              <a:t>xx%</a:t>
            </a:r>
          </a:p>
        </p:txBody>
      </p:sp>
      <p:sp>
        <p:nvSpPr>
          <p:cNvPr id="5101" name="Google Shape;5101;p30"/>
          <p:cNvSpPr txBox="1">
            <a:spLocks noGrp="1"/>
          </p:cNvSpPr>
          <p:nvPr>
            <p:ph type="title" idx="8" hasCustomPrompt="1"/>
          </p:nvPr>
        </p:nvSpPr>
        <p:spPr>
          <a:xfrm>
            <a:off x="8477083" y="3822903"/>
            <a:ext cx="2356000" cy="68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accent2"/>
                </a:solidFill>
              </a:defRPr>
            </a:lvl1pPr>
            <a:lvl2pPr lvl="1" algn="ctr" rtl="0">
              <a:spcBef>
                <a:spcPts val="0"/>
              </a:spcBef>
              <a:spcAft>
                <a:spcPts val="0"/>
              </a:spcAft>
              <a:buClr>
                <a:schemeClr val="accent2"/>
              </a:buClr>
              <a:buSzPts val="4800"/>
              <a:buNone/>
              <a:defRPr sz="6400">
                <a:solidFill>
                  <a:schemeClr val="accent2"/>
                </a:solidFill>
              </a:defRPr>
            </a:lvl2pPr>
            <a:lvl3pPr lvl="2" algn="ctr" rtl="0">
              <a:spcBef>
                <a:spcPts val="0"/>
              </a:spcBef>
              <a:spcAft>
                <a:spcPts val="0"/>
              </a:spcAft>
              <a:buClr>
                <a:schemeClr val="accent2"/>
              </a:buClr>
              <a:buSzPts val="4800"/>
              <a:buNone/>
              <a:defRPr sz="6400">
                <a:solidFill>
                  <a:schemeClr val="accent2"/>
                </a:solidFill>
              </a:defRPr>
            </a:lvl3pPr>
            <a:lvl4pPr lvl="3" algn="ctr" rtl="0">
              <a:spcBef>
                <a:spcPts val="0"/>
              </a:spcBef>
              <a:spcAft>
                <a:spcPts val="0"/>
              </a:spcAft>
              <a:buClr>
                <a:schemeClr val="accent2"/>
              </a:buClr>
              <a:buSzPts val="4800"/>
              <a:buNone/>
              <a:defRPr sz="6400">
                <a:solidFill>
                  <a:schemeClr val="accent2"/>
                </a:solidFill>
              </a:defRPr>
            </a:lvl4pPr>
            <a:lvl5pPr lvl="4" algn="ctr" rtl="0">
              <a:spcBef>
                <a:spcPts val="0"/>
              </a:spcBef>
              <a:spcAft>
                <a:spcPts val="0"/>
              </a:spcAft>
              <a:buClr>
                <a:schemeClr val="accent2"/>
              </a:buClr>
              <a:buSzPts val="4800"/>
              <a:buNone/>
              <a:defRPr sz="6400">
                <a:solidFill>
                  <a:schemeClr val="accent2"/>
                </a:solidFill>
              </a:defRPr>
            </a:lvl5pPr>
            <a:lvl6pPr lvl="5" algn="ctr" rtl="0">
              <a:spcBef>
                <a:spcPts val="0"/>
              </a:spcBef>
              <a:spcAft>
                <a:spcPts val="0"/>
              </a:spcAft>
              <a:buClr>
                <a:schemeClr val="accent2"/>
              </a:buClr>
              <a:buSzPts val="4800"/>
              <a:buNone/>
              <a:defRPr sz="6400">
                <a:solidFill>
                  <a:schemeClr val="accent2"/>
                </a:solidFill>
              </a:defRPr>
            </a:lvl6pPr>
            <a:lvl7pPr lvl="6" algn="ctr" rtl="0">
              <a:spcBef>
                <a:spcPts val="0"/>
              </a:spcBef>
              <a:spcAft>
                <a:spcPts val="0"/>
              </a:spcAft>
              <a:buClr>
                <a:schemeClr val="accent2"/>
              </a:buClr>
              <a:buSzPts val="4800"/>
              <a:buNone/>
              <a:defRPr sz="6400">
                <a:solidFill>
                  <a:schemeClr val="accent2"/>
                </a:solidFill>
              </a:defRPr>
            </a:lvl7pPr>
            <a:lvl8pPr lvl="7" algn="ctr" rtl="0">
              <a:spcBef>
                <a:spcPts val="0"/>
              </a:spcBef>
              <a:spcAft>
                <a:spcPts val="0"/>
              </a:spcAft>
              <a:buClr>
                <a:schemeClr val="accent2"/>
              </a:buClr>
              <a:buSzPts val="4800"/>
              <a:buNone/>
              <a:defRPr sz="6400">
                <a:solidFill>
                  <a:schemeClr val="accent2"/>
                </a:solidFill>
              </a:defRPr>
            </a:lvl8pPr>
            <a:lvl9pPr lvl="8" algn="ctr" rtl="0">
              <a:spcBef>
                <a:spcPts val="0"/>
              </a:spcBef>
              <a:spcAft>
                <a:spcPts val="0"/>
              </a:spcAft>
              <a:buClr>
                <a:schemeClr val="accent2"/>
              </a:buClr>
              <a:buSzPts val="4800"/>
              <a:buNone/>
              <a:defRPr sz="6400">
                <a:solidFill>
                  <a:schemeClr val="accent2"/>
                </a:solidFill>
              </a:defRPr>
            </a:lvl9pPr>
          </a:lstStyle>
          <a:p>
            <a:r>
              <a:t>xx%</a:t>
            </a:r>
          </a:p>
        </p:txBody>
      </p:sp>
      <p:sp>
        <p:nvSpPr>
          <p:cNvPr id="5102" name="Google Shape;5102;p30"/>
          <p:cNvSpPr txBox="1">
            <a:spLocks noGrp="1"/>
          </p:cNvSpPr>
          <p:nvPr>
            <p:ph type="title" idx="9"/>
          </p:nvPr>
        </p:nvSpPr>
        <p:spPr>
          <a:xfrm>
            <a:off x="960000" y="835205"/>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162071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103"/>
        <p:cNvGrpSpPr/>
        <p:nvPr/>
      </p:nvGrpSpPr>
      <p:grpSpPr>
        <a:xfrm>
          <a:off x="0" y="0"/>
          <a:ext cx="0" cy="0"/>
          <a:chOff x="0" y="0"/>
          <a:chExt cx="0" cy="0"/>
        </a:xfrm>
      </p:grpSpPr>
      <p:sp>
        <p:nvSpPr>
          <p:cNvPr id="5104" name="Google Shape;5104;p31"/>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05" name="Google Shape;5105;p31"/>
          <p:cNvGrpSpPr/>
          <p:nvPr/>
        </p:nvGrpSpPr>
        <p:grpSpPr>
          <a:xfrm>
            <a:off x="67" y="-176233"/>
            <a:ext cx="1109524" cy="7074157"/>
            <a:chOff x="1440600" y="197825"/>
            <a:chExt cx="990175" cy="3797050"/>
          </a:xfrm>
        </p:grpSpPr>
        <p:sp>
          <p:nvSpPr>
            <p:cNvPr id="5106" name="Google Shape;5106;p31"/>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7" name="Google Shape;5107;p31"/>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8" name="Google Shape;5108;p31"/>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9" name="Google Shape;5109;p31"/>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0" name="Google Shape;5110;p31"/>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1" name="Google Shape;5111;p31"/>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2" name="Google Shape;5112;p31"/>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3" name="Google Shape;5113;p31"/>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4" name="Google Shape;5114;p31"/>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5" name="Google Shape;5115;p31"/>
          <p:cNvGrpSpPr/>
          <p:nvPr/>
        </p:nvGrpSpPr>
        <p:grpSpPr>
          <a:xfrm flipH="1">
            <a:off x="11092391" y="-176233"/>
            <a:ext cx="1109524" cy="7074157"/>
            <a:chOff x="1440600" y="197825"/>
            <a:chExt cx="990175" cy="3797050"/>
          </a:xfrm>
        </p:grpSpPr>
        <p:sp>
          <p:nvSpPr>
            <p:cNvPr id="5116" name="Google Shape;5116;p31"/>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7" name="Google Shape;5117;p31"/>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8" name="Google Shape;5118;p31"/>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9" name="Google Shape;5119;p31"/>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0" name="Google Shape;5120;p31"/>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1" name="Google Shape;5121;p31"/>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2" name="Google Shape;5122;p31"/>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3" name="Google Shape;5123;p31"/>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4" name="Google Shape;5124;p31"/>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5" name="Google Shape;5125;p31"/>
          <p:cNvGrpSpPr/>
          <p:nvPr/>
        </p:nvGrpSpPr>
        <p:grpSpPr>
          <a:xfrm>
            <a:off x="-557144" y="-1097533"/>
            <a:ext cx="13305029" cy="1842767"/>
            <a:chOff x="193475" y="-693375"/>
            <a:chExt cx="7221575" cy="1382075"/>
          </a:xfrm>
        </p:grpSpPr>
        <p:sp>
          <p:nvSpPr>
            <p:cNvPr id="5126" name="Google Shape;5126;p31"/>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7" name="Google Shape;5127;p31"/>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8" name="Google Shape;5128;p31"/>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9" name="Google Shape;5129;p31"/>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0" name="Google Shape;5130;p31"/>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1" name="Google Shape;5131;p31"/>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2" name="Google Shape;5132;p31"/>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3" name="Google Shape;5133;p31"/>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4" name="Google Shape;5134;p31"/>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5" name="Google Shape;5135;p31"/>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6" name="Google Shape;5136;p31"/>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7" name="Google Shape;5137;p31"/>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8" name="Google Shape;5138;p31"/>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9" name="Google Shape;5139;p31"/>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0" name="Google Shape;5140;p31"/>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1" name="Google Shape;5141;p31"/>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2" name="Google Shape;5142;p31"/>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3" name="Google Shape;5143;p31"/>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4" name="Google Shape;5144;p31"/>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5" name="Google Shape;5145;p31"/>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6" name="Google Shape;5146;p31"/>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7" name="Google Shape;5147;p31"/>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8" name="Google Shape;5148;p31"/>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9" name="Google Shape;5149;p31"/>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0" name="Google Shape;5150;p31"/>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1" name="Google Shape;5151;p31"/>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2" name="Google Shape;5152;p31"/>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3" name="Google Shape;5153;p31"/>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4" name="Google Shape;5154;p31"/>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5" name="Google Shape;5155;p31"/>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6" name="Google Shape;5156;p31"/>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7" name="Google Shape;5157;p31"/>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8" name="Google Shape;5158;p31"/>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9" name="Google Shape;5159;p31"/>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0" name="Google Shape;5160;p31"/>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1" name="Google Shape;5161;p31"/>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2" name="Google Shape;5162;p31"/>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63" name="Google Shape;5163;p31"/>
          <p:cNvGrpSpPr/>
          <p:nvPr/>
        </p:nvGrpSpPr>
        <p:grpSpPr>
          <a:xfrm>
            <a:off x="-26" y="6151028"/>
            <a:ext cx="12191577" cy="2172125"/>
            <a:chOff x="429225" y="4417075"/>
            <a:chExt cx="6749600" cy="1202550"/>
          </a:xfrm>
        </p:grpSpPr>
        <p:sp>
          <p:nvSpPr>
            <p:cNvPr id="5164" name="Google Shape;5164;p31"/>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5" name="Google Shape;5165;p31"/>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6" name="Google Shape;5166;p31"/>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7" name="Google Shape;5167;p31"/>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8" name="Google Shape;5168;p31"/>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9" name="Google Shape;5169;p31"/>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0" name="Google Shape;5170;p31"/>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1" name="Google Shape;5171;p31"/>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2" name="Google Shape;5172;p31"/>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3" name="Google Shape;5173;p31"/>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4" name="Google Shape;5174;p31"/>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5" name="Google Shape;5175;p31"/>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6" name="Google Shape;5176;p31"/>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7" name="Google Shape;5177;p31"/>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8" name="Google Shape;5178;p31"/>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9" name="Google Shape;5179;p31"/>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0" name="Google Shape;5180;p31"/>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1" name="Google Shape;5181;p31"/>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2" name="Google Shape;5182;p31"/>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3" name="Google Shape;5183;p31"/>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4" name="Google Shape;5184;p31"/>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5" name="Google Shape;5185;p31"/>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6" name="Google Shape;5186;p31"/>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7" name="Google Shape;5187;p31"/>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8" name="Google Shape;5188;p31"/>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9" name="Google Shape;5189;p31"/>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0" name="Google Shape;5190;p31"/>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1" name="Google Shape;5191;p31"/>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2" name="Google Shape;5192;p31"/>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3" name="Google Shape;5193;p31"/>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4" name="Google Shape;5194;p31"/>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5" name="Google Shape;5195;p31"/>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6" name="Google Shape;5196;p31"/>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7" name="Google Shape;5197;p31"/>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8" name="Google Shape;5198;p31"/>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9" name="Google Shape;5199;p31"/>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0" name="Google Shape;5200;p31"/>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1" name="Google Shape;5201;p31"/>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2" name="Google Shape;5202;p31"/>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3" name="Google Shape;5203;p31"/>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4" name="Google Shape;5204;p31"/>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5" name="Google Shape;5205;p31"/>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6" name="Google Shape;5206;p31"/>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7" name="Google Shape;5207;p31"/>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8" name="Google Shape;5208;p31"/>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9" name="Google Shape;5209;p31"/>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0" name="Google Shape;5210;p31"/>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1" name="Google Shape;5211;p31"/>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2" name="Google Shape;5212;p31"/>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3" name="Google Shape;5213;p31"/>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4" name="Google Shape;5214;p31"/>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5" name="Google Shape;5215;p31"/>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6" name="Google Shape;5216;p31"/>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7" name="Google Shape;5217;p31"/>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8" name="Google Shape;5218;p31"/>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9" name="Google Shape;5219;p31"/>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0" name="Google Shape;5220;p31"/>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1" name="Google Shape;5221;p31"/>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2" name="Google Shape;5222;p31"/>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3" name="Google Shape;5223;p31"/>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4" name="Google Shape;5224;p31"/>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5" name="Google Shape;5225;p31"/>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6" name="Google Shape;5226;p31"/>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7" name="Google Shape;5227;p31"/>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8" name="Google Shape;5228;p31"/>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9" name="Google Shape;5229;p31"/>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0" name="Google Shape;5230;p31"/>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1" name="Google Shape;5231;p31"/>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2" name="Google Shape;5232;p31"/>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3" name="Google Shape;5233;p31"/>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4" name="Google Shape;5234;p31"/>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5" name="Google Shape;5235;p31"/>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6" name="Google Shape;5236;p31"/>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7" name="Google Shape;5237;p31"/>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8" name="Google Shape;5238;p31"/>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9" name="Google Shape;5239;p31"/>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0" name="Google Shape;5240;p31"/>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1" name="Google Shape;5241;p31"/>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2" name="Google Shape;5242;p31"/>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3" name="Google Shape;5243;p31"/>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4" name="Google Shape;5244;p31"/>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5" name="Google Shape;5245;p31"/>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6" name="Google Shape;5246;p31"/>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7" name="Google Shape;5247;p31"/>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8" name="Google Shape;5248;p31"/>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9" name="Google Shape;5249;p31"/>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0" name="Google Shape;5250;p31"/>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1" name="Google Shape;5251;p31"/>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2" name="Google Shape;5252;p31"/>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3" name="Google Shape;5253;p31"/>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4" name="Google Shape;5254;p31"/>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5" name="Google Shape;5255;p31"/>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6" name="Google Shape;5256;p31"/>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7" name="Google Shape;5257;p31"/>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8" name="Google Shape;5258;p31"/>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9" name="Google Shape;5259;p31"/>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0" name="Google Shape;5260;p31"/>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1" name="Google Shape;5261;p31"/>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2" name="Google Shape;5262;p31"/>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3" name="Google Shape;5263;p31"/>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4" name="Google Shape;5264;p31"/>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5" name="Google Shape;5265;p31"/>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6" name="Google Shape;5266;p31"/>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7" name="Google Shape;5267;p31"/>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8" name="Google Shape;5268;p31"/>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9" name="Google Shape;5269;p31"/>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0" name="Google Shape;5270;p31"/>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1" name="Google Shape;5271;p31"/>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2" name="Google Shape;5272;p31"/>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3" name="Google Shape;5273;p31"/>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4" name="Google Shape;5274;p31"/>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5" name="Google Shape;5275;p31"/>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6" name="Google Shape;5276;p31"/>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7" name="Google Shape;5277;p31"/>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8" name="Google Shape;5278;p31"/>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9" name="Google Shape;5279;p31"/>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0" name="Google Shape;5280;p31"/>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1" name="Google Shape;5281;p31"/>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2" name="Google Shape;5282;p31"/>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3" name="Google Shape;5283;p31"/>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4" name="Google Shape;5284;p31"/>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5" name="Google Shape;5285;p31"/>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6" name="Google Shape;5286;p31"/>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7" name="Google Shape;5287;p31"/>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8" name="Google Shape;5288;p31"/>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9" name="Google Shape;5289;p31"/>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0" name="Google Shape;5290;p31"/>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1" name="Google Shape;5291;p31"/>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2" name="Google Shape;5292;p31"/>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3" name="Google Shape;5293;p31"/>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4" name="Google Shape;5294;p31"/>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5" name="Google Shape;5295;p31"/>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6" name="Google Shape;5296;p31"/>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7" name="Google Shape;5297;p31"/>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8" name="Google Shape;5298;p31"/>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9" name="Google Shape;5299;p31"/>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0" name="Google Shape;5300;p31"/>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1" name="Google Shape;5301;p31"/>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2" name="Google Shape;5302;p31"/>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3" name="Google Shape;5303;p31"/>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4" name="Google Shape;5304;p31"/>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5" name="Google Shape;5305;p31"/>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6" name="Google Shape;5306;p31"/>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7" name="Google Shape;5307;p31"/>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8" name="Google Shape;5308;p31"/>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9" name="Google Shape;5309;p31"/>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0" name="Google Shape;5310;p31"/>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1" name="Google Shape;5311;p31"/>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2" name="Google Shape;5312;p31"/>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3" name="Google Shape;5313;p31"/>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4" name="Google Shape;5314;p31"/>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5" name="Google Shape;5315;p31"/>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6" name="Google Shape;5316;p31"/>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7" name="Google Shape;5317;p31"/>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8" name="Google Shape;5318;p31"/>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9" name="Google Shape;5319;p31"/>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0" name="Google Shape;5320;p31"/>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1" name="Google Shape;5321;p31"/>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2" name="Google Shape;5322;p31"/>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3" name="Google Shape;5323;p31"/>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4" name="Google Shape;5324;p31"/>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5" name="Google Shape;5325;p31"/>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6" name="Google Shape;5326;p31"/>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7" name="Google Shape;5327;p31"/>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8" name="Google Shape;5328;p31"/>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9" name="Google Shape;5329;p31"/>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0" name="Google Shape;5330;p31"/>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1" name="Google Shape;5331;p31"/>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2" name="Google Shape;5332;p31"/>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3" name="Google Shape;5333;p31"/>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4" name="Google Shape;5334;p31"/>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335" name="Google Shape;5335;p31"/>
          <p:cNvSpPr txBox="1">
            <a:spLocks noGrp="1"/>
          </p:cNvSpPr>
          <p:nvPr>
            <p:ph type="title"/>
          </p:nvPr>
        </p:nvSpPr>
        <p:spPr>
          <a:xfrm>
            <a:off x="960000" y="806505"/>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644574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336"/>
        <p:cNvGrpSpPr/>
        <p:nvPr/>
      </p:nvGrpSpPr>
      <p:grpSpPr>
        <a:xfrm>
          <a:off x="0" y="0"/>
          <a:ext cx="0" cy="0"/>
          <a:chOff x="0" y="0"/>
          <a:chExt cx="0" cy="0"/>
        </a:xfrm>
      </p:grpSpPr>
      <p:grpSp>
        <p:nvGrpSpPr>
          <p:cNvPr id="5337" name="Google Shape;5337;p32"/>
          <p:cNvGrpSpPr/>
          <p:nvPr/>
        </p:nvGrpSpPr>
        <p:grpSpPr>
          <a:xfrm flipH="1">
            <a:off x="276989" y="462858"/>
            <a:ext cx="11071553" cy="6209076"/>
            <a:chOff x="440375" y="347143"/>
            <a:chExt cx="8303665" cy="4656807"/>
          </a:xfrm>
        </p:grpSpPr>
        <p:sp>
          <p:nvSpPr>
            <p:cNvPr id="5338" name="Google Shape;5338;p32"/>
            <p:cNvSpPr/>
            <p:nvPr/>
          </p:nvSpPr>
          <p:spPr>
            <a:xfrm>
              <a:off x="440375" y="683150"/>
              <a:ext cx="8033600" cy="4320800"/>
            </a:xfrm>
            <a:custGeom>
              <a:avLst/>
              <a:gdLst/>
              <a:ahLst/>
              <a:cxnLst/>
              <a:rect l="l" t="t" r="r" b="b"/>
              <a:pathLst>
                <a:path w="321344" h="172832" extrusionOk="0">
                  <a:moveTo>
                    <a:pt x="308296" y="0"/>
                  </a:moveTo>
                  <a:lnTo>
                    <a:pt x="0" y="172832"/>
                  </a:lnTo>
                  <a:lnTo>
                    <a:pt x="299572" y="171503"/>
                  </a:lnTo>
                  <a:lnTo>
                    <a:pt x="321344" y="10525"/>
                  </a:lnTo>
                  <a:close/>
                </a:path>
              </a:pathLst>
            </a:custGeom>
            <a:gradFill>
              <a:gsLst>
                <a:gs pos="0">
                  <a:srgbClr val="FFF6DB">
                    <a:alpha val="1960"/>
                  </a:srgbClr>
                </a:gs>
                <a:gs pos="100000">
                  <a:srgbClr val="FAD25C">
                    <a:alpha val="29411"/>
                  </a:srgbClr>
                </a:gs>
              </a:gsLst>
              <a:lin ang="18900044" scaled="0"/>
            </a:gradFill>
            <a:ln>
              <a:noFill/>
            </a:ln>
          </p:spPr>
        </p:sp>
        <p:grpSp>
          <p:nvGrpSpPr>
            <p:cNvPr id="5339" name="Google Shape;5339;p32"/>
            <p:cNvGrpSpPr/>
            <p:nvPr/>
          </p:nvGrpSpPr>
          <p:grpSpPr>
            <a:xfrm>
              <a:off x="8076260" y="347143"/>
              <a:ext cx="667780" cy="667824"/>
              <a:chOff x="8304860" y="-186257"/>
              <a:chExt cx="667780" cy="667824"/>
            </a:xfrm>
          </p:grpSpPr>
          <p:sp>
            <p:nvSpPr>
              <p:cNvPr id="5340" name="Google Shape;5340;p32"/>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1" name="Google Shape;5341;p32"/>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2" name="Google Shape;5342;p32"/>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3" name="Google Shape;5343;p32"/>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344" name="Google Shape;5344;p32"/>
          <p:cNvGrpSpPr/>
          <p:nvPr/>
        </p:nvGrpSpPr>
        <p:grpSpPr>
          <a:xfrm>
            <a:off x="861322" y="462858"/>
            <a:ext cx="11071553" cy="6209076"/>
            <a:chOff x="440375" y="347143"/>
            <a:chExt cx="8303665" cy="4656807"/>
          </a:xfrm>
        </p:grpSpPr>
        <p:sp>
          <p:nvSpPr>
            <p:cNvPr id="5345" name="Google Shape;5345;p32"/>
            <p:cNvSpPr/>
            <p:nvPr/>
          </p:nvSpPr>
          <p:spPr>
            <a:xfrm>
              <a:off x="440375" y="683150"/>
              <a:ext cx="8033600" cy="4320800"/>
            </a:xfrm>
            <a:custGeom>
              <a:avLst/>
              <a:gdLst/>
              <a:ahLst/>
              <a:cxnLst/>
              <a:rect l="l" t="t" r="r" b="b"/>
              <a:pathLst>
                <a:path w="321344" h="172832" extrusionOk="0">
                  <a:moveTo>
                    <a:pt x="308296" y="0"/>
                  </a:moveTo>
                  <a:lnTo>
                    <a:pt x="0" y="172832"/>
                  </a:lnTo>
                  <a:lnTo>
                    <a:pt x="299572" y="171503"/>
                  </a:lnTo>
                  <a:lnTo>
                    <a:pt x="321344" y="10525"/>
                  </a:lnTo>
                  <a:close/>
                </a:path>
              </a:pathLst>
            </a:custGeom>
            <a:gradFill>
              <a:gsLst>
                <a:gs pos="0">
                  <a:srgbClr val="FFF6DB">
                    <a:alpha val="1960"/>
                  </a:srgbClr>
                </a:gs>
                <a:gs pos="100000">
                  <a:srgbClr val="FAD25C">
                    <a:alpha val="29411"/>
                  </a:srgbClr>
                </a:gs>
              </a:gsLst>
              <a:lin ang="18900044" scaled="0"/>
            </a:gradFill>
            <a:ln>
              <a:noFill/>
            </a:ln>
          </p:spPr>
        </p:sp>
        <p:grpSp>
          <p:nvGrpSpPr>
            <p:cNvPr id="5346" name="Google Shape;5346;p32"/>
            <p:cNvGrpSpPr/>
            <p:nvPr/>
          </p:nvGrpSpPr>
          <p:grpSpPr>
            <a:xfrm>
              <a:off x="8076260" y="347143"/>
              <a:ext cx="667780" cy="667824"/>
              <a:chOff x="8304860" y="-186257"/>
              <a:chExt cx="667780" cy="667824"/>
            </a:xfrm>
          </p:grpSpPr>
          <p:sp>
            <p:nvSpPr>
              <p:cNvPr id="5347" name="Google Shape;5347;p32"/>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8" name="Google Shape;5348;p32"/>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9" name="Google Shape;5349;p32"/>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0" name="Google Shape;5350;p32"/>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351" name="Google Shape;5351;p32"/>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52" name="Google Shape;5352;p32"/>
          <p:cNvGrpSpPr/>
          <p:nvPr/>
        </p:nvGrpSpPr>
        <p:grpSpPr>
          <a:xfrm flipH="1">
            <a:off x="11664340" y="468701"/>
            <a:ext cx="527211" cy="6119255"/>
            <a:chOff x="-36750" y="-31225"/>
            <a:chExt cx="441205" cy="5174700"/>
          </a:xfrm>
        </p:grpSpPr>
        <p:sp>
          <p:nvSpPr>
            <p:cNvPr id="5353" name="Google Shape;5353;p32"/>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4" name="Google Shape;5354;p32"/>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5" name="Google Shape;5355;p32"/>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56" name="Google Shape;5356;p32"/>
          <p:cNvGrpSpPr/>
          <p:nvPr/>
        </p:nvGrpSpPr>
        <p:grpSpPr>
          <a:xfrm>
            <a:off x="-1160" y="593034"/>
            <a:ext cx="527211" cy="6119255"/>
            <a:chOff x="-36750" y="-31225"/>
            <a:chExt cx="441205" cy="5174700"/>
          </a:xfrm>
        </p:grpSpPr>
        <p:sp>
          <p:nvSpPr>
            <p:cNvPr id="5357" name="Google Shape;5357;p32"/>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8" name="Google Shape;5358;p32"/>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9" name="Google Shape;5359;p32"/>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60" name="Google Shape;5360;p32"/>
          <p:cNvGrpSpPr/>
          <p:nvPr/>
        </p:nvGrpSpPr>
        <p:grpSpPr>
          <a:xfrm>
            <a:off x="-557144" y="-1097533"/>
            <a:ext cx="13305029" cy="1842767"/>
            <a:chOff x="193475" y="-693375"/>
            <a:chExt cx="7221575" cy="1382075"/>
          </a:xfrm>
        </p:grpSpPr>
        <p:sp>
          <p:nvSpPr>
            <p:cNvPr id="5361" name="Google Shape;5361;p32"/>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2" name="Google Shape;5362;p32"/>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3" name="Google Shape;5363;p32"/>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4" name="Google Shape;5364;p32"/>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5" name="Google Shape;5365;p32"/>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6" name="Google Shape;5366;p32"/>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7" name="Google Shape;5367;p32"/>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8" name="Google Shape;5368;p32"/>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9" name="Google Shape;5369;p32"/>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0" name="Google Shape;5370;p32"/>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1" name="Google Shape;5371;p32"/>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2" name="Google Shape;5372;p32"/>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3" name="Google Shape;5373;p32"/>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4" name="Google Shape;5374;p32"/>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5" name="Google Shape;5375;p32"/>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6" name="Google Shape;5376;p32"/>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7" name="Google Shape;5377;p32"/>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8" name="Google Shape;5378;p32"/>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9" name="Google Shape;5379;p32"/>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0" name="Google Shape;5380;p32"/>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1" name="Google Shape;5381;p32"/>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2" name="Google Shape;5382;p32"/>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3" name="Google Shape;5383;p32"/>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4" name="Google Shape;5384;p32"/>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5" name="Google Shape;5385;p32"/>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6" name="Google Shape;5386;p32"/>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7" name="Google Shape;5387;p32"/>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8" name="Google Shape;5388;p32"/>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9" name="Google Shape;5389;p32"/>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0" name="Google Shape;5390;p32"/>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1" name="Google Shape;5391;p32"/>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2" name="Google Shape;5392;p32"/>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3" name="Google Shape;5393;p32"/>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4" name="Google Shape;5394;p32"/>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5" name="Google Shape;5395;p32"/>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6" name="Google Shape;5396;p32"/>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7" name="Google Shape;5397;p32"/>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98" name="Google Shape;5398;p32"/>
          <p:cNvGrpSpPr/>
          <p:nvPr/>
        </p:nvGrpSpPr>
        <p:grpSpPr>
          <a:xfrm>
            <a:off x="-26" y="6151028"/>
            <a:ext cx="12191577" cy="2172125"/>
            <a:chOff x="429225" y="4417075"/>
            <a:chExt cx="6749600" cy="1202550"/>
          </a:xfrm>
        </p:grpSpPr>
        <p:sp>
          <p:nvSpPr>
            <p:cNvPr id="5399" name="Google Shape;5399;p32"/>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0" name="Google Shape;5400;p32"/>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1" name="Google Shape;5401;p32"/>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2" name="Google Shape;5402;p32"/>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3" name="Google Shape;5403;p32"/>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4" name="Google Shape;5404;p32"/>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5" name="Google Shape;5405;p32"/>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6" name="Google Shape;5406;p32"/>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7" name="Google Shape;5407;p32"/>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8" name="Google Shape;5408;p32"/>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9" name="Google Shape;5409;p32"/>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0" name="Google Shape;5410;p32"/>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1" name="Google Shape;5411;p32"/>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2" name="Google Shape;5412;p32"/>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3" name="Google Shape;5413;p32"/>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4" name="Google Shape;5414;p32"/>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5" name="Google Shape;5415;p32"/>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6" name="Google Shape;5416;p32"/>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7" name="Google Shape;5417;p32"/>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8" name="Google Shape;5418;p32"/>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9" name="Google Shape;5419;p32"/>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0" name="Google Shape;5420;p32"/>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1" name="Google Shape;5421;p32"/>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2" name="Google Shape;5422;p32"/>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3" name="Google Shape;5423;p32"/>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4" name="Google Shape;5424;p32"/>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5" name="Google Shape;5425;p32"/>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6" name="Google Shape;5426;p32"/>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7" name="Google Shape;5427;p32"/>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8" name="Google Shape;5428;p32"/>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9" name="Google Shape;5429;p32"/>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0" name="Google Shape;5430;p32"/>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1" name="Google Shape;5431;p32"/>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2" name="Google Shape;5432;p32"/>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3" name="Google Shape;5433;p32"/>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4" name="Google Shape;5434;p32"/>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5" name="Google Shape;5435;p32"/>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6" name="Google Shape;5436;p32"/>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7" name="Google Shape;5437;p32"/>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8" name="Google Shape;5438;p32"/>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9" name="Google Shape;5439;p32"/>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0" name="Google Shape;5440;p32"/>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1" name="Google Shape;5441;p32"/>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2" name="Google Shape;5442;p32"/>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3" name="Google Shape;5443;p32"/>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4" name="Google Shape;5444;p32"/>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5" name="Google Shape;5445;p32"/>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6" name="Google Shape;5446;p32"/>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7" name="Google Shape;5447;p32"/>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8" name="Google Shape;5448;p32"/>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9" name="Google Shape;5449;p32"/>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0" name="Google Shape;5450;p32"/>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1" name="Google Shape;5451;p32"/>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2" name="Google Shape;5452;p32"/>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3" name="Google Shape;5453;p32"/>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4" name="Google Shape;5454;p32"/>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5" name="Google Shape;5455;p32"/>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6" name="Google Shape;5456;p32"/>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7" name="Google Shape;5457;p32"/>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8" name="Google Shape;5458;p32"/>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9" name="Google Shape;5459;p32"/>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0" name="Google Shape;5460;p32"/>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1" name="Google Shape;5461;p32"/>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2" name="Google Shape;5462;p32"/>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3" name="Google Shape;5463;p32"/>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4" name="Google Shape;5464;p32"/>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5" name="Google Shape;5465;p32"/>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6" name="Google Shape;5466;p32"/>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7" name="Google Shape;5467;p32"/>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8" name="Google Shape;5468;p32"/>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9" name="Google Shape;5469;p32"/>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0" name="Google Shape;5470;p32"/>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1" name="Google Shape;5471;p32"/>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2" name="Google Shape;5472;p32"/>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3" name="Google Shape;5473;p32"/>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4" name="Google Shape;5474;p32"/>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5" name="Google Shape;5475;p32"/>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6" name="Google Shape;5476;p32"/>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7" name="Google Shape;5477;p32"/>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8" name="Google Shape;5478;p32"/>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9" name="Google Shape;5479;p32"/>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0" name="Google Shape;5480;p32"/>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1" name="Google Shape;5481;p32"/>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2" name="Google Shape;5482;p32"/>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3" name="Google Shape;5483;p32"/>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4" name="Google Shape;5484;p32"/>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5" name="Google Shape;5485;p32"/>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6" name="Google Shape;5486;p32"/>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7" name="Google Shape;5487;p32"/>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8" name="Google Shape;5488;p32"/>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9" name="Google Shape;5489;p32"/>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0" name="Google Shape;5490;p32"/>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1" name="Google Shape;5491;p32"/>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2" name="Google Shape;5492;p32"/>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3" name="Google Shape;5493;p32"/>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4" name="Google Shape;5494;p32"/>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5" name="Google Shape;5495;p32"/>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6" name="Google Shape;5496;p32"/>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7" name="Google Shape;5497;p32"/>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8" name="Google Shape;5498;p32"/>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9" name="Google Shape;5499;p32"/>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0" name="Google Shape;5500;p32"/>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1" name="Google Shape;5501;p32"/>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2" name="Google Shape;5502;p32"/>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3" name="Google Shape;5503;p32"/>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4" name="Google Shape;5504;p32"/>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5" name="Google Shape;5505;p32"/>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6" name="Google Shape;5506;p32"/>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7" name="Google Shape;5507;p32"/>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8" name="Google Shape;5508;p32"/>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9" name="Google Shape;5509;p32"/>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0" name="Google Shape;5510;p32"/>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1" name="Google Shape;5511;p32"/>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2" name="Google Shape;5512;p32"/>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3" name="Google Shape;5513;p32"/>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4" name="Google Shape;5514;p32"/>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5" name="Google Shape;5515;p32"/>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6" name="Google Shape;5516;p32"/>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7" name="Google Shape;5517;p32"/>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8" name="Google Shape;5518;p32"/>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9" name="Google Shape;5519;p32"/>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0" name="Google Shape;5520;p32"/>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1" name="Google Shape;5521;p32"/>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2" name="Google Shape;5522;p32"/>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3" name="Google Shape;5523;p32"/>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4" name="Google Shape;5524;p32"/>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5" name="Google Shape;5525;p32"/>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6" name="Google Shape;5526;p32"/>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7" name="Google Shape;5527;p32"/>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8" name="Google Shape;5528;p32"/>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9" name="Google Shape;5529;p32"/>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0" name="Google Shape;5530;p32"/>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1" name="Google Shape;5531;p32"/>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2" name="Google Shape;5532;p32"/>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3" name="Google Shape;5533;p32"/>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4" name="Google Shape;5534;p32"/>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5" name="Google Shape;5535;p32"/>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6" name="Google Shape;5536;p32"/>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7" name="Google Shape;5537;p32"/>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8" name="Google Shape;5538;p32"/>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9" name="Google Shape;5539;p32"/>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0" name="Google Shape;5540;p32"/>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1" name="Google Shape;5541;p32"/>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2" name="Google Shape;5542;p32"/>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3" name="Google Shape;5543;p32"/>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4" name="Google Shape;5544;p32"/>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5" name="Google Shape;5545;p32"/>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6" name="Google Shape;5546;p32"/>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7" name="Google Shape;5547;p32"/>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8" name="Google Shape;5548;p32"/>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9" name="Google Shape;5549;p32"/>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0" name="Google Shape;5550;p32"/>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1" name="Google Shape;5551;p32"/>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2" name="Google Shape;5552;p32"/>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3" name="Google Shape;5553;p32"/>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4" name="Google Shape;5554;p32"/>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5" name="Google Shape;5555;p32"/>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6" name="Google Shape;5556;p32"/>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7" name="Google Shape;5557;p32"/>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8" name="Google Shape;5558;p32"/>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9" name="Google Shape;5559;p32"/>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0" name="Google Shape;5560;p32"/>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1" name="Google Shape;5561;p32"/>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2" name="Google Shape;5562;p32"/>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3" name="Google Shape;5563;p32"/>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4" name="Google Shape;5564;p32"/>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5" name="Google Shape;5565;p32"/>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6" name="Google Shape;5566;p32"/>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7" name="Google Shape;5567;p32"/>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8" name="Google Shape;5568;p32"/>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9" name="Google Shape;5569;p32"/>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70" name="Google Shape;5570;p32"/>
          <p:cNvSpPr txBox="1">
            <a:spLocks noGrp="1"/>
          </p:cNvSpPr>
          <p:nvPr>
            <p:ph type="title"/>
          </p:nvPr>
        </p:nvSpPr>
        <p:spPr>
          <a:xfrm>
            <a:off x="960000" y="806505"/>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6952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4"/>
        <p:cNvGrpSpPr/>
        <p:nvPr/>
      </p:nvGrpSpPr>
      <p:grpSpPr>
        <a:xfrm>
          <a:off x="0" y="0"/>
          <a:ext cx="0" cy="0"/>
          <a:chOff x="0" y="0"/>
          <a:chExt cx="0" cy="0"/>
        </a:xfrm>
      </p:grpSpPr>
      <p:sp>
        <p:nvSpPr>
          <p:cNvPr id="735" name="Google Shape;735;p5"/>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36" name="Google Shape;736;p5"/>
          <p:cNvGrpSpPr/>
          <p:nvPr/>
        </p:nvGrpSpPr>
        <p:grpSpPr>
          <a:xfrm>
            <a:off x="-1709971" y="-1594853"/>
            <a:ext cx="15594525" cy="8307136"/>
            <a:chOff x="-1296825" y="-1196140"/>
            <a:chExt cx="11695894" cy="6230352"/>
          </a:xfrm>
        </p:grpSpPr>
        <p:grpSp>
          <p:nvGrpSpPr>
            <p:cNvPr id="737" name="Google Shape;737;p5"/>
            <p:cNvGrpSpPr/>
            <p:nvPr/>
          </p:nvGrpSpPr>
          <p:grpSpPr>
            <a:xfrm>
              <a:off x="-1296825" y="-1196140"/>
              <a:ext cx="3342675" cy="6230352"/>
              <a:chOff x="-1296825" y="-1087165"/>
              <a:chExt cx="3342675" cy="6230352"/>
            </a:xfrm>
          </p:grpSpPr>
          <p:grpSp>
            <p:nvGrpSpPr>
              <p:cNvPr id="738" name="Google Shape;738;p5"/>
              <p:cNvGrpSpPr/>
              <p:nvPr/>
            </p:nvGrpSpPr>
            <p:grpSpPr>
              <a:xfrm>
                <a:off x="-36749" y="1721675"/>
                <a:ext cx="280165" cy="3421512"/>
                <a:chOff x="-36750" y="-31225"/>
                <a:chExt cx="441205" cy="5174700"/>
              </a:xfrm>
            </p:grpSpPr>
            <p:sp>
              <p:nvSpPr>
                <p:cNvPr id="739" name="Google Shape;739;p5"/>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5"/>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5"/>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2" name="Google Shape;742;p5"/>
              <p:cNvSpPr/>
              <p:nvPr/>
            </p:nvSpPr>
            <p:spPr>
              <a:xfrm rot="-2336607">
                <a:off x="-895406" y="-529111"/>
                <a:ext cx="2542312" cy="2168251"/>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5"/>
              <p:cNvSpPr/>
              <p:nvPr/>
            </p:nvSpPr>
            <p:spPr>
              <a:xfrm rot="-2336733">
                <a:off x="-892351" y="-481398"/>
                <a:ext cx="2404188" cy="2129224"/>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5"/>
              <p:cNvSpPr/>
              <p:nvPr/>
            </p:nvSpPr>
            <p:spPr>
              <a:xfrm rot="-2336584">
                <a:off x="-887185" y="-403729"/>
                <a:ext cx="2182687" cy="2075121"/>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5"/>
              <p:cNvSpPr/>
              <p:nvPr/>
            </p:nvSpPr>
            <p:spPr>
              <a:xfrm rot="-2336618">
                <a:off x="-711163" y="-228545"/>
                <a:ext cx="1749046" cy="1946976"/>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5"/>
              <p:cNvSpPr/>
              <p:nvPr/>
            </p:nvSpPr>
            <p:spPr>
              <a:xfrm>
                <a:off x="-36742" y="2035129"/>
                <a:ext cx="280164" cy="269146"/>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7" name="Google Shape;747;p5"/>
            <p:cNvGrpSpPr/>
            <p:nvPr/>
          </p:nvGrpSpPr>
          <p:grpSpPr>
            <a:xfrm flipH="1">
              <a:off x="7056395" y="-1196140"/>
              <a:ext cx="3342675" cy="6230352"/>
              <a:chOff x="-1296825" y="-1087165"/>
              <a:chExt cx="3342675" cy="6230352"/>
            </a:xfrm>
          </p:grpSpPr>
          <p:grpSp>
            <p:nvGrpSpPr>
              <p:cNvPr id="748" name="Google Shape;748;p5"/>
              <p:cNvGrpSpPr/>
              <p:nvPr/>
            </p:nvGrpSpPr>
            <p:grpSpPr>
              <a:xfrm>
                <a:off x="-36749" y="1721675"/>
                <a:ext cx="280165" cy="3421512"/>
                <a:chOff x="-36750" y="-31225"/>
                <a:chExt cx="441205" cy="5174700"/>
              </a:xfrm>
            </p:grpSpPr>
            <p:sp>
              <p:nvSpPr>
                <p:cNvPr id="749" name="Google Shape;749;p5"/>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5"/>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5"/>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2" name="Google Shape;752;p5"/>
              <p:cNvSpPr/>
              <p:nvPr/>
            </p:nvSpPr>
            <p:spPr>
              <a:xfrm rot="-2336607">
                <a:off x="-895406" y="-529111"/>
                <a:ext cx="2542312" cy="2168251"/>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5"/>
              <p:cNvSpPr/>
              <p:nvPr/>
            </p:nvSpPr>
            <p:spPr>
              <a:xfrm rot="-2336733">
                <a:off x="-892351" y="-481398"/>
                <a:ext cx="2404188" cy="2129224"/>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5"/>
              <p:cNvSpPr/>
              <p:nvPr/>
            </p:nvSpPr>
            <p:spPr>
              <a:xfrm rot="-2336584">
                <a:off x="-887185" y="-403729"/>
                <a:ext cx="2182687" cy="2075121"/>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5"/>
              <p:cNvSpPr/>
              <p:nvPr/>
            </p:nvSpPr>
            <p:spPr>
              <a:xfrm rot="-2336618">
                <a:off x="-711163" y="-228545"/>
                <a:ext cx="1749046" cy="1946976"/>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5"/>
              <p:cNvSpPr/>
              <p:nvPr/>
            </p:nvSpPr>
            <p:spPr>
              <a:xfrm>
                <a:off x="-36742" y="2035129"/>
                <a:ext cx="280164" cy="269146"/>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7" name="Google Shape;757;p5"/>
          <p:cNvGrpSpPr/>
          <p:nvPr/>
        </p:nvGrpSpPr>
        <p:grpSpPr>
          <a:xfrm>
            <a:off x="-557144" y="-1097533"/>
            <a:ext cx="13305029" cy="1842767"/>
            <a:chOff x="193475" y="-693375"/>
            <a:chExt cx="7221575" cy="1382075"/>
          </a:xfrm>
        </p:grpSpPr>
        <p:sp>
          <p:nvSpPr>
            <p:cNvPr id="758" name="Google Shape;758;p5"/>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5"/>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5"/>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5"/>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5"/>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5"/>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5"/>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5"/>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5"/>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5"/>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5"/>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5"/>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5"/>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5"/>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5"/>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5"/>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5"/>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5"/>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5"/>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5"/>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5"/>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5"/>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5"/>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5"/>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5"/>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5"/>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5"/>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5"/>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5"/>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5"/>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5"/>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5"/>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5"/>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5"/>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5"/>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5"/>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5"/>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5" name="Google Shape;795;p5"/>
          <p:cNvGrpSpPr/>
          <p:nvPr/>
        </p:nvGrpSpPr>
        <p:grpSpPr>
          <a:xfrm>
            <a:off x="-26" y="6151028"/>
            <a:ext cx="12191577" cy="2172125"/>
            <a:chOff x="429225" y="4417075"/>
            <a:chExt cx="6749600" cy="1202550"/>
          </a:xfrm>
        </p:grpSpPr>
        <p:sp>
          <p:nvSpPr>
            <p:cNvPr id="796" name="Google Shape;796;p5"/>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5"/>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5"/>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5"/>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5"/>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5"/>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5"/>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5"/>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5"/>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5"/>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5"/>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5"/>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5"/>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5"/>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5"/>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5"/>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5"/>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5"/>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5"/>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5"/>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5"/>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5"/>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5"/>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5"/>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5"/>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5"/>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5"/>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5"/>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5"/>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5"/>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5"/>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5"/>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5"/>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5"/>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5"/>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5"/>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5"/>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5"/>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5"/>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5"/>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5"/>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5"/>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5"/>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5"/>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5"/>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5"/>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5"/>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5"/>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5"/>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5"/>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5"/>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5"/>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5"/>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5"/>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5"/>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5"/>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5"/>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5"/>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5"/>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5"/>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5"/>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5"/>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5"/>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5"/>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5"/>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5"/>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5"/>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5"/>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5"/>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5"/>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5"/>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5"/>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5"/>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5"/>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5"/>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5"/>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5"/>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5"/>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5"/>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5"/>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5"/>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5"/>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5"/>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5"/>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5"/>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5"/>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5"/>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5"/>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5"/>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5"/>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5"/>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5"/>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5"/>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5"/>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5"/>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5"/>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5"/>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5"/>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5"/>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5"/>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5"/>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5"/>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5"/>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5"/>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5"/>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5"/>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5"/>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5"/>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5"/>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5"/>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5"/>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5"/>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5"/>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5"/>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5"/>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5"/>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5"/>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5"/>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5"/>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5"/>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5"/>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5"/>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5"/>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5"/>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5"/>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5"/>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5"/>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5"/>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5"/>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5"/>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5"/>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5"/>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5"/>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5"/>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5"/>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5"/>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5"/>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5"/>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5"/>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5"/>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5"/>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5"/>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5"/>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5"/>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5"/>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5"/>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5"/>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5"/>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5"/>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5"/>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5"/>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5"/>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5"/>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5"/>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5"/>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5"/>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5"/>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5"/>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5"/>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5"/>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5"/>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5"/>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5"/>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5"/>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5"/>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5"/>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5"/>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5"/>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5"/>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5"/>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5"/>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5"/>
          <p:cNvSpPr txBox="1">
            <a:spLocks noGrp="1"/>
          </p:cNvSpPr>
          <p:nvPr>
            <p:ph type="subTitle" idx="1"/>
          </p:nvPr>
        </p:nvSpPr>
        <p:spPr>
          <a:xfrm>
            <a:off x="2140732" y="4226808"/>
            <a:ext cx="3795600" cy="8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68" name="Google Shape;968;p5"/>
          <p:cNvSpPr txBox="1">
            <a:spLocks noGrp="1"/>
          </p:cNvSpPr>
          <p:nvPr>
            <p:ph type="subTitle" idx="2"/>
          </p:nvPr>
        </p:nvSpPr>
        <p:spPr>
          <a:xfrm>
            <a:off x="6250432" y="4226808"/>
            <a:ext cx="3795600" cy="87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69" name="Google Shape;969;p5"/>
          <p:cNvSpPr txBox="1">
            <a:spLocks noGrp="1"/>
          </p:cNvSpPr>
          <p:nvPr>
            <p:ph type="subTitle" idx="3"/>
          </p:nvPr>
        </p:nvSpPr>
        <p:spPr>
          <a:xfrm>
            <a:off x="2140733" y="3625791"/>
            <a:ext cx="3795600" cy="6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933">
                <a:latin typeface="Limelight"/>
                <a:ea typeface="Limelight"/>
                <a:cs typeface="Limelight"/>
                <a:sym typeface="Limelight"/>
              </a:defRPr>
            </a:lvl1pPr>
            <a:lvl2pPr lvl="1" algn="ctr" rtl="0">
              <a:lnSpc>
                <a:spcPct val="100000"/>
              </a:lnSpc>
              <a:spcBef>
                <a:spcPts val="0"/>
              </a:spcBef>
              <a:spcAft>
                <a:spcPts val="0"/>
              </a:spcAft>
              <a:buSzPts val="2000"/>
              <a:buNone/>
              <a:defRPr sz="2667"/>
            </a:lvl2pPr>
            <a:lvl3pPr lvl="2" algn="ctr" rtl="0">
              <a:lnSpc>
                <a:spcPct val="100000"/>
              </a:lnSpc>
              <a:spcBef>
                <a:spcPts val="0"/>
              </a:spcBef>
              <a:spcAft>
                <a:spcPts val="0"/>
              </a:spcAft>
              <a:buSzPts val="2000"/>
              <a:buNone/>
              <a:defRPr sz="2667"/>
            </a:lvl3pPr>
            <a:lvl4pPr lvl="3" algn="ctr" rtl="0">
              <a:lnSpc>
                <a:spcPct val="100000"/>
              </a:lnSpc>
              <a:spcBef>
                <a:spcPts val="0"/>
              </a:spcBef>
              <a:spcAft>
                <a:spcPts val="0"/>
              </a:spcAft>
              <a:buSzPts val="2000"/>
              <a:buNone/>
              <a:defRPr sz="2667"/>
            </a:lvl4pPr>
            <a:lvl5pPr lvl="4" algn="ctr" rtl="0">
              <a:lnSpc>
                <a:spcPct val="100000"/>
              </a:lnSpc>
              <a:spcBef>
                <a:spcPts val="0"/>
              </a:spcBef>
              <a:spcAft>
                <a:spcPts val="0"/>
              </a:spcAft>
              <a:buSzPts val="2000"/>
              <a:buNone/>
              <a:defRPr sz="2667"/>
            </a:lvl5pPr>
            <a:lvl6pPr lvl="5" algn="ctr" rtl="0">
              <a:lnSpc>
                <a:spcPct val="100000"/>
              </a:lnSpc>
              <a:spcBef>
                <a:spcPts val="0"/>
              </a:spcBef>
              <a:spcAft>
                <a:spcPts val="0"/>
              </a:spcAft>
              <a:buSzPts val="2000"/>
              <a:buNone/>
              <a:defRPr sz="2667"/>
            </a:lvl6pPr>
            <a:lvl7pPr lvl="6" algn="ctr" rtl="0">
              <a:lnSpc>
                <a:spcPct val="100000"/>
              </a:lnSpc>
              <a:spcBef>
                <a:spcPts val="0"/>
              </a:spcBef>
              <a:spcAft>
                <a:spcPts val="0"/>
              </a:spcAft>
              <a:buSzPts val="2000"/>
              <a:buNone/>
              <a:defRPr sz="2667"/>
            </a:lvl7pPr>
            <a:lvl8pPr lvl="7" algn="ctr" rtl="0">
              <a:lnSpc>
                <a:spcPct val="100000"/>
              </a:lnSpc>
              <a:spcBef>
                <a:spcPts val="0"/>
              </a:spcBef>
              <a:spcAft>
                <a:spcPts val="0"/>
              </a:spcAft>
              <a:buSzPts val="2000"/>
              <a:buNone/>
              <a:defRPr sz="2667"/>
            </a:lvl8pPr>
            <a:lvl9pPr lvl="8" algn="ctr" rtl="0">
              <a:lnSpc>
                <a:spcPct val="100000"/>
              </a:lnSpc>
              <a:spcBef>
                <a:spcPts val="0"/>
              </a:spcBef>
              <a:spcAft>
                <a:spcPts val="0"/>
              </a:spcAft>
              <a:buSzPts val="2000"/>
              <a:buNone/>
              <a:defRPr sz="2667"/>
            </a:lvl9pPr>
          </a:lstStyle>
          <a:p>
            <a:r>
              <a:rPr lang="en-US"/>
              <a:t>Click to edit Master subtitle style</a:t>
            </a:r>
            <a:endParaRPr/>
          </a:p>
        </p:txBody>
      </p:sp>
      <p:sp>
        <p:nvSpPr>
          <p:cNvPr id="970" name="Google Shape;970;p5"/>
          <p:cNvSpPr txBox="1">
            <a:spLocks noGrp="1"/>
          </p:cNvSpPr>
          <p:nvPr>
            <p:ph type="subTitle" idx="4"/>
          </p:nvPr>
        </p:nvSpPr>
        <p:spPr>
          <a:xfrm>
            <a:off x="6250433" y="3625791"/>
            <a:ext cx="3795600" cy="6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933">
                <a:latin typeface="Limelight"/>
                <a:ea typeface="Limelight"/>
                <a:cs typeface="Limelight"/>
                <a:sym typeface="Limelight"/>
              </a:defRPr>
            </a:lvl1pPr>
            <a:lvl2pPr lvl="1" algn="ctr" rtl="0">
              <a:lnSpc>
                <a:spcPct val="100000"/>
              </a:lnSpc>
              <a:spcBef>
                <a:spcPts val="0"/>
              </a:spcBef>
              <a:spcAft>
                <a:spcPts val="0"/>
              </a:spcAft>
              <a:buSzPts val="2000"/>
              <a:buNone/>
              <a:defRPr sz="2667"/>
            </a:lvl2pPr>
            <a:lvl3pPr lvl="2" algn="ctr" rtl="0">
              <a:lnSpc>
                <a:spcPct val="100000"/>
              </a:lnSpc>
              <a:spcBef>
                <a:spcPts val="0"/>
              </a:spcBef>
              <a:spcAft>
                <a:spcPts val="0"/>
              </a:spcAft>
              <a:buSzPts val="2000"/>
              <a:buNone/>
              <a:defRPr sz="2667"/>
            </a:lvl3pPr>
            <a:lvl4pPr lvl="3" algn="ctr" rtl="0">
              <a:lnSpc>
                <a:spcPct val="100000"/>
              </a:lnSpc>
              <a:spcBef>
                <a:spcPts val="0"/>
              </a:spcBef>
              <a:spcAft>
                <a:spcPts val="0"/>
              </a:spcAft>
              <a:buSzPts val="2000"/>
              <a:buNone/>
              <a:defRPr sz="2667"/>
            </a:lvl4pPr>
            <a:lvl5pPr lvl="4" algn="ctr" rtl="0">
              <a:lnSpc>
                <a:spcPct val="100000"/>
              </a:lnSpc>
              <a:spcBef>
                <a:spcPts val="0"/>
              </a:spcBef>
              <a:spcAft>
                <a:spcPts val="0"/>
              </a:spcAft>
              <a:buSzPts val="2000"/>
              <a:buNone/>
              <a:defRPr sz="2667"/>
            </a:lvl5pPr>
            <a:lvl6pPr lvl="5" algn="ctr" rtl="0">
              <a:lnSpc>
                <a:spcPct val="100000"/>
              </a:lnSpc>
              <a:spcBef>
                <a:spcPts val="0"/>
              </a:spcBef>
              <a:spcAft>
                <a:spcPts val="0"/>
              </a:spcAft>
              <a:buSzPts val="2000"/>
              <a:buNone/>
              <a:defRPr sz="2667"/>
            </a:lvl6pPr>
            <a:lvl7pPr lvl="6" algn="ctr" rtl="0">
              <a:lnSpc>
                <a:spcPct val="100000"/>
              </a:lnSpc>
              <a:spcBef>
                <a:spcPts val="0"/>
              </a:spcBef>
              <a:spcAft>
                <a:spcPts val="0"/>
              </a:spcAft>
              <a:buSzPts val="2000"/>
              <a:buNone/>
              <a:defRPr sz="2667"/>
            </a:lvl7pPr>
            <a:lvl8pPr lvl="7" algn="ctr" rtl="0">
              <a:lnSpc>
                <a:spcPct val="100000"/>
              </a:lnSpc>
              <a:spcBef>
                <a:spcPts val="0"/>
              </a:spcBef>
              <a:spcAft>
                <a:spcPts val="0"/>
              </a:spcAft>
              <a:buSzPts val="2000"/>
              <a:buNone/>
              <a:defRPr sz="2667"/>
            </a:lvl8pPr>
            <a:lvl9pPr lvl="8" algn="ctr" rtl="0">
              <a:lnSpc>
                <a:spcPct val="100000"/>
              </a:lnSpc>
              <a:spcBef>
                <a:spcPts val="0"/>
              </a:spcBef>
              <a:spcAft>
                <a:spcPts val="0"/>
              </a:spcAft>
              <a:buSzPts val="2000"/>
              <a:buNone/>
              <a:defRPr sz="2667"/>
            </a:lvl9pPr>
          </a:lstStyle>
          <a:p>
            <a:r>
              <a:rPr lang="en-US"/>
              <a:t>Click to edit Master subtitle style</a:t>
            </a:r>
            <a:endParaRPr/>
          </a:p>
        </p:txBody>
      </p:sp>
      <p:sp>
        <p:nvSpPr>
          <p:cNvPr id="971" name="Google Shape;971;p5"/>
          <p:cNvSpPr txBox="1">
            <a:spLocks noGrp="1"/>
          </p:cNvSpPr>
          <p:nvPr>
            <p:ph type="title"/>
          </p:nvPr>
        </p:nvSpPr>
        <p:spPr>
          <a:xfrm>
            <a:off x="960000" y="806505"/>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9852939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571"/>
        <p:cNvGrpSpPr/>
        <p:nvPr/>
      </p:nvGrpSpPr>
      <p:grpSpPr>
        <a:xfrm>
          <a:off x="0" y="0"/>
          <a:ext cx="0" cy="0"/>
          <a:chOff x="0" y="0"/>
          <a:chExt cx="0" cy="0"/>
        </a:xfrm>
      </p:grpSpPr>
      <p:sp>
        <p:nvSpPr>
          <p:cNvPr id="5572" name="Google Shape;5572;p33"/>
          <p:cNvSpPr/>
          <p:nvPr/>
        </p:nvSpPr>
        <p:spPr>
          <a:xfrm>
            <a:off x="-9567" y="5978033"/>
            <a:ext cx="12211600" cy="882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73" name="Google Shape;5573;p33"/>
          <p:cNvSpPr txBox="1"/>
          <p:nvPr/>
        </p:nvSpPr>
        <p:spPr>
          <a:xfrm>
            <a:off x="966400" y="5855967"/>
            <a:ext cx="10265600" cy="577600"/>
          </a:xfrm>
          <a:prstGeom prst="rect">
            <a:avLst/>
          </a:prstGeom>
          <a:noFill/>
          <a:ln>
            <a:noFill/>
          </a:ln>
        </p:spPr>
        <p:txBody>
          <a:bodyPr spcFirstLastPara="1" wrap="square" lIns="121900" tIns="0" rIns="121900" bIns="0" anchor="b" anchorCtr="0">
            <a:noAutofit/>
          </a:bodyPr>
          <a:lstStyle/>
          <a:p>
            <a:pPr marL="0" lvl="0" indent="0" algn="ctr" rtl="0">
              <a:lnSpc>
                <a:spcPct val="100000"/>
              </a:lnSpc>
              <a:spcBef>
                <a:spcPts val="400"/>
              </a:spcBef>
              <a:spcAft>
                <a:spcPts val="0"/>
              </a:spcAft>
              <a:buNone/>
            </a:pPr>
            <a:r>
              <a:rPr lang="en" sz="1333">
                <a:solidFill>
                  <a:schemeClr val="dk1"/>
                </a:solidFill>
                <a:latin typeface="Actor"/>
                <a:ea typeface="Actor"/>
                <a:cs typeface="Actor"/>
                <a:sym typeface="Actor"/>
              </a:rPr>
              <a:t>CREDITS: This presentation template was created by </a:t>
            </a:r>
            <a:r>
              <a:rPr lang="en" sz="1333" b="1">
                <a:solidFill>
                  <a:schemeClr val="dk1"/>
                </a:solidFill>
                <a:uFill>
                  <a:noFill/>
                </a:uFill>
                <a:latin typeface="Actor"/>
                <a:ea typeface="Actor"/>
                <a:cs typeface="Actor"/>
                <a:sym typeface="Actor"/>
                <a:hlinkClick r:id="rId2">
                  <a:extLst>
                    <a:ext uri="{A12FA001-AC4F-418D-AE19-62706E023703}">
                      <ahyp:hlinkClr xmlns:ahyp="http://schemas.microsoft.com/office/drawing/2018/hyperlinkcolor" val="tx"/>
                    </a:ext>
                  </a:extLst>
                </a:hlinkClick>
              </a:rPr>
              <a:t>Slidesgo</a:t>
            </a:r>
            <a:r>
              <a:rPr lang="en" sz="1333">
                <a:solidFill>
                  <a:schemeClr val="dk1"/>
                </a:solidFill>
                <a:latin typeface="Actor"/>
                <a:ea typeface="Actor"/>
                <a:cs typeface="Actor"/>
                <a:sym typeface="Actor"/>
              </a:rPr>
              <a:t>, including icons by </a:t>
            </a:r>
            <a:r>
              <a:rPr lang="en" sz="1333" b="1">
                <a:solidFill>
                  <a:schemeClr val="dk1"/>
                </a:solidFill>
                <a:uFill>
                  <a:noFill/>
                </a:uFill>
                <a:latin typeface="Actor"/>
                <a:ea typeface="Actor"/>
                <a:cs typeface="Actor"/>
                <a:sym typeface="Actor"/>
                <a:hlinkClick r:id="rId3">
                  <a:extLst>
                    <a:ext uri="{A12FA001-AC4F-418D-AE19-62706E023703}">
                      <ahyp:hlinkClr xmlns:ahyp="http://schemas.microsoft.com/office/drawing/2018/hyperlinkcolor" val="tx"/>
                    </a:ext>
                  </a:extLst>
                </a:hlinkClick>
              </a:rPr>
              <a:t>Flaticon</a:t>
            </a:r>
            <a:r>
              <a:rPr lang="en" sz="1333">
                <a:solidFill>
                  <a:schemeClr val="dk1"/>
                </a:solidFill>
                <a:latin typeface="Actor"/>
                <a:ea typeface="Actor"/>
                <a:cs typeface="Actor"/>
                <a:sym typeface="Actor"/>
              </a:rPr>
              <a:t> and infographics &amp; images by </a:t>
            </a:r>
            <a:r>
              <a:rPr lang="en" sz="1333" b="1">
                <a:solidFill>
                  <a:schemeClr val="dk1"/>
                </a:solidFill>
                <a:uFill>
                  <a:noFill/>
                </a:uFill>
                <a:latin typeface="Actor"/>
                <a:ea typeface="Actor"/>
                <a:cs typeface="Actor"/>
                <a:sym typeface="Actor"/>
                <a:hlinkClick r:id="rId4">
                  <a:extLst>
                    <a:ext uri="{A12FA001-AC4F-418D-AE19-62706E023703}">
                      <ahyp:hlinkClr xmlns:ahyp="http://schemas.microsoft.com/office/drawing/2018/hyperlinkcolor" val="tx"/>
                    </a:ext>
                  </a:extLst>
                </a:hlinkClick>
              </a:rPr>
              <a:t>Freepik</a:t>
            </a:r>
            <a:endParaRPr sz="1333" b="1">
              <a:solidFill>
                <a:schemeClr val="dk1"/>
              </a:solidFill>
              <a:latin typeface="Actor"/>
              <a:ea typeface="Actor"/>
              <a:cs typeface="Actor"/>
              <a:sym typeface="Actor"/>
            </a:endParaRPr>
          </a:p>
        </p:txBody>
      </p:sp>
      <p:grpSp>
        <p:nvGrpSpPr>
          <p:cNvPr id="5574" name="Google Shape;5574;p33"/>
          <p:cNvGrpSpPr/>
          <p:nvPr/>
        </p:nvGrpSpPr>
        <p:grpSpPr>
          <a:xfrm>
            <a:off x="-557144" y="-1097533"/>
            <a:ext cx="13305029" cy="7955461"/>
            <a:chOff x="-417858" y="-823150"/>
            <a:chExt cx="9978772" cy="5966596"/>
          </a:xfrm>
        </p:grpSpPr>
        <p:grpSp>
          <p:nvGrpSpPr>
            <p:cNvPr id="5575" name="Google Shape;5575;p33"/>
            <p:cNvGrpSpPr/>
            <p:nvPr/>
          </p:nvGrpSpPr>
          <p:grpSpPr>
            <a:xfrm>
              <a:off x="-65" y="-132175"/>
              <a:ext cx="1123156" cy="5275621"/>
              <a:chOff x="1440600" y="197825"/>
              <a:chExt cx="990175" cy="3797050"/>
            </a:xfrm>
          </p:grpSpPr>
          <p:sp>
            <p:nvSpPr>
              <p:cNvPr id="5576" name="Google Shape;5576;p33"/>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7" name="Google Shape;5577;p33"/>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8" name="Google Shape;5578;p33"/>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9" name="Google Shape;5579;p33"/>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0" name="Google Shape;5580;p33"/>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1" name="Google Shape;5581;p33"/>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2" name="Google Shape;5582;p33"/>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3" name="Google Shape;5583;p33"/>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4" name="Google Shape;5584;p33"/>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85" name="Google Shape;5585;p33"/>
            <p:cNvGrpSpPr/>
            <p:nvPr/>
          </p:nvGrpSpPr>
          <p:grpSpPr>
            <a:xfrm flipH="1">
              <a:off x="8028323" y="-132175"/>
              <a:ext cx="1123156" cy="5275621"/>
              <a:chOff x="1440600" y="197825"/>
              <a:chExt cx="990175" cy="3797050"/>
            </a:xfrm>
          </p:grpSpPr>
          <p:sp>
            <p:nvSpPr>
              <p:cNvPr id="5586" name="Google Shape;5586;p33"/>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7" name="Google Shape;5587;p33"/>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8" name="Google Shape;5588;p33"/>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9" name="Google Shape;5589;p33"/>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0" name="Google Shape;5590;p33"/>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1" name="Google Shape;5591;p33"/>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2" name="Google Shape;5592;p33"/>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3" name="Google Shape;5593;p33"/>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4" name="Google Shape;5594;p33"/>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95" name="Google Shape;5595;p33"/>
            <p:cNvGrpSpPr/>
            <p:nvPr/>
          </p:nvGrpSpPr>
          <p:grpSpPr>
            <a:xfrm>
              <a:off x="-417858" y="-823150"/>
              <a:ext cx="9978772" cy="1382075"/>
              <a:chOff x="193475" y="-693375"/>
              <a:chExt cx="7221575" cy="1382075"/>
            </a:xfrm>
          </p:grpSpPr>
          <p:sp>
            <p:nvSpPr>
              <p:cNvPr id="5596" name="Google Shape;5596;p33"/>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7" name="Google Shape;5597;p33"/>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8" name="Google Shape;5598;p33"/>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9" name="Google Shape;5599;p33"/>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0" name="Google Shape;5600;p33"/>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1" name="Google Shape;5601;p33"/>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2" name="Google Shape;5602;p33"/>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3" name="Google Shape;5603;p33"/>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4" name="Google Shape;5604;p33"/>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5" name="Google Shape;5605;p33"/>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6" name="Google Shape;5606;p33"/>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7" name="Google Shape;5607;p33"/>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8" name="Google Shape;5608;p33"/>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9" name="Google Shape;5609;p33"/>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0" name="Google Shape;5610;p33"/>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1" name="Google Shape;5611;p33"/>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2" name="Google Shape;5612;p33"/>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3" name="Google Shape;5613;p33"/>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4" name="Google Shape;5614;p33"/>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5" name="Google Shape;5615;p33"/>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6" name="Google Shape;5616;p33"/>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7" name="Google Shape;5617;p33"/>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8" name="Google Shape;5618;p33"/>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9" name="Google Shape;5619;p33"/>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0" name="Google Shape;5620;p33"/>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1" name="Google Shape;5621;p33"/>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2" name="Google Shape;5622;p33"/>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3" name="Google Shape;5623;p33"/>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4" name="Google Shape;5624;p33"/>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5" name="Google Shape;5625;p33"/>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6" name="Google Shape;5626;p33"/>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7" name="Google Shape;5627;p33"/>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8" name="Google Shape;5628;p33"/>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9" name="Google Shape;5629;p33"/>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0" name="Google Shape;5630;p33"/>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1" name="Google Shape;5631;p33"/>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2" name="Google Shape;5632;p33"/>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633" name="Google Shape;5633;p33"/>
          <p:cNvSpPr txBox="1">
            <a:spLocks noGrp="1"/>
          </p:cNvSpPr>
          <p:nvPr>
            <p:ph type="ctrTitle"/>
          </p:nvPr>
        </p:nvSpPr>
        <p:spPr>
          <a:xfrm>
            <a:off x="960000" y="1024800"/>
            <a:ext cx="6615200" cy="16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2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5634" name="Google Shape;5634;p33"/>
          <p:cNvSpPr txBox="1">
            <a:spLocks noGrp="1"/>
          </p:cNvSpPr>
          <p:nvPr>
            <p:ph type="subTitle" idx="1"/>
          </p:nvPr>
        </p:nvSpPr>
        <p:spPr>
          <a:xfrm>
            <a:off x="1703400" y="2663200"/>
            <a:ext cx="5128400" cy="14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5635" name="Google Shape;5635;p33"/>
          <p:cNvSpPr txBox="1">
            <a:spLocks noGrp="1"/>
          </p:cNvSpPr>
          <p:nvPr>
            <p:ph type="subTitle" idx="2"/>
          </p:nvPr>
        </p:nvSpPr>
        <p:spPr>
          <a:xfrm>
            <a:off x="2212600" y="5318357"/>
            <a:ext cx="4110000" cy="577600"/>
          </a:xfrm>
          <a:prstGeom prst="rect">
            <a:avLst/>
          </a:prstGeom>
        </p:spPr>
        <p:txBody>
          <a:bodyPr spcFirstLastPara="1" wrap="square" lIns="91425" tIns="91425" rIns="91425" bIns="91425" anchor="ctr" anchorCtr="0">
            <a:noAutofit/>
          </a:bodyPr>
          <a:lstStyle>
            <a:lvl1pPr lvl="0" algn="ctr" rtl="0">
              <a:lnSpc>
                <a:spcPct val="100000"/>
              </a:lnSpc>
              <a:spcBef>
                <a:spcPts val="40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1212633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636"/>
        <p:cNvGrpSpPr/>
        <p:nvPr/>
      </p:nvGrpSpPr>
      <p:grpSpPr>
        <a:xfrm>
          <a:off x="0" y="0"/>
          <a:ext cx="0" cy="0"/>
          <a:chOff x="0" y="0"/>
          <a:chExt cx="0" cy="0"/>
        </a:xfrm>
      </p:grpSpPr>
      <p:sp>
        <p:nvSpPr>
          <p:cNvPr id="5637" name="Google Shape;5637;p34"/>
          <p:cNvSpPr/>
          <p:nvPr/>
        </p:nvSpPr>
        <p:spPr>
          <a:xfrm>
            <a:off x="-9567" y="4725033"/>
            <a:ext cx="12211600" cy="2173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638" name="Google Shape;5638;p34"/>
          <p:cNvGrpSpPr/>
          <p:nvPr/>
        </p:nvGrpSpPr>
        <p:grpSpPr>
          <a:xfrm>
            <a:off x="6308068" y="4725179"/>
            <a:ext cx="4426237" cy="2199660"/>
            <a:chOff x="1951575" y="2613150"/>
            <a:chExt cx="3658450" cy="2837050"/>
          </a:xfrm>
        </p:grpSpPr>
        <p:sp>
          <p:nvSpPr>
            <p:cNvPr id="5639" name="Google Shape;5639;p34"/>
            <p:cNvSpPr/>
            <p:nvPr/>
          </p:nvSpPr>
          <p:spPr>
            <a:xfrm>
              <a:off x="1951575" y="2613150"/>
              <a:ext cx="3658450" cy="2837050"/>
            </a:xfrm>
            <a:custGeom>
              <a:avLst/>
              <a:gdLst/>
              <a:ahLst/>
              <a:cxnLst/>
              <a:rect l="l" t="t" r="r" b="b"/>
              <a:pathLst>
                <a:path w="146338" h="113482" extrusionOk="0">
                  <a:moveTo>
                    <a:pt x="51403" y="0"/>
                  </a:moveTo>
                  <a:lnTo>
                    <a:pt x="0" y="113482"/>
                  </a:lnTo>
                  <a:lnTo>
                    <a:pt x="146338" y="113482"/>
                  </a:lnTo>
                  <a:lnTo>
                    <a:pt x="99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0" name="Google Shape;5640;p34"/>
            <p:cNvSpPr/>
            <p:nvPr/>
          </p:nvSpPr>
          <p:spPr>
            <a:xfrm>
              <a:off x="2161725" y="2613150"/>
              <a:ext cx="1188375" cy="2837050"/>
            </a:xfrm>
            <a:custGeom>
              <a:avLst/>
              <a:gdLst/>
              <a:ahLst/>
              <a:cxnLst/>
              <a:rect l="l" t="t" r="r" b="b"/>
              <a:pathLst>
                <a:path w="47535" h="113482" fill="none" extrusionOk="0">
                  <a:moveTo>
                    <a:pt x="47534" y="0"/>
                  </a:moveTo>
                  <a:lnTo>
                    <a:pt x="0" y="11348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1" name="Google Shape;5641;p34"/>
            <p:cNvSpPr/>
            <p:nvPr/>
          </p:nvSpPr>
          <p:spPr>
            <a:xfrm>
              <a:off x="4330775" y="2613150"/>
              <a:ext cx="1104975" cy="2837050"/>
            </a:xfrm>
            <a:custGeom>
              <a:avLst/>
              <a:gdLst/>
              <a:ahLst/>
              <a:cxnLst/>
              <a:rect l="l" t="t" r="r" b="b"/>
              <a:pathLst>
                <a:path w="44199" h="113482" fill="none" extrusionOk="0">
                  <a:moveTo>
                    <a:pt x="0" y="0"/>
                  </a:moveTo>
                  <a:lnTo>
                    <a:pt x="44198" y="11348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42" name="Google Shape;5642;p34"/>
          <p:cNvGrpSpPr/>
          <p:nvPr/>
        </p:nvGrpSpPr>
        <p:grpSpPr>
          <a:xfrm flipH="1">
            <a:off x="3568500" y="516501"/>
            <a:ext cx="8636267" cy="5821884"/>
            <a:chOff x="-1323575" y="346100"/>
            <a:chExt cx="6477200" cy="4366413"/>
          </a:xfrm>
        </p:grpSpPr>
        <p:sp>
          <p:nvSpPr>
            <p:cNvPr id="5643" name="Google Shape;5643;p34"/>
            <p:cNvSpPr/>
            <p:nvPr/>
          </p:nvSpPr>
          <p:spPr>
            <a:xfrm>
              <a:off x="-1323575" y="346100"/>
              <a:ext cx="6345125" cy="4202000"/>
            </a:xfrm>
            <a:custGeom>
              <a:avLst/>
              <a:gdLst/>
              <a:ahLst/>
              <a:cxnLst/>
              <a:rect l="l" t="t" r="r" b="b"/>
              <a:pathLst>
                <a:path w="253805" h="168080" extrusionOk="0">
                  <a:moveTo>
                    <a:pt x="253805" y="162914"/>
                  </a:moveTo>
                  <a:lnTo>
                    <a:pt x="574" y="0"/>
                  </a:lnTo>
                  <a:lnTo>
                    <a:pt x="0" y="131708"/>
                  </a:lnTo>
                  <a:lnTo>
                    <a:pt x="246631" y="168080"/>
                  </a:lnTo>
                  <a:close/>
                </a:path>
              </a:pathLst>
            </a:custGeom>
            <a:gradFill>
              <a:gsLst>
                <a:gs pos="0">
                  <a:srgbClr val="FFF6DB">
                    <a:alpha val="1960"/>
                  </a:srgbClr>
                </a:gs>
                <a:gs pos="100000">
                  <a:srgbClr val="FAD25C">
                    <a:alpha val="29411"/>
                  </a:srgbClr>
                </a:gs>
              </a:gsLst>
              <a:lin ang="18900044" scaled="0"/>
            </a:gradFill>
            <a:ln>
              <a:noFill/>
            </a:ln>
          </p:spPr>
        </p:sp>
        <p:grpSp>
          <p:nvGrpSpPr>
            <p:cNvPr id="5644" name="Google Shape;5644;p34"/>
            <p:cNvGrpSpPr/>
            <p:nvPr/>
          </p:nvGrpSpPr>
          <p:grpSpPr>
            <a:xfrm flipH="1">
              <a:off x="4793350" y="4364763"/>
              <a:ext cx="360275" cy="347750"/>
              <a:chOff x="1618825" y="2930900"/>
              <a:chExt cx="360275" cy="347750"/>
            </a:xfrm>
          </p:grpSpPr>
          <p:sp>
            <p:nvSpPr>
              <p:cNvPr id="5645" name="Google Shape;5645;p34"/>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6" name="Google Shape;5646;p34"/>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7" name="Google Shape;5647;p34"/>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8" name="Google Shape;5648;p34"/>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9" name="Google Shape;5649;p34"/>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0" name="Google Shape;5650;p34"/>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1" name="Google Shape;5651;p34"/>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2" name="Google Shape;5652;p34"/>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653" name="Google Shape;5653;p34"/>
          <p:cNvGrpSpPr/>
          <p:nvPr/>
        </p:nvGrpSpPr>
        <p:grpSpPr>
          <a:xfrm flipH="1">
            <a:off x="1721601" y="-927799"/>
            <a:ext cx="10770100" cy="7663884"/>
            <a:chOff x="-97475" y="-719175"/>
            <a:chExt cx="8077575" cy="5747913"/>
          </a:xfrm>
        </p:grpSpPr>
        <p:sp>
          <p:nvSpPr>
            <p:cNvPr id="5654" name="Google Shape;5654;p34"/>
            <p:cNvSpPr/>
            <p:nvPr/>
          </p:nvSpPr>
          <p:spPr>
            <a:xfrm>
              <a:off x="-97475" y="-719175"/>
              <a:ext cx="7816800" cy="5460950"/>
            </a:xfrm>
            <a:custGeom>
              <a:avLst/>
              <a:gdLst/>
              <a:ahLst/>
              <a:cxnLst/>
              <a:rect l="l" t="t" r="r" b="b"/>
              <a:pathLst>
                <a:path w="312672" h="218438" extrusionOk="0">
                  <a:moveTo>
                    <a:pt x="312672" y="208242"/>
                  </a:moveTo>
                  <a:lnTo>
                    <a:pt x="0" y="0"/>
                  </a:lnTo>
                  <a:lnTo>
                    <a:pt x="3612" y="140676"/>
                  </a:lnTo>
                  <a:lnTo>
                    <a:pt x="304905" y="218438"/>
                  </a:lnTo>
                  <a:close/>
                </a:path>
              </a:pathLst>
            </a:custGeom>
            <a:gradFill>
              <a:gsLst>
                <a:gs pos="0">
                  <a:srgbClr val="FFF6DB">
                    <a:alpha val="1960"/>
                  </a:srgbClr>
                </a:gs>
                <a:gs pos="100000">
                  <a:srgbClr val="FAD25C">
                    <a:alpha val="29411"/>
                  </a:srgbClr>
                </a:gs>
              </a:gsLst>
              <a:lin ang="18900044" scaled="0"/>
            </a:gradFill>
            <a:ln>
              <a:noFill/>
            </a:ln>
          </p:spPr>
        </p:sp>
        <p:grpSp>
          <p:nvGrpSpPr>
            <p:cNvPr id="5655" name="Google Shape;5655;p34"/>
            <p:cNvGrpSpPr/>
            <p:nvPr/>
          </p:nvGrpSpPr>
          <p:grpSpPr>
            <a:xfrm flipH="1">
              <a:off x="7387975" y="4456863"/>
              <a:ext cx="592125" cy="571875"/>
              <a:chOff x="1378650" y="3847600"/>
              <a:chExt cx="592125" cy="571875"/>
            </a:xfrm>
          </p:grpSpPr>
          <p:sp>
            <p:nvSpPr>
              <p:cNvPr id="5656" name="Google Shape;5656;p34"/>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7" name="Google Shape;5657;p34"/>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8" name="Google Shape;5658;p34"/>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9" name="Google Shape;5659;p34"/>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0" name="Google Shape;5660;p34"/>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1" name="Google Shape;5661;p34"/>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2" name="Google Shape;5662;p34"/>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3" name="Google Shape;5663;p34"/>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664" name="Google Shape;5664;p34"/>
          <p:cNvGrpSpPr/>
          <p:nvPr/>
        </p:nvGrpSpPr>
        <p:grpSpPr>
          <a:xfrm>
            <a:off x="31" y="-176240"/>
            <a:ext cx="1721584" cy="7074157"/>
            <a:chOff x="1440600" y="197825"/>
            <a:chExt cx="990175" cy="3797050"/>
          </a:xfrm>
        </p:grpSpPr>
        <p:sp>
          <p:nvSpPr>
            <p:cNvPr id="5665" name="Google Shape;5665;p34"/>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6" name="Google Shape;5666;p34"/>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7" name="Google Shape;5667;p34"/>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8" name="Google Shape;5668;p34"/>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9" name="Google Shape;5669;p34"/>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0" name="Google Shape;5670;p34"/>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1" name="Google Shape;5671;p34"/>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2" name="Google Shape;5672;p34"/>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3" name="Google Shape;5673;p34"/>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4" name="Google Shape;5674;p34"/>
          <p:cNvGrpSpPr/>
          <p:nvPr/>
        </p:nvGrpSpPr>
        <p:grpSpPr>
          <a:xfrm flipH="1">
            <a:off x="10480319" y="-176240"/>
            <a:ext cx="1721584" cy="7074157"/>
            <a:chOff x="1440600" y="197825"/>
            <a:chExt cx="990175" cy="3797050"/>
          </a:xfrm>
        </p:grpSpPr>
        <p:sp>
          <p:nvSpPr>
            <p:cNvPr id="5675" name="Google Shape;5675;p34"/>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6" name="Google Shape;5676;p34"/>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7" name="Google Shape;5677;p34"/>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8" name="Google Shape;5678;p34"/>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9" name="Google Shape;5679;p34"/>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0" name="Google Shape;5680;p34"/>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1" name="Google Shape;5681;p34"/>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2" name="Google Shape;5682;p34"/>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3" name="Google Shape;5683;p34"/>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4" name="Google Shape;5684;p34"/>
          <p:cNvGrpSpPr/>
          <p:nvPr/>
        </p:nvGrpSpPr>
        <p:grpSpPr>
          <a:xfrm>
            <a:off x="-557144" y="-1097533"/>
            <a:ext cx="13305029" cy="1842767"/>
            <a:chOff x="193475" y="-693375"/>
            <a:chExt cx="7221575" cy="1382075"/>
          </a:xfrm>
        </p:grpSpPr>
        <p:sp>
          <p:nvSpPr>
            <p:cNvPr id="5685" name="Google Shape;5685;p34"/>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6" name="Google Shape;5686;p34"/>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7" name="Google Shape;5687;p34"/>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8" name="Google Shape;5688;p34"/>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9" name="Google Shape;5689;p34"/>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0" name="Google Shape;5690;p34"/>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1" name="Google Shape;5691;p34"/>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2" name="Google Shape;5692;p34"/>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3" name="Google Shape;5693;p34"/>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4" name="Google Shape;5694;p34"/>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5" name="Google Shape;5695;p34"/>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6" name="Google Shape;5696;p34"/>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7" name="Google Shape;5697;p34"/>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8" name="Google Shape;5698;p34"/>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9" name="Google Shape;5699;p34"/>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0" name="Google Shape;5700;p34"/>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1" name="Google Shape;5701;p34"/>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2" name="Google Shape;5702;p34"/>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3" name="Google Shape;5703;p34"/>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4" name="Google Shape;5704;p34"/>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5" name="Google Shape;5705;p34"/>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6" name="Google Shape;5706;p34"/>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7" name="Google Shape;5707;p34"/>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8" name="Google Shape;5708;p34"/>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9" name="Google Shape;5709;p34"/>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0" name="Google Shape;5710;p34"/>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1" name="Google Shape;5711;p34"/>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2" name="Google Shape;5712;p34"/>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3" name="Google Shape;5713;p34"/>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4" name="Google Shape;5714;p34"/>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5" name="Google Shape;5715;p34"/>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6" name="Google Shape;5716;p34"/>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7" name="Google Shape;5717;p34"/>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8" name="Google Shape;5718;p34"/>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9" name="Google Shape;5719;p34"/>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0" name="Google Shape;5720;p34"/>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1" name="Google Shape;5721;p34"/>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995621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722"/>
        <p:cNvGrpSpPr/>
        <p:nvPr/>
      </p:nvGrpSpPr>
      <p:grpSpPr>
        <a:xfrm>
          <a:off x="0" y="0"/>
          <a:ext cx="0" cy="0"/>
          <a:chOff x="0" y="0"/>
          <a:chExt cx="0" cy="0"/>
        </a:xfrm>
      </p:grpSpPr>
      <p:sp>
        <p:nvSpPr>
          <p:cNvPr id="5723" name="Google Shape;5723;p35"/>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24" name="Google Shape;5724;p35"/>
          <p:cNvGrpSpPr/>
          <p:nvPr/>
        </p:nvGrpSpPr>
        <p:grpSpPr>
          <a:xfrm>
            <a:off x="67" y="-176233"/>
            <a:ext cx="1109524" cy="7074157"/>
            <a:chOff x="1440600" y="197825"/>
            <a:chExt cx="990175" cy="3797050"/>
          </a:xfrm>
        </p:grpSpPr>
        <p:sp>
          <p:nvSpPr>
            <p:cNvPr id="5725" name="Google Shape;5725;p35"/>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6" name="Google Shape;5726;p35"/>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7" name="Google Shape;5727;p35"/>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8" name="Google Shape;5728;p35"/>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9" name="Google Shape;5729;p35"/>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0" name="Google Shape;5730;p35"/>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1" name="Google Shape;5731;p35"/>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2" name="Google Shape;5732;p35"/>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3" name="Google Shape;5733;p35"/>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34" name="Google Shape;5734;p35"/>
          <p:cNvGrpSpPr/>
          <p:nvPr/>
        </p:nvGrpSpPr>
        <p:grpSpPr>
          <a:xfrm flipH="1">
            <a:off x="11092391" y="-176233"/>
            <a:ext cx="1109524" cy="7074157"/>
            <a:chOff x="1440600" y="197825"/>
            <a:chExt cx="990175" cy="3797050"/>
          </a:xfrm>
        </p:grpSpPr>
        <p:sp>
          <p:nvSpPr>
            <p:cNvPr id="5735" name="Google Shape;5735;p35"/>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6" name="Google Shape;5736;p35"/>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7" name="Google Shape;5737;p35"/>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8" name="Google Shape;5738;p35"/>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9" name="Google Shape;5739;p35"/>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0" name="Google Shape;5740;p35"/>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1" name="Google Shape;5741;p35"/>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2" name="Google Shape;5742;p35"/>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3" name="Google Shape;5743;p35"/>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4" name="Google Shape;5744;p35"/>
          <p:cNvGrpSpPr/>
          <p:nvPr/>
        </p:nvGrpSpPr>
        <p:grpSpPr>
          <a:xfrm>
            <a:off x="-557144" y="-1097533"/>
            <a:ext cx="13305029" cy="1842767"/>
            <a:chOff x="193475" y="-693375"/>
            <a:chExt cx="7221575" cy="1382075"/>
          </a:xfrm>
        </p:grpSpPr>
        <p:sp>
          <p:nvSpPr>
            <p:cNvPr id="5745" name="Google Shape;5745;p35"/>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6" name="Google Shape;5746;p35"/>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7" name="Google Shape;5747;p35"/>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8" name="Google Shape;5748;p35"/>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9" name="Google Shape;5749;p35"/>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0" name="Google Shape;5750;p35"/>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1" name="Google Shape;5751;p35"/>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2" name="Google Shape;5752;p35"/>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3" name="Google Shape;5753;p35"/>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4" name="Google Shape;5754;p35"/>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5" name="Google Shape;5755;p35"/>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6" name="Google Shape;5756;p35"/>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7" name="Google Shape;5757;p35"/>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8" name="Google Shape;5758;p35"/>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9" name="Google Shape;5759;p35"/>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0" name="Google Shape;5760;p35"/>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1" name="Google Shape;5761;p35"/>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2" name="Google Shape;5762;p35"/>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3" name="Google Shape;5763;p35"/>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4" name="Google Shape;5764;p35"/>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5" name="Google Shape;5765;p35"/>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6" name="Google Shape;5766;p35"/>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7" name="Google Shape;5767;p35"/>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8" name="Google Shape;5768;p35"/>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9" name="Google Shape;5769;p35"/>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0" name="Google Shape;5770;p35"/>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1" name="Google Shape;5771;p35"/>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2" name="Google Shape;5772;p35"/>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3" name="Google Shape;5773;p35"/>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4" name="Google Shape;5774;p35"/>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5" name="Google Shape;5775;p35"/>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6" name="Google Shape;5776;p35"/>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7" name="Google Shape;5777;p35"/>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8" name="Google Shape;5778;p35"/>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9" name="Google Shape;5779;p35"/>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0" name="Google Shape;5780;p35"/>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1" name="Google Shape;5781;p35"/>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82" name="Google Shape;5782;p35"/>
          <p:cNvGrpSpPr/>
          <p:nvPr/>
        </p:nvGrpSpPr>
        <p:grpSpPr>
          <a:xfrm>
            <a:off x="-26" y="6151028"/>
            <a:ext cx="12191577" cy="2172125"/>
            <a:chOff x="429225" y="4417075"/>
            <a:chExt cx="6749600" cy="1202550"/>
          </a:xfrm>
        </p:grpSpPr>
        <p:sp>
          <p:nvSpPr>
            <p:cNvPr id="5783" name="Google Shape;5783;p35"/>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4" name="Google Shape;5784;p35"/>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5" name="Google Shape;5785;p35"/>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6" name="Google Shape;5786;p35"/>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7" name="Google Shape;5787;p35"/>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8" name="Google Shape;5788;p35"/>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9" name="Google Shape;5789;p35"/>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0" name="Google Shape;5790;p35"/>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1" name="Google Shape;5791;p35"/>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2" name="Google Shape;5792;p35"/>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3" name="Google Shape;5793;p35"/>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4" name="Google Shape;5794;p35"/>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5" name="Google Shape;5795;p35"/>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6" name="Google Shape;5796;p35"/>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7" name="Google Shape;5797;p35"/>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8" name="Google Shape;5798;p35"/>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9" name="Google Shape;5799;p35"/>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0" name="Google Shape;5800;p35"/>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1" name="Google Shape;5801;p35"/>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2" name="Google Shape;5802;p35"/>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3" name="Google Shape;5803;p35"/>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4" name="Google Shape;5804;p35"/>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5" name="Google Shape;5805;p35"/>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6" name="Google Shape;5806;p35"/>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7" name="Google Shape;5807;p35"/>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8" name="Google Shape;5808;p35"/>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9" name="Google Shape;5809;p35"/>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0" name="Google Shape;5810;p35"/>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1" name="Google Shape;5811;p35"/>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2" name="Google Shape;5812;p35"/>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3" name="Google Shape;5813;p35"/>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4" name="Google Shape;5814;p35"/>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5" name="Google Shape;5815;p35"/>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6" name="Google Shape;5816;p35"/>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7" name="Google Shape;5817;p35"/>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8" name="Google Shape;5818;p35"/>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9" name="Google Shape;5819;p35"/>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0" name="Google Shape;5820;p35"/>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1" name="Google Shape;5821;p35"/>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2" name="Google Shape;5822;p35"/>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3" name="Google Shape;5823;p35"/>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4" name="Google Shape;5824;p35"/>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5" name="Google Shape;5825;p35"/>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6" name="Google Shape;5826;p35"/>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7" name="Google Shape;5827;p35"/>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8" name="Google Shape;5828;p35"/>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9" name="Google Shape;5829;p35"/>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0" name="Google Shape;5830;p35"/>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1" name="Google Shape;5831;p35"/>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2" name="Google Shape;5832;p35"/>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3" name="Google Shape;5833;p35"/>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4" name="Google Shape;5834;p35"/>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5" name="Google Shape;5835;p35"/>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6" name="Google Shape;5836;p35"/>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7" name="Google Shape;5837;p35"/>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8" name="Google Shape;5838;p35"/>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9" name="Google Shape;5839;p35"/>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0" name="Google Shape;5840;p35"/>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1" name="Google Shape;5841;p35"/>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2" name="Google Shape;5842;p35"/>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3" name="Google Shape;5843;p35"/>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4" name="Google Shape;5844;p35"/>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5" name="Google Shape;5845;p35"/>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6" name="Google Shape;5846;p35"/>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7" name="Google Shape;5847;p35"/>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8" name="Google Shape;5848;p35"/>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9" name="Google Shape;5849;p35"/>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0" name="Google Shape;5850;p35"/>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1" name="Google Shape;5851;p35"/>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2" name="Google Shape;5852;p35"/>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3" name="Google Shape;5853;p35"/>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4" name="Google Shape;5854;p35"/>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5" name="Google Shape;5855;p35"/>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6" name="Google Shape;5856;p35"/>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7" name="Google Shape;5857;p35"/>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8" name="Google Shape;5858;p35"/>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9" name="Google Shape;5859;p35"/>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0" name="Google Shape;5860;p35"/>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1" name="Google Shape;5861;p35"/>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2" name="Google Shape;5862;p35"/>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3" name="Google Shape;5863;p35"/>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4" name="Google Shape;5864;p35"/>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5" name="Google Shape;5865;p35"/>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6" name="Google Shape;5866;p35"/>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7" name="Google Shape;5867;p35"/>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8" name="Google Shape;5868;p35"/>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9" name="Google Shape;5869;p35"/>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0" name="Google Shape;5870;p35"/>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1" name="Google Shape;5871;p35"/>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2" name="Google Shape;5872;p35"/>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3" name="Google Shape;5873;p35"/>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4" name="Google Shape;5874;p35"/>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5" name="Google Shape;5875;p35"/>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6" name="Google Shape;5876;p35"/>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7" name="Google Shape;5877;p35"/>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8" name="Google Shape;5878;p35"/>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9" name="Google Shape;5879;p35"/>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0" name="Google Shape;5880;p35"/>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1" name="Google Shape;5881;p35"/>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2" name="Google Shape;5882;p35"/>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3" name="Google Shape;5883;p35"/>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4" name="Google Shape;5884;p35"/>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5" name="Google Shape;5885;p35"/>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6" name="Google Shape;5886;p35"/>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7" name="Google Shape;5887;p35"/>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8" name="Google Shape;5888;p35"/>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9" name="Google Shape;5889;p35"/>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0" name="Google Shape;5890;p35"/>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1" name="Google Shape;5891;p35"/>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2" name="Google Shape;5892;p35"/>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3" name="Google Shape;5893;p35"/>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4" name="Google Shape;5894;p35"/>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5" name="Google Shape;5895;p35"/>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6" name="Google Shape;5896;p35"/>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7" name="Google Shape;5897;p35"/>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8" name="Google Shape;5898;p35"/>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9" name="Google Shape;5899;p35"/>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0" name="Google Shape;5900;p35"/>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1" name="Google Shape;5901;p35"/>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2" name="Google Shape;5902;p35"/>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3" name="Google Shape;5903;p35"/>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4" name="Google Shape;5904;p35"/>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5" name="Google Shape;5905;p35"/>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6" name="Google Shape;5906;p35"/>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7" name="Google Shape;5907;p35"/>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8" name="Google Shape;5908;p35"/>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9" name="Google Shape;5909;p35"/>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0" name="Google Shape;5910;p35"/>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1" name="Google Shape;5911;p35"/>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2" name="Google Shape;5912;p35"/>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3" name="Google Shape;5913;p35"/>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4" name="Google Shape;5914;p35"/>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5" name="Google Shape;5915;p35"/>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6" name="Google Shape;5916;p35"/>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7" name="Google Shape;5917;p35"/>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8" name="Google Shape;5918;p35"/>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9" name="Google Shape;5919;p35"/>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0" name="Google Shape;5920;p35"/>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1" name="Google Shape;5921;p35"/>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2" name="Google Shape;5922;p35"/>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3" name="Google Shape;5923;p35"/>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4" name="Google Shape;5924;p35"/>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5" name="Google Shape;5925;p35"/>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6" name="Google Shape;5926;p35"/>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7" name="Google Shape;5927;p35"/>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8" name="Google Shape;5928;p35"/>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9" name="Google Shape;5929;p35"/>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0" name="Google Shape;5930;p35"/>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1" name="Google Shape;5931;p35"/>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2" name="Google Shape;5932;p35"/>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3" name="Google Shape;5933;p35"/>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4" name="Google Shape;5934;p35"/>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5" name="Google Shape;5935;p35"/>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6" name="Google Shape;5936;p35"/>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7" name="Google Shape;5937;p35"/>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8" name="Google Shape;5938;p35"/>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9" name="Google Shape;5939;p35"/>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0" name="Google Shape;5940;p35"/>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1" name="Google Shape;5941;p35"/>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2" name="Google Shape;5942;p35"/>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3" name="Google Shape;5943;p35"/>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4" name="Google Shape;5944;p35"/>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5" name="Google Shape;5945;p35"/>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6" name="Google Shape;5946;p35"/>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7" name="Google Shape;5947;p35"/>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8" name="Google Shape;5948;p35"/>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9" name="Google Shape;5949;p35"/>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0" name="Google Shape;5950;p35"/>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1" name="Google Shape;5951;p35"/>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2" name="Google Shape;5952;p35"/>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3" name="Google Shape;5953;p35"/>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23374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5954"/>
        <p:cNvGrpSpPr/>
        <p:nvPr/>
      </p:nvGrpSpPr>
      <p:grpSpPr>
        <a:xfrm>
          <a:off x="0" y="0"/>
          <a:ext cx="0" cy="0"/>
          <a:chOff x="0" y="0"/>
          <a:chExt cx="0" cy="0"/>
        </a:xfrm>
      </p:grpSpPr>
      <p:sp>
        <p:nvSpPr>
          <p:cNvPr id="5955" name="Google Shape;5955;p36"/>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56" name="Google Shape;5956;p36"/>
          <p:cNvGrpSpPr/>
          <p:nvPr/>
        </p:nvGrpSpPr>
        <p:grpSpPr>
          <a:xfrm flipH="1">
            <a:off x="1049433" y="-784333"/>
            <a:ext cx="11059667" cy="7642317"/>
            <a:chOff x="-3141125" y="-1019225"/>
            <a:chExt cx="8294750" cy="5731738"/>
          </a:xfrm>
        </p:grpSpPr>
        <p:sp>
          <p:nvSpPr>
            <p:cNvPr id="5957" name="Google Shape;5957;p36"/>
            <p:cNvSpPr/>
            <p:nvPr/>
          </p:nvSpPr>
          <p:spPr>
            <a:xfrm>
              <a:off x="-3141125" y="-1019225"/>
              <a:ext cx="8162675" cy="5567325"/>
            </a:xfrm>
            <a:custGeom>
              <a:avLst/>
              <a:gdLst/>
              <a:ahLst/>
              <a:cxnLst/>
              <a:rect l="l" t="t" r="r" b="b"/>
              <a:pathLst>
                <a:path w="326507" h="222693" extrusionOk="0">
                  <a:moveTo>
                    <a:pt x="326507" y="217527"/>
                  </a:moveTo>
                  <a:lnTo>
                    <a:pt x="0" y="0"/>
                  </a:lnTo>
                  <a:lnTo>
                    <a:pt x="9469" y="206601"/>
                  </a:lnTo>
                  <a:lnTo>
                    <a:pt x="319333" y="222693"/>
                  </a:lnTo>
                  <a:close/>
                </a:path>
              </a:pathLst>
            </a:custGeom>
            <a:gradFill>
              <a:gsLst>
                <a:gs pos="0">
                  <a:srgbClr val="FFF6DB">
                    <a:alpha val="1960"/>
                  </a:srgbClr>
                </a:gs>
                <a:gs pos="100000">
                  <a:srgbClr val="FAD25C">
                    <a:alpha val="29411"/>
                  </a:srgbClr>
                </a:gs>
              </a:gsLst>
              <a:lin ang="18900044" scaled="0"/>
            </a:gradFill>
            <a:ln>
              <a:noFill/>
            </a:ln>
          </p:spPr>
        </p:sp>
        <p:grpSp>
          <p:nvGrpSpPr>
            <p:cNvPr id="5958" name="Google Shape;5958;p36"/>
            <p:cNvGrpSpPr/>
            <p:nvPr/>
          </p:nvGrpSpPr>
          <p:grpSpPr>
            <a:xfrm flipH="1">
              <a:off x="4793350" y="4364763"/>
              <a:ext cx="360275" cy="347750"/>
              <a:chOff x="1618825" y="2930900"/>
              <a:chExt cx="360275" cy="347750"/>
            </a:xfrm>
          </p:grpSpPr>
          <p:sp>
            <p:nvSpPr>
              <p:cNvPr id="5959" name="Google Shape;5959;p36"/>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0" name="Google Shape;5960;p36"/>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1" name="Google Shape;5961;p36"/>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2" name="Google Shape;5962;p36"/>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3" name="Google Shape;5963;p36"/>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4" name="Google Shape;5964;p36"/>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5" name="Google Shape;5965;p36"/>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6" name="Google Shape;5966;p36"/>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967" name="Google Shape;5967;p36"/>
          <p:cNvGrpSpPr/>
          <p:nvPr/>
        </p:nvGrpSpPr>
        <p:grpSpPr>
          <a:xfrm>
            <a:off x="-19133" y="-1042566"/>
            <a:ext cx="10788000" cy="7938817"/>
            <a:chOff x="-2937375" y="-1241600"/>
            <a:chExt cx="8091000" cy="5954113"/>
          </a:xfrm>
        </p:grpSpPr>
        <p:sp>
          <p:nvSpPr>
            <p:cNvPr id="5968" name="Google Shape;5968;p36"/>
            <p:cNvSpPr/>
            <p:nvPr/>
          </p:nvSpPr>
          <p:spPr>
            <a:xfrm>
              <a:off x="-2937375" y="-1241600"/>
              <a:ext cx="7958925" cy="5789700"/>
            </a:xfrm>
            <a:custGeom>
              <a:avLst/>
              <a:gdLst/>
              <a:ahLst/>
              <a:cxnLst/>
              <a:rect l="l" t="t" r="r" b="b"/>
              <a:pathLst>
                <a:path w="318357" h="231588" extrusionOk="0">
                  <a:moveTo>
                    <a:pt x="318357" y="226422"/>
                  </a:moveTo>
                  <a:lnTo>
                    <a:pt x="13200" y="0"/>
                  </a:lnTo>
                  <a:lnTo>
                    <a:pt x="0" y="194549"/>
                  </a:lnTo>
                  <a:lnTo>
                    <a:pt x="311183" y="231588"/>
                  </a:lnTo>
                  <a:close/>
                </a:path>
              </a:pathLst>
            </a:custGeom>
            <a:gradFill>
              <a:gsLst>
                <a:gs pos="0">
                  <a:srgbClr val="FFF6DB">
                    <a:alpha val="1960"/>
                  </a:srgbClr>
                </a:gs>
                <a:gs pos="100000">
                  <a:srgbClr val="FAD25C">
                    <a:alpha val="29411"/>
                  </a:srgbClr>
                </a:gs>
              </a:gsLst>
              <a:lin ang="18900044" scaled="0"/>
            </a:gradFill>
            <a:ln>
              <a:noFill/>
            </a:ln>
          </p:spPr>
        </p:sp>
        <p:grpSp>
          <p:nvGrpSpPr>
            <p:cNvPr id="5969" name="Google Shape;5969;p36"/>
            <p:cNvGrpSpPr/>
            <p:nvPr/>
          </p:nvGrpSpPr>
          <p:grpSpPr>
            <a:xfrm flipH="1">
              <a:off x="4793350" y="4364763"/>
              <a:ext cx="360275" cy="347750"/>
              <a:chOff x="1618825" y="2930900"/>
              <a:chExt cx="360275" cy="347750"/>
            </a:xfrm>
          </p:grpSpPr>
          <p:sp>
            <p:nvSpPr>
              <p:cNvPr id="5970" name="Google Shape;5970;p36"/>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1" name="Google Shape;5971;p36"/>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2" name="Google Shape;5972;p36"/>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3" name="Google Shape;5973;p36"/>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4" name="Google Shape;5974;p36"/>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5" name="Google Shape;5975;p36"/>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6" name="Google Shape;5976;p36"/>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7" name="Google Shape;5977;p36"/>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978" name="Google Shape;5978;p36"/>
          <p:cNvGrpSpPr/>
          <p:nvPr/>
        </p:nvGrpSpPr>
        <p:grpSpPr>
          <a:xfrm>
            <a:off x="31" y="-176235"/>
            <a:ext cx="1721584" cy="7239708"/>
            <a:chOff x="1440600" y="197825"/>
            <a:chExt cx="990175" cy="3797050"/>
          </a:xfrm>
        </p:grpSpPr>
        <p:sp>
          <p:nvSpPr>
            <p:cNvPr id="5979" name="Google Shape;5979;p36"/>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0" name="Google Shape;5980;p36"/>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1" name="Google Shape;5981;p36"/>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2" name="Google Shape;5982;p36"/>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3" name="Google Shape;5983;p36"/>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4" name="Google Shape;5984;p36"/>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5" name="Google Shape;5985;p36"/>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6" name="Google Shape;5986;p36"/>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7" name="Google Shape;5987;p36"/>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88" name="Google Shape;5988;p36"/>
          <p:cNvGrpSpPr/>
          <p:nvPr/>
        </p:nvGrpSpPr>
        <p:grpSpPr>
          <a:xfrm flipH="1">
            <a:off x="10480319" y="-176235"/>
            <a:ext cx="1721584" cy="7239708"/>
            <a:chOff x="1440600" y="197825"/>
            <a:chExt cx="990175" cy="3797050"/>
          </a:xfrm>
        </p:grpSpPr>
        <p:sp>
          <p:nvSpPr>
            <p:cNvPr id="5989" name="Google Shape;5989;p36"/>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0" name="Google Shape;5990;p36"/>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1" name="Google Shape;5991;p36"/>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2" name="Google Shape;5992;p36"/>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3" name="Google Shape;5993;p36"/>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4" name="Google Shape;5994;p36"/>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5" name="Google Shape;5995;p36"/>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6" name="Google Shape;5996;p36"/>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7" name="Google Shape;5997;p36"/>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98" name="Google Shape;5998;p36"/>
          <p:cNvGrpSpPr/>
          <p:nvPr/>
        </p:nvGrpSpPr>
        <p:grpSpPr>
          <a:xfrm>
            <a:off x="-557144" y="-1097533"/>
            <a:ext cx="13305029" cy="1842767"/>
            <a:chOff x="193475" y="-693375"/>
            <a:chExt cx="7221575" cy="1382075"/>
          </a:xfrm>
        </p:grpSpPr>
        <p:sp>
          <p:nvSpPr>
            <p:cNvPr id="5999" name="Google Shape;5999;p36"/>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0" name="Google Shape;6000;p36"/>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1" name="Google Shape;6001;p36"/>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2" name="Google Shape;6002;p36"/>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3" name="Google Shape;6003;p36"/>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4" name="Google Shape;6004;p36"/>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5" name="Google Shape;6005;p36"/>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6" name="Google Shape;6006;p36"/>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7" name="Google Shape;6007;p36"/>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8" name="Google Shape;6008;p36"/>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9" name="Google Shape;6009;p36"/>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0" name="Google Shape;6010;p36"/>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1" name="Google Shape;6011;p36"/>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2" name="Google Shape;6012;p36"/>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3" name="Google Shape;6013;p36"/>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4" name="Google Shape;6014;p36"/>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5" name="Google Shape;6015;p36"/>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6" name="Google Shape;6016;p36"/>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7" name="Google Shape;6017;p36"/>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8" name="Google Shape;6018;p36"/>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9" name="Google Shape;6019;p36"/>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0" name="Google Shape;6020;p36"/>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1" name="Google Shape;6021;p36"/>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2" name="Google Shape;6022;p36"/>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3" name="Google Shape;6023;p36"/>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4" name="Google Shape;6024;p36"/>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5" name="Google Shape;6025;p36"/>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6" name="Google Shape;6026;p36"/>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7" name="Google Shape;6027;p36"/>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8" name="Google Shape;6028;p36"/>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9" name="Google Shape;6029;p36"/>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0" name="Google Shape;6030;p36"/>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1" name="Google Shape;6031;p36"/>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2" name="Google Shape;6032;p36"/>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3" name="Google Shape;6033;p36"/>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4" name="Google Shape;6034;p36"/>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5" name="Google Shape;6035;p36"/>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96992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6036"/>
        <p:cNvGrpSpPr/>
        <p:nvPr/>
      </p:nvGrpSpPr>
      <p:grpSpPr>
        <a:xfrm>
          <a:off x="0" y="0"/>
          <a:ext cx="0" cy="0"/>
          <a:chOff x="0" y="0"/>
          <a:chExt cx="0" cy="0"/>
        </a:xfrm>
      </p:grpSpPr>
      <p:grpSp>
        <p:nvGrpSpPr>
          <p:cNvPr id="6037" name="Google Shape;6037;p37"/>
          <p:cNvGrpSpPr/>
          <p:nvPr/>
        </p:nvGrpSpPr>
        <p:grpSpPr>
          <a:xfrm flipH="1">
            <a:off x="276989" y="462858"/>
            <a:ext cx="11071553" cy="6209076"/>
            <a:chOff x="440375" y="347143"/>
            <a:chExt cx="8303665" cy="4656807"/>
          </a:xfrm>
        </p:grpSpPr>
        <p:sp>
          <p:nvSpPr>
            <p:cNvPr id="6038" name="Google Shape;6038;p37"/>
            <p:cNvSpPr/>
            <p:nvPr/>
          </p:nvSpPr>
          <p:spPr>
            <a:xfrm>
              <a:off x="440375" y="683150"/>
              <a:ext cx="8033600" cy="4320800"/>
            </a:xfrm>
            <a:custGeom>
              <a:avLst/>
              <a:gdLst/>
              <a:ahLst/>
              <a:cxnLst/>
              <a:rect l="l" t="t" r="r" b="b"/>
              <a:pathLst>
                <a:path w="321344" h="172832" extrusionOk="0">
                  <a:moveTo>
                    <a:pt x="308296" y="0"/>
                  </a:moveTo>
                  <a:lnTo>
                    <a:pt x="0" y="172832"/>
                  </a:lnTo>
                  <a:lnTo>
                    <a:pt x="299572" y="171503"/>
                  </a:lnTo>
                  <a:lnTo>
                    <a:pt x="321344" y="10525"/>
                  </a:lnTo>
                  <a:close/>
                </a:path>
              </a:pathLst>
            </a:custGeom>
            <a:gradFill>
              <a:gsLst>
                <a:gs pos="0">
                  <a:srgbClr val="FFF6DB">
                    <a:alpha val="1960"/>
                  </a:srgbClr>
                </a:gs>
                <a:gs pos="100000">
                  <a:srgbClr val="FAD25C">
                    <a:alpha val="29411"/>
                  </a:srgbClr>
                </a:gs>
              </a:gsLst>
              <a:lin ang="18900044" scaled="0"/>
            </a:gradFill>
            <a:ln>
              <a:noFill/>
            </a:ln>
          </p:spPr>
        </p:sp>
        <p:grpSp>
          <p:nvGrpSpPr>
            <p:cNvPr id="6039" name="Google Shape;6039;p37"/>
            <p:cNvGrpSpPr/>
            <p:nvPr/>
          </p:nvGrpSpPr>
          <p:grpSpPr>
            <a:xfrm>
              <a:off x="8076260" y="347143"/>
              <a:ext cx="667780" cy="667824"/>
              <a:chOff x="8304860" y="-186257"/>
              <a:chExt cx="667780" cy="667824"/>
            </a:xfrm>
          </p:grpSpPr>
          <p:sp>
            <p:nvSpPr>
              <p:cNvPr id="6040" name="Google Shape;6040;p37"/>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1" name="Google Shape;6041;p37"/>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2" name="Google Shape;6042;p37"/>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3" name="Google Shape;6043;p37"/>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044" name="Google Shape;6044;p37"/>
          <p:cNvGrpSpPr/>
          <p:nvPr/>
        </p:nvGrpSpPr>
        <p:grpSpPr>
          <a:xfrm>
            <a:off x="861322" y="462858"/>
            <a:ext cx="11071553" cy="6209076"/>
            <a:chOff x="440375" y="347143"/>
            <a:chExt cx="8303665" cy="4656807"/>
          </a:xfrm>
        </p:grpSpPr>
        <p:sp>
          <p:nvSpPr>
            <p:cNvPr id="6045" name="Google Shape;6045;p37"/>
            <p:cNvSpPr/>
            <p:nvPr/>
          </p:nvSpPr>
          <p:spPr>
            <a:xfrm>
              <a:off x="440375" y="683150"/>
              <a:ext cx="8033600" cy="4320800"/>
            </a:xfrm>
            <a:custGeom>
              <a:avLst/>
              <a:gdLst/>
              <a:ahLst/>
              <a:cxnLst/>
              <a:rect l="l" t="t" r="r" b="b"/>
              <a:pathLst>
                <a:path w="321344" h="172832" extrusionOk="0">
                  <a:moveTo>
                    <a:pt x="308296" y="0"/>
                  </a:moveTo>
                  <a:lnTo>
                    <a:pt x="0" y="172832"/>
                  </a:lnTo>
                  <a:lnTo>
                    <a:pt x="299572" y="171503"/>
                  </a:lnTo>
                  <a:lnTo>
                    <a:pt x="321344" y="10525"/>
                  </a:lnTo>
                  <a:close/>
                </a:path>
              </a:pathLst>
            </a:custGeom>
            <a:gradFill>
              <a:gsLst>
                <a:gs pos="0">
                  <a:srgbClr val="FFF6DB">
                    <a:alpha val="1960"/>
                  </a:srgbClr>
                </a:gs>
                <a:gs pos="100000">
                  <a:srgbClr val="FAD25C">
                    <a:alpha val="29411"/>
                  </a:srgbClr>
                </a:gs>
              </a:gsLst>
              <a:lin ang="18900044" scaled="0"/>
            </a:gradFill>
            <a:ln>
              <a:noFill/>
            </a:ln>
          </p:spPr>
        </p:sp>
        <p:grpSp>
          <p:nvGrpSpPr>
            <p:cNvPr id="6046" name="Google Shape;6046;p37"/>
            <p:cNvGrpSpPr/>
            <p:nvPr/>
          </p:nvGrpSpPr>
          <p:grpSpPr>
            <a:xfrm>
              <a:off x="8076260" y="347143"/>
              <a:ext cx="667780" cy="667824"/>
              <a:chOff x="8304860" y="-186257"/>
              <a:chExt cx="667780" cy="667824"/>
            </a:xfrm>
          </p:grpSpPr>
          <p:sp>
            <p:nvSpPr>
              <p:cNvPr id="6047" name="Google Shape;6047;p37"/>
              <p:cNvSpPr/>
              <p:nvPr/>
            </p:nvSpPr>
            <p:spPr>
              <a:xfrm rot="2373635">
                <a:off x="8691939" y="-98328"/>
                <a:ext cx="154012" cy="122309"/>
              </a:xfrm>
              <a:custGeom>
                <a:avLst/>
                <a:gdLst/>
                <a:ahLst/>
                <a:cxnLst/>
                <a:rect l="l" t="t" r="r" b="b"/>
                <a:pathLst>
                  <a:path w="2429" h="1929" extrusionOk="0">
                    <a:moveTo>
                      <a:pt x="250" y="1929"/>
                    </a:moveTo>
                    <a:lnTo>
                      <a:pt x="0" y="464"/>
                    </a:lnTo>
                    <a:cubicBezTo>
                      <a:pt x="0" y="464"/>
                      <a:pt x="1215" y="0"/>
                      <a:pt x="2429" y="464"/>
                    </a:cubicBezTo>
                    <a:lnTo>
                      <a:pt x="2179" y="192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8" name="Google Shape;6048;p37"/>
              <p:cNvSpPr/>
              <p:nvPr/>
            </p:nvSpPr>
            <p:spPr>
              <a:xfrm rot="2373635">
                <a:off x="8393925" y="-72211"/>
                <a:ext cx="505848" cy="410740"/>
              </a:xfrm>
              <a:custGeom>
                <a:avLst/>
                <a:gdLst/>
                <a:ahLst/>
                <a:cxnLst/>
                <a:rect l="l" t="t" r="r" b="b"/>
                <a:pathLst>
                  <a:path w="7978" h="6478" extrusionOk="0">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9" name="Google Shape;6049;p37"/>
              <p:cNvSpPr/>
              <p:nvPr/>
            </p:nvSpPr>
            <p:spPr>
              <a:xfrm rot="2373635">
                <a:off x="8289601" y="239826"/>
                <a:ext cx="446184" cy="112545"/>
              </a:xfrm>
              <a:custGeom>
                <a:avLst/>
                <a:gdLst/>
                <a:ahLst/>
                <a:cxnLst/>
                <a:rect l="l" t="t" r="r" b="b"/>
                <a:pathLst>
                  <a:path w="7037" h="1775" extrusionOk="0">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0" name="Google Shape;6050;p37"/>
              <p:cNvSpPr/>
              <p:nvPr/>
            </p:nvSpPr>
            <p:spPr>
              <a:xfrm rot="2373635">
                <a:off x="8345212" y="270738"/>
                <a:ext cx="319373" cy="67210"/>
              </a:xfrm>
              <a:custGeom>
                <a:avLst/>
                <a:gdLst/>
                <a:ahLst/>
                <a:cxnLst/>
                <a:rect l="l" t="t" r="r" b="b"/>
                <a:pathLst>
                  <a:path w="5037" h="1060" extrusionOk="0">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051" name="Google Shape;6051;p37"/>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52" name="Google Shape;6052;p37"/>
          <p:cNvGrpSpPr/>
          <p:nvPr/>
        </p:nvGrpSpPr>
        <p:grpSpPr>
          <a:xfrm flipH="1">
            <a:off x="11664340" y="468701"/>
            <a:ext cx="527211" cy="6119255"/>
            <a:chOff x="-36750" y="-31225"/>
            <a:chExt cx="441205" cy="5174700"/>
          </a:xfrm>
        </p:grpSpPr>
        <p:sp>
          <p:nvSpPr>
            <p:cNvPr id="6053" name="Google Shape;6053;p37"/>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4" name="Google Shape;6054;p37"/>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5" name="Google Shape;6055;p37"/>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56" name="Google Shape;6056;p37"/>
          <p:cNvGrpSpPr/>
          <p:nvPr/>
        </p:nvGrpSpPr>
        <p:grpSpPr>
          <a:xfrm>
            <a:off x="-1160" y="593034"/>
            <a:ext cx="527211" cy="6119255"/>
            <a:chOff x="-36750" y="-31225"/>
            <a:chExt cx="441205" cy="5174700"/>
          </a:xfrm>
        </p:grpSpPr>
        <p:sp>
          <p:nvSpPr>
            <p:cNvPr id="6057" name="Google Shape;6057;p37"/>
            <p:cNvSpPr/>
            <p:nvPr/>
          </p:nvSpPr>
          <p:spPr>
            <a:xfrm>
              <a:off x="-30545" y="-31225"/>
              <a:ext cx="4350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8" name="Google Shape;6058;p37"/>
            <p:cNvSpPr/>
            <p:nvPr/>
          </p:nvSpPr>
          <p:spPr>
            <a:xfrm>
              <a:off x="-30545" y="-31225"/>
              <a:ext cx="291600" cy="517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9" name="Google Shape;6059;p37"/>
            <p:cNvSpPr/>
            <p:nvPr/>
          </p:nvSpPr>
          <p:spPr>
            <a:xfrm>
              <a:off x="-36750" y="-31225"/>
              <a:ext cx="167700" cy="517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60" name="Google Shape;6060;p37"/>
          <p:cNvGrpSpPr/>
          <p:nvPr/>
        </p:nvGrpSpPr>
        <p:grpSpPr>
          <a:xfrm>
            <a:off x="-557144" y="-1097533"/>
            <a:ext cx="13305029" cy="1842767"/>
            <a:chOff x="193475" y="-693375"/>
            <a:chExt cx="7221575" cy="1382075"/>
          </a:xfrm>
        </p:grpSpPr>
        <p:sp>
          <p:nvSpPr>
            <p:cNvPr id="6061" name="Google Shape;6061;p37"/>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2" name="Google Shape;6062;p37"/>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3" name="Google Shape;6063;p37"/>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4" name="Google Shape;6064;p37"/>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5" name="Google Shape;6065;p37"/>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6" name="Google Shape;6066;p37"/>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7" name="Google Shape;6067;p37"/>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8" name="Google Shape;6068;p37"/>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9" name="Google Shape;6069;p37"/>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0" name="Google Shape;6070;p37"/>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1" name="Google Shape;6071;p37"/>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2" name="Google Shape;6072;p37"/>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3" name="Google Shape;6073;p37"/>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4" name="Google Shape;6074;p37"/>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5" name="Google Shape;6075;p37"/>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6" name="Google Shape;6076;p37"/>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7" name="Google Shape;6077;p37"/>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8" name="Google Shape;6078;p37"/>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9" name="Google Shape;6079;p37"/>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0" name="Google Shape;6080;p37"/>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1" name="Google Shape;6081;p37"/>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2" name="Google Shape;6082;p37"/>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3" name="Google Shape;6083;p37"/>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4" name="Google Shape;6084;p37"/>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5" name="Google Shape;6085;p37"/>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6" name="Google Shape;6086;p37"/>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7" name="Google Shape;6087;p37"/>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8" name="Google Shape;6088;p37"/>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9" name="Google Shape;6089;p37"/>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0" name="Google Shape;6090;p37"/>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1" name="Google Shape;6091;p37"/>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2" name="Google Shape;6092;p37"/>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3" name="Google Shape;6093;p37"/>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4" name="Google Shape;6094;p37"/>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5" name="Google Shape;6095;p37"/>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6" name="Google Shape;6096;p37"/>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7" name="Google Shape;6097;p37"/>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98" name="Google Shape;6098;p37"/>
          <p:cNvGrpSpPr/>
          <p:nvPr/>
        </p:nvGrpSpPr>
        <p:grpSpPr>
          <a:xfrm>
            <a:off x="-26" y="6151028"/>
            <a:ext cx="12191577" cy="2172125"/>
            <a:chOff x="429225" y="4417075"/>
            <a:chExt cx="6749600" cy="1202550"/>
          </a:xfrm>
        </p:grpSpPr>
        <p:sp>
          <p:nvSpPr>
            <p:cNvPr id="6099" name="Google Shape;6099;p37"/>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0" name="Google Shape;6100;p37"/>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1" name="Google Shape;6101;p37"/>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2" name="Google Shape;6102;p37"/>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3" name="Google Shape;6103;p37"/>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4" name="Google Shape;6104;p37"/>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5" name="Google Shape;6105;p37"/>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6" name="Google Shape;6106;p37"/>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7" name="Google Shape;6107;p37"/>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8" name="Google Shape;6108;p37"/>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9" name="Google Shape;6109;p37"/>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0" name="Google Shape;6110;p37"/>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1" name="Google Shape;6111;p37"/>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2" name="Google Shape;6112;p37"/>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3" name="Google Shape;6113;p37"/>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4" name="Google Shape;6114;p37"/>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5" name="Google Shape;6115;p37"/>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6" name="Google Shape;6116;p37"/>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7" name="Google Shape;6117;p37"/>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8" name="Google Shape;6118;p37"/>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9" name="Google Shape;6119;p37"/>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0" name="Google Shape;6120;p37"/>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1" name="Google Shape;6121;p37"/>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2" name="Google Shape;6122;p37"/>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3" name="Google Shape;6123;p37"/>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4" name="Google Shape;6124;p37"/>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5" name="Google Shape;6125;p37"/>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6" name="Google Shape;6126;p37"/>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7" name="Google Shape;6127;p37"/>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8" name="Google Shape;6128;p37"/>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9" name="Google Shape;6129;p37"/>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0" name="Google Shape;6130;p37"/>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1" name="Google Shape;6131;p37"/>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2" name="Google Shape;6132;p37"/>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3" name="Google Shape;6133;p37"/>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4" name="Google Shape;6134;p37"/>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5" name="Google Shape;6135;p37"/>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6" name="Google Shape;6136;p37"/>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7" name="Google Shape;6137;p37"/>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8" name="Google Shape;6138;p37"/>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9" name="Google Shape;6139;p37"/>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0" name="Google Shape;6140;p37"/>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1" name="Google Shape;6141;p37"/>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2" name="Google Shape;6142;p37"/>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3" name="Google Shape;6143;p37"/>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4" name="Google Shape;6144;p37"/>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5" name="Google Shape;6145;p37"/>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6" name="Google Shape;6146;p37"/>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7" name="Google Shape;6147;p37"/>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8" name="Google Shape;6148;p37"/>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9" name="Google Shape;6149;p37"/>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0" name="Google Shape;6150;p37"/>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1" name="Google Shape;6151;p37"/>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2" name="Google Shape;6152;p37"/>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3" name="Google Shape;6153;p37"/>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4" name="Google Shape;6154;p37"/>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5" name="Google Shape;6155;p37"/>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6" name="Google Shape;6156;p37"/>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7" name="Google Shape;6157;p37"/>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8" name="Google Shape;6158;p37"/>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9" name="Google Shape;6159;p37"/>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0" name="Google Shape;6160;p37"/>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1" name="Google Shape;6161;p37"/>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2" name="Google Shape;6162;p37"/>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3" name="Google Shape;6163;p37"/>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4" name="Google Shape;6164;p37"/>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5" name="Google Shape;6165;p37"/>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6" name="Google Shape;6166;p37"/>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7" name="Google Shape;6167;p37"/>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8" name="Google Shape;6168;p37"/>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9" name="Google Shape;6169;p37"/>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0" name="Google Shape;6170;p37"/>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1" name="Google Shape;6171;p37"/>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2" name="Google Shape;6172;p37"/>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3" name="Google Shape;6173;p37"/>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4" name="Google Shape;6174;p37"/>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5" name="Google Shape;6175;p37"/>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6" name="Google Shape;6176;p37"/>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7" name="Google Shape;6177;p37"/>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8" name="Google Shape;6178;p37"/>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9" name="Google Shape;6179;p37"/>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0" name="Google Shape;6180;p37"/>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1" name="Google Shape;6181;p37"/>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2" name="Google Shape;6182;p37"/>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3" name="Google Shape;6183;p37"/>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4" name="Google Shape;6184;p37"/>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5" name="Google Shape;6185;p37"/>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6" name="Google Shape;6186;p37"/>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7" name="Google Shape;6187;p37"/>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8" name="Google Shape;6188;p37"/>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9" name="Google Shape;6189;p37"/>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0" name="Google Shape;6190;p37"/>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1" name="Google Shape;6191;p37"/>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2" name="Google Shape;6192;p37"/>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3" name="Google Shape;6193;p37"/>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4" name="Google Shape;6194;p37"/>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5" name="Google Shape;6195;p37"/>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6" name="Google Shape;6196;p37"/>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7" name="Google Shape;6197;p37"/>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8" name="Google Shape;6198;p37"/>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9" name="Google Shape;6199;p37"/>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0" name="Google Shape;6200;p37"/>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1" name="Google Shape;6201;p37"/>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2" name="Google Shape;6202;p37"/>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3" name="Google Shape;6203;p37"/>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4" name="Google Shape;6204;p37"/>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5" name="Google Shape;6205;p37"/>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6" name="Google Shape;6206;p37"/>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7" name="Google Shape;6207;p37"/>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8" name="Google Shape;6208;p37"/>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9" name="Google Shape;6209;p37"/>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0" name="Google Shape;6210;p37"/>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1" name="Google Shape;6211;p37"/>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2" name="Google Shape;6212;p37"/>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3" name="Google Shape;6213;p37"/>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4" name="Google Shape;6214;p37"/>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5" name="Google Shape;6215;p37"/>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6" name="Google Shape;6216;p37"/>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7" name="Google Shape;6217;p37"/>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8" name="Google Shape;6218;p37"/>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9" name="Google Shape;6219;p37"/>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0" name="Google Shape;6220;p37"/>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1" name="Google Shape;6221;p37"/>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2" name="Google Shape;6222;p37"/>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3" name="Google Shape;6223;p37"/>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4" name="Google Shape;6224;p37"/>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5" name="Google Shape;6225;p37"/>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6" name="Google Shape;6226;p37"/>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7" name="Google Shape;6227;p37"/>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8" name="Google Shape;6228;p37"/>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9" name="Google Shape;6229;p37"/>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0" name="Google Shape;6230;p37"/>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1" name="Google Shape;6231;p37"/>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2" name="Google Shape;6232;p37"/>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3" name="Google Shape;6233;p37"/>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4" name="Google Shape;6234;p37"/>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5" name="Google Shape;6235;p37"/>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6" name="Google Shape;6236;p37"/>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7" name="Google Shape;6237;p37"/>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8" name="Google Shape;6238;p37"/>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9" name="Google Shape;6239;p37"/>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0" name="Google Shape;6240;p37"/>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1" name="Google Shape;6241;p37"/>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2" name="Google Shape;6242;p37"/>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3" name="Google Shape;6243;p37"/>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4" name="Google Shape;6244;p37"/>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5" name="Google Shape;6245;p37"/>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6" name="Google Shape;6246;p37"/>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7" name="Google Shape;6247;p37"/>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8" name="Google Shape;6248;p37"/>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9" name="Google Shape;6249;p37"/>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0" name="Google Shape;6250;p37"/>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1" name="Google Shape;6251;p37"/>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2" name="Google Shape;6252;p37"/>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3" name="Google Shape;6253;p37"/>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4" name="Google Shape;6254;p37"/>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5" name="Google Shape;6255;p37"/>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6" name="Google Shape;6256;p37"/>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7" name="Google Shape;6257;p37"/>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8" name="Google Shape;6258;p37"/>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9" name="Google Shape;6259;p37"/>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0" name="Google Shape;6260;p37"/>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1" name="Google Shape;6261;p37"/>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2" name="Google Shape;6262;p37"/>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3" name="Google Shape;6263;p37"/>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4" name="Google Shape;6264;p37"/>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5" name="Google Shape;6265;p37"/>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6" name="Google Shape;6266;p37"/>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7" name="Google Shape;6267;p37"/>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8" name="Google Shape;6268;p37"/>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9" name="Google Shape;6269;p37"/>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563291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6273"/>
        <p:cNvGrpSpPr/>
        <p:nvPr/>
      </p:nvGrpSpPr>
      <p:grpSpPr>
        <a:xfrm>
          <a:off x="0" y="0"/>
          <a:ext cx="0" cy="0"/>
          <a:chOff x="0" y="0"/>
          <a:chExt cx="0" cy="0"/>
        </a:xfrm>
      </p:grpSpPr>
    </p:spTree>
    <p:extLst>
      <p:ext uri="{BB962C8B-B14F-4D97-AF65-F5344CB8AC3E}">
        <p14:creationId xmlns:p14="http://schemas.microsoft.com/office/powerpoint/2010/main" val="1607890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6274"/>
        <p:cNvGrpSpPr/>
        <p:nvPr/>
      </p:nvGrpSpPr>
      <p:grpSpPr>
        <a:xfrm>
          <a:off x="0" y="0"/>
          <a:ext cx="0" cy="0"/>
          <a:chOff x="0" y="0"/>
          <a:chExt cx="0" cy="0"/>
        </a:xfrm>
      </p:grpSpPr>
      <p:sp>
        <p:nvSpPr>
          <p:cNvPr id="6275" name="Google Shape;6275;p40"/>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93367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72"/>
        <p:cNvGrpSpPr/>
        <p:nvPr/>
      </p:nvGrpSpPr>
      <p:grpSpPr>
        <a:xfrm>
          <a:off x="0" y="0"/>
          <a:ext cx="0" cy="0"/>
          <a:chOff x="0" y="0"/>
          <a:chExt cx="0" cy="0"/>
        </a:xfrm>
      </p:grpSpPr>
      <p:sp>
        <p:nvSpPr>
          <p:cNvPr id="973" name="Google Shape;973;p6"/>
          <p:cNvSpPr/>
          <p:nvPr/>
        </p:nvSpPr>
        <p:spPr>
          <a:xfrm>
            <a:off x="-9567" y="58679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4" name="Google Shape;974;p6"/>
          <p:cNvGrpSpPr/>
          <p:nvPr/>
        </p:nvGrpSpPr>
        <p:grpSpPr>
          <a:xfrm>
            <a:off x="584987" y="-974667"/>
            <a:ext cx="11757647" cy="7070984"/>
            <a:chOff x="3164890" y="-351925"/>
            <a:chExt cx="8818235" cy="5303238"/>
          </a:xfrm>
        </p:grpSpPr>
        <p:sp>
          <p:nvSpPr>
            <p:cNvPr id="975" name="Google Shape;975;p6"/>
            <p:cNvSpPr/>
            <p:nvPr/>
          </p:nvSpPr>
          <p:spPr>
            <a:xfrm>
              <a:off x="3477075" y="-351925"/>
              <a:ext cx="8506050" cy="5069275"/>
            </a:xfrm>
            <a:custGeom>
              <a:avLst/>
              <a:gdLst/>
              <a:ahLst/>
              <a:cxnLst/>
              <a:rect l="l" t="t" r="r" b="b"/>
              <a:pathLst>
                <a:path w="340242" h="202771" extrusionOk="0">
                  <a:moveTo>
                    <a:pt x="0" y="191652"/>
                  </a:moveTo>
                  <a:lnTo>
                    <a:pt x="340242" y="0"/>
                  </a:lnTo>
                  <a:lnTo>
                    <a:pt x="336520" y="155502"/>
                  </a:lnTo>
                  <a:lnTo>
                    <a:pt x="8199" y="202771"/>
                  </a:lnTo>
                  <a:close/>
                </a:path>
              </a:pathLst>
            </a:custGeom>
            <a:gradFill>
              <a:gsLst>
                <a:gs pos="0">
                  <a:srgbClr val="FFF6DB">
                    <a:alpha val="1960"/>
                  </a:srgbClr>
                </a:gs>
                <a:gs pos="100000">
                  <a:srgbClr val="FAD25C">
                    <a:alpha val="29411"/>
                  </a:srgbClr>
                </a:gs>
              </a:gsLst>
              <a:lin ang="18900044" scaled="0"/>
            </a:gradFill>
            <a:ln>
              <a:noFill/>
            </a:ln>
          </p:spPr>
        </p:sp>
        <p:grpSp>
          <p:nvGrpSpPr>
            <p:cNvPr id="976" name="Google Shape;976;p6"/>
            <p:cNvGrpSpPr/>
            <p:nvPr/>
          </p:nvGrpSpPr>
          <p:grpSpPr>
            <a:xfrm>
              <a:off x="3164890" y="4317752"/>
              <a:ext cx="647039" cy="633561"/>
              <a:chOff x="1378650" y="3785914"/>
              <a:chExt cx="647039" cy="633561"/>
            </a:xfrm>
          </p:grpSpPr>
          <p:sp>
            <p:nvSpPr>
              <p:cNvPr id="977" name="Google Shape;977;p6"/>
              <p:cNvSpPr/>
              <p:nvPr/>
            </p:nvSpPr>
            <p:spPr>
              <a:xfrm rot="975612">
                <a:off x="1463715" y="3847606"/>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6"/>
              <p:cNvSpPr/>
              <p:nvPr/>
            </p:nvSpPr>
            <p:spPr>
              <a:xfrm rot="975612">
                <a:off x="1487744" y="4047127"/>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6"/>
              <p:cNvSpPr/>
              <p:nvPr/>
            </p:nvSpPr>
            <p:spPr>
              <a:xfrm rot="975612">
                <a:off x="1673740" y="3895464"/>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6"/>
              <p:cNvSpPr/>
              <p:nvPr/>
            </p:nvSpPr>
            <p:spPr>
              <a:xfrm rot="975612">
                <a:off x="1673804" y="3895020"/>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6"/>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6"/>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6"/>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6"/>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85" name="Google Shape;985;p6"/>
          <p:cNvGrpSpPr/>
          <p:nvPr/>
        </p:nvGrpSpPr>
        <p:grpSpPr>
          <a:xfrm>
            <a:off x="-2267907" y="-1449412"/>
            <a:ext cx="16735459" cy="4338751"/>
            <a:chOff x="-1700930" y="-1087059"/>
            <a:chExt cx="12551594" cy="3254063"/>
          </a:xfrm>
        </p:grpSpPr>
        <p:grpSp>
          <p:nvGrpSpPr>
            <p:cNvPr id="986" name="Google Shape;986;p6"/>
            <p:cNvGrpSpPr/>
            <p:nvPr/>
          </p:nvGrpSpPr>
          <p:grpSpPr>
            <a:xfrm rot="-2336481">
              <a:off x="-1326197" y="-511440"/>
              <a:ext cx="2575089" cy="2102826"/>
              <a:chOff x="-580150" y="114125"/>
              <a:chExt cx="2183925" cy="1783400"/>
            </a:xfrm>
          </p:grpSpPr>
          <p:sp>
            <p:nvSpPr>
              <p:cNvPr id="987" name="Google Shape;987;p6"/>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6"/>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6"/>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6"/>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1" name="Google Shape;991;p6"/>
            <p:cNvGrpSpPr/>
            <p:nvPr/>
          </p:nvGrpSpPr>
          <p:grpSpPr>
            <a:xfrm rot="2336481" flipH="1">
              <a:off x="7900841" y="-511440"/>
              <a:ext cx="2575089" cy="2102826"/>
              <a:chOff x="-580150" y="114125"/>
              <a:chExt cx="2183925" cy="1783400"/>
            </a:xfrm>
          </p:grpSpPr>
          <p:sp>
            <p:nvSpPr>
              <p:cNvPr id="992" name="Google Shape;992;p6"/>
              <p:cNvSpPr/>
              <p:nvPr/>
            </p:nvSpPr>
            <p:spPr>
              <a:xfrm>
                <a:off x="-580150" y="114125"/>
                <a:ext cx="2183925" cy="1783400"/>
              </a:xfrm>
              <a:custGeom>
                <a:avLst/>
                <a:gdLst/>
                <a:ahLst/>
                <a:cxnLst/>
                <a:rect l="l" t="t" r="r" b="b"/>
                <a:pathLst>
                  <a:path w="87357" h="71336" extrusionOk="0">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6"/>
              <p:cNvSpPr/>
              <p:nvPr/>
            </p:nvSpPr>
            <p:spPr>
              <a:xfrm>
                <a:off x="-580150" y="114125"/>
                <a:ext cx="2069325" cy="1751300"/>
              </a:xfrm>
              <a:custGeom>
                <a:avLst/>
                <a:gdLst/>
                <a:ahLst/>
                <a:cxnLst/>
                <a:rect l="l" t="t" r="r" b="b"/>
                <a:pathLst>
                  <a:path w="82773" h="70052" extrusionOk="0">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6"/>
              <p:cNvSpPr/>
              <p:nvPr/>
            </p:nvSpPr>
            <p:spPr>
              <a:xfrm>
                <a:off x="-580150" y="114125"/>
                <a:ext cx="1882700" cy="1706800"/>
              </a:xfrm>
              <a:custGeom>
                <a:avLst/>
                <a:gdLst/>
                <a:ahLst/>
                <a:cxnLst/>
                <a:rect l="l" t="t" r="r" b="b"/>
                <a:pathLst>
                  <a:path w="75308" h="68272" extrusionOk="0">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6"/>
              <p:cNvSpPr/>
              <p:nvPr/>
            </p:nvSpPr>
            <p:spPr>
              <a:xfrm>
                <a:off x="-414050" y="216825"/>
                <a:ext cx="1452275" cy="1601400"/>
              </a:xfrm>
              <a:custGeom>
                <a:avLst/>
                <a:gdLst/>
                <a:ahLst/>
                <a:cxnLst/>
                <a:rect l="l" t="t" r="r" b="b"/>
                <a:pathLst>
                  <a:path w="58091" h="64056" extrusionOk="0">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96" name="Google Shape;996;p6"/>
          <p:cNvGrpSpPr/>
          <p:nvPr/>
        </p:nvGrpSpPr>
        <p:grpSpPr>
          <a:xfrm>
            <a:off x="-557144" y="-1097533"/>
            <a:ext cx="13305029" cy="1842767"/>
            <a:chOff x="193475" y="-693375"/>
            <a:chExt cx="7221575" cy="1382075"/>
          </a:xfrm>
        </p:grpSpPr>
        <p:sp>
          <p:nvSpPr>
            <p:cNvPr id="997" name="Google Shape;997;p6"/>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6"/>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6"/>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6"/>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6"/>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6"/>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6"/>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6"/>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6"/>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6"/>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6"/>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6"/>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6"/>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6"/>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6"/>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6"/>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6"/>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6"/>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6"/>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6"/>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6"/>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6"/>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6"/>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6"/>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6"/>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6"/>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6"/>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6"/>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6"/>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6"/>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6"/>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6"/>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6"/>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6"/>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6"/>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6"/>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6"/>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6"/>
          <p:cNvGrpSpPr/>
          <p:nvPr/>
        </p:nvGrpSpPr>
        <p:grpSpPr>
          <a:xfrm>
            <a:off x="-26" y="6151028"/>
            <a:ext cx="12191577" cy="2172125"/>
            <a:chOff x="429225" y="4417075"/>
            <a:chExt cx="6749600" cy="1202550"/>
          </a:xfrm>
        </p:grpSpPr>
        <p:sp>
          <p:nvSpPr>
            <p:cNvPr id="1035" name="Google Shape;1035;p6"/>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6"/>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6"/>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6"/>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6"/>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6"/>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6"/>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6"/>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6"/>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6"/>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6"/>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6"/>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6"/>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6"/>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6"/>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6"/>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6"/>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6"/>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6"/>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6"/>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6"/>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6"/>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6"/>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6"/>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6"/>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6"/>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6"/>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6"/>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6"/>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6"/>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6"/>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6"/>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6"/>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6"/>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6"/>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6"/>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6"/>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6"/>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6"/>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6"/>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6"/>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6"/>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6"/>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6"/>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6"/>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6"/>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6"/>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6"/>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6"/>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6"/>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6"/>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6"/>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6"/>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6"/>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6"/>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6"/>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6"/>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6"/>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6"/>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6"/>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6"/>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6"/>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6"/>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6"/>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6"/>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6"/>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6"/>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6"/>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6"/>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6"/>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6"/>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6"/>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6"/>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6"/>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6"/>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6"/>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6"/>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6"/>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6"/>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6"/>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6"/>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6"/>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6"/>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6"/>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6"/>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6"/>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6"/>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6"/>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6"/>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6"/>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6"/>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6"/>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6"/>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6"/>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6"/>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6"/>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6"/>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6"/>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6"/>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6"/>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6"/>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6"/>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6"/>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6"/>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6"/>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6"/>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6"/>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6"/>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6"/>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6"/>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6"/>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6"/>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6"/>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6"/>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6"/>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6"/>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6"/>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6"/>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6"/>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6"/>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6"/>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6"/>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6"/>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6"/>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6"/>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6"/>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6"/>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6"/>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6"/>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6"/>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6"/>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6"/>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6"/>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6"/>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6"/>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6"/>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6"/>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6"/>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6"/>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6"/>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5" name="Google Shape;1175;p6"/>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6" name="Google Shape;1176;p6"/>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6"/>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6"/>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9" name="Google Shape;1179;p6"/>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0" name="Google Shape;1180;p6"/>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1" name="Google Shape;1181;p6"/>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2" name="Google Shape;1182;p6"/>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6"/>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6"/>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6"/>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6"/>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6"/>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6"/>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6"/>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6"/>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6"/>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6"/>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6"/>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6"/>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6"/>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6"/>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6"/>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6"/>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6"/>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6"/>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6"/>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6"/>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6"/>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6"/>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6"/>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06" name="Google Shape;1206;p6"/>
          <p:cNvSpPr txBox="1">
            <a:spLocks noGrp="1"/>
          </p:cNvSpPr>
          <p:nvPr>
            <p:ph type="title"/>
          </p:nvPr>
        </p:nvSpPr>
        <p:spPr>
          <a:xfrm>
            <a:off x="960000" y="806505"/>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033517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07"/>
        <p:cNvGrpSpPr/>
        <p:nvPr/>
      </p:nvGrpSpPr>
      <p:grpSpPr>
        <a:xfrm>
          <a:off x="0" y="0"/>
          <a:ext cx="0" cy="0"/>
          <a:chOff x="0" y="0"/>
          <a:chExt cx="0" cy="0"/>
        </a:xfrm>
      </p:grpSpPr>
      <p:sp>
        <p:nvSpPr>
          <p:cNvPr id="1208" name="Google Shape;1208;p7"/>
          <p:cNvSpPr/>
          <p:nvPr/>
        </p:nvSpPr>
        <p:spPr>
          <a:xfrm>
            <a:off x="-19133" y="-1252999"/>
            <a:ext cx="10373967" cy="6988033"/>
          </a:xfrm>
          <a:custGeom>
            <a:avLst/>
            <a:gdLst/>
            <a:ahLst/>
            <a:cxnLst/>
            <a:rect l="l" t="t" r="r" b="b"/>
            <a:pathLst>
              <a:path w="311219" h="209641" extrusionOk="0">
                <a:moveTo>
                  <a:pt x="311219" y="196593"/>
                </a:moveTo>
                <a:lnTo>
                  <a:pt x="861" y="0"/>
                </a:lnTo>
                <a:lnTo>
                  <a:pt x="0" y="183358"/>
                </a:lnTo>
                <a:lnTo>
                  <a:pt x="300694" y="209641"/>
                </a:lnTo>
                <a:close/>
              </a:path>
            </a:pathLst>
          </a:custGeom>
          <a:gradFill>
            <a:gsLst>
              <a:gs pos="0">
                <a:srgbClr val="FFF6DB">
                  <a:alpha val="1960"/>
                </a:srgbClr>
              </a:gs>
              <a:gs pos="100000">
                <a:srgbClr val="FAD25C">
                  <a:alpha val="29411"/>
                </a:srgbClr>
              </a:gs>
            </a:gsLst>
            <a:lin ang="18900044" scaled="0"/>
          </a:gradFill>
          <a:ln>
            <a:noFill/>
          </a:ln>
        </p:spPr>
      </p:sp>
      <p:sp>
        <p:nvSpPr>
          <p:cNvPr id="1209" name="Google Shape;1209;p7"/>
          <p:cNvSpPr/>
          <p:nvPr/>
        </p:nvSpPr>
        <p:spPr>
          <a:xfrm>
            <a:off x="-9567" y="5461533"/>
            <a:ext cx="12211600" cy="119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10" name="Google Shape;1210;p7"/>
          <p:cNvGrpSpPr/>
          <p:nvPr/>
        </p:nvGrpSpPr>
        <p:grpSpPr>
          <a:xfrm flipH="1">
            <a:off x="9904034" y="5284485"/>
            <a:ext cx="789500" cy="762500"/>
            <a:chOff x="1378650" y="3847600"/>
            <a:chExt cx="592125" cy="571875"/>
          </a:xfrm>
        </p:grpSpPr>
        <p:sp>
          <p:nvSpPr>
            <p:cNvPr id="1211" name="Google Shape;1211;p7"/>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7"/>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7"/>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7"/>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7"/>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7"/>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7"/>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7"/>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9" name="Google Shape;1219;p7"/>
          <p:cNvGrpSpPr/>
          <p:nvPr/>
        </p:nvGrpSpPr>
        <p:grpSpPr>
          <a:xfrm>
            <a:off x="67" y="-176233"/>
            <a:ext cx="1109524" cy="7074157"/>
            <a:chOff x="1440600" y="197825"/>
            <a:chExt cx="990175" cy="3797050"/>
          </a:xfrm>
        </p:grpSpPr>
        <p:sp>
          <p:nvSpPr>
            <p:cNvPr id="1220" name="Google Shape;1220;p7"/>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7"/>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7"/>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7"/>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7"/>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7"/>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7"/>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7"/>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7"/>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9" name="Google Shape;1229;p7"/>
          <p:cNvGrpSpPr/>
          <p:nvPr/>
        </p:nvGrpSpPr>
        <p:grpSpPr>
          <a:xfrm flipH="1">
            <a:off x="11092391" y="-176233"/>
            <a:ext cx="1109524" cy="7074157"/>
            <a:chOff x="1440600" y="197825"/>
            <a:chExt cx="990175" cy="3797050"/>
          </a:xfrm>
        </p:grpSpPr>
        <p:sp>
          <p:nvSpPr>
            <p:cNvPr id="1230" name="Google Shape;1230;p7"/>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7"/>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7"/>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7"/>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7"/>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7"/>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7"/>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7"/>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7"/>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9" name="Google Shape;1239;p7"/>
          <p:cNvGrpSpPr/>
          <p:nvPr/>
        </p:nvGrpSpPr>
        <p:grpSpPr>
          <a:xfrm>
            <a:off x="-557144" y="-1097533"/>
            <a:ext cx="13305029" cy="1842767"/>
            <a:chOff x="193475" y="-693375"/>
            <a:chExt cx="7221575" cy="1382075"/>
          </a:xfrm>
        </p:grpSpPr>
        <p:sp>
          <p:nvSpPr>
            <p:cNvPr id="1240" name="Google Shape;1240;p7"/>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7"/>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7"/>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7"/>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7"/>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7"/>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7"/>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7"/>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7"/>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7"/>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0" name="Google Shape;1250;p7"/>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7"/>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7"/>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7"/>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7"/>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7"/>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7"/>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7"/>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7"/>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7"/>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7"/>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7"/>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7"/>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7"/>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7"/>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7"/>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7"/>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7"/>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7"/>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7"/>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7"/>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7"/>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7"/>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7"/>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7"/>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7"/>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7"/>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7" name="Google Shape;1277;p7"/>
          <p:cNvGrpSpPr/>
          <p:nvPr/>
        </p:nvGrpSpPr>
        <p:grpSpPr>
          <a:xfrm>
            <a:off x="-26" y="6151028"/>
            <a:ext cx="12191577" cy="2172125"/>
            <a:chOff x="429225" y="4417075"/>
            <a:chExt cx="6749600" cy="1202550"/>
          </a:xfrm>
        </p:grpSpPr>
        <p:sp>
          <p:nvSpPr>
            <p:cNvPr id="1278" name="Google Shape;1278;p7"/>
            <p:cNvSpPr/>
            <p:nvPr/>
          </p:nvSpPr>
          <p:spPr>
            <a:xfrm>
              <a:off x="1901275" y="5022325"/>
              <a:ext cx="3806000" cy="502300"/>
            </a:xfrm>
            <a:custGeom>
              <a:avLst/>
              <a:gdLst/>
              <a:ahLst/>
              <a:cxnLst/>
              <a:rect l="l" t="t" r="r" b="b"/>
              <a:pathLst>
                <a:path w="152240" h="20092" extrusionOk="0">
                  <a:moveTo>
                    <a:pt x="0" y="0"/>
                  </a:moveTo>
                  <a:lnTo>
                    <a:pt x="0" y="20092"/>
                  </a:lnTo>
                  <a:lnTo>
                    <a:pt x="152239" y="20092"/>
                  </a:lnTo>
                  <a:lnTo>
                    <a:pt x="152239" y="0"/>
                  </a:lnTo>
                  <a:close/>
                </a:path>
              </a:pathLst>
            </a:custGeom>
            <a:solidFill>
              <a:srgbClr val="C3C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7"/>
            <p:cNvSpPr/>
            <p:nvPr/>
          </p:nvSpPr>
          <p:spPr>
            <a:xfrm>
              <a:off x="429225" y="4417075"/>
              <a:ext cx="650000" cy="553050"/>
            </a:xfrm>
            <a:custGeom>
              <a:avLst/>
              <a:gdLst/>
              <a:ahLst/>
              <a:cxnLst/>
              <a:rect l="l" t="t" r="r" b="b"/>
              <a:pathLst>
                <a:path w="26000" h="22122" extrusionOk="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7"/>
            <p:cNvSpPr/>
            <p:nvPr/>
          </p:nvSpPr>
          <p:spPr>
            <a:xfrm>
              <a:off x="4297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1" name="Google Shape;1281;p7"/>
            <p:cNvSpPr/>
            <p:nvPr/>
          </p:nvSpPr>
          <p:spPr>
            <a:xfrm>
              <a:off x="944925" y="4650825"/>
              <a:ext cx="134300" cy="319300"/>
            </a:xfrm>
            <a:custGeom>
              <a:avLst/>
              <a:gdLst/>
              <a:ahLst/>
              <a:cxnLst/>
              <a:rect l="l" t="t" r="r" b="b"/>
              <a:pathLst>
                <a:path w="5372" h="12772" extrusionOk="0">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7"/>
            <p:cNvSpPr/>
            <p:nvPr/>
          </p:nvSpPr>
          <p:spPr>
            <a:xfrm>
              <a:off x="429700" y="4488200"/>
              <a:ext cx="612225" cy="481925"/>
            </a:xfrm>
            <a:custGeom>
              <a:avLst/>
              <a:gdLst/>
              <a:ahLst/>
              <a:cxnLst/>
              <a:rect l="l" t="t" r="r" b="b"/>
              <a:pathLst>
                <a:path w="24489" h="19277" extrusionOk="0">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7"/>
            <p:cNvSpPr/>
            <p:nvPr/>
          </p:nvSpPr>
          <p:spPr>
            <a:xfrm>
              <a:off x="430200" y="4449400"/>
              <a:ext cx="612225" cy="520725"/>
            </a:xfrm>
            <a:custGeom>
              <a:avLst/>
              <a:gdLst/>
              <a:ahLst/>
              <a:cxnLst/>
              <a:rect l="l" t="t" r="r" b="b"/>
              <a:pathLst>
                <a:path w="24489" h="20829" extrusionOk="0">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7"/>
            <p:cNvSpPr/>
            <p:nvPr/>
          </p:nvSpPr>
          <p:spPr>
            <a:xfrm>
              <a:off x="1191600" y="4417075"/>
              <a:ext cx="650525" cy="553050"/>
            </a:xfrm>
            <a:custGeom>
              <a:avLst/>
              <a:gdLst/>
              <a:ahLst/>
              <a:cxnLst/>
              <a:rect l="l" t="t" r="r" b="b"/>
              <a:pathLst>
                <a:path w="26021" h="22122" extrusionOk="0">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7"/>
            <p:cNvSpPr/>
            <p:nvPr/>
          </p:nvSpPr>
          <p:spPr>
            <a:xfrm>
              <a:off x="1192600" y="4449400"/>
              <a:ext cx="612725" cy="520725"/>
            </a:xfrm>
            <a:custGeom>
              <a:avLst/>
              <a:gdLst/>
              <a:ahLst/>
              <a:cxnLst/>
              <a:rect l="l" t="t" r="r" b="b"/>
              <a:pathLst>
                <a:path w="24509" h="20829" extrusionOk="0">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7"/>
            <p:cNvSpPr/>
            <p:nvPr/>
          </p:nvSpPr>
          <p:spPr>
            <a:xfrm>
              <a:off x="1707825" y="4650825"/>
              <a:ext cx="134300" cy="319300"/>
            </a:xfrm>
            <a:custGeom>
              <a:avLst/>
              <a:gdLst/>
              <a:ahLst/>
              <a:cxnLst/>
              <a:rect l="l" t="t" r="r" b="b"/>
              <a:pathLst>
                <a:path w="5372" h="12772" extrusionOk="0">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7"/>
            <p:cNvSpPr/>
            <p:nvPr/>
          </p:nvSpPr>
          <p:spPr>
            <a:xfrm>
              <a:off x="1192600" y="4488200"/>
              <a:ext cx="612225" cy="481925"/>
            </a:xfrm>
            <a:custGeom>
              <a:avLst/>
              <a:gdLst/>
              <a:ahLst/>
              <a:cxnLst/>
              <a:rect l="l" t="t" r="r" b="b"/>
              <a:pathLst>
                <a:path w="24489" h="19277" extrusionOk="0">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7"/>
            <p:cNvSpPr/>
            <p:nvPr/>
          </p:nvSpPr>
          <p:spPr>
            <a:xfrm>
              <a:off x="1192600"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7"/>
            <p:cNvSpPr/>
            <p:nvPr/>
          </p:nvSpPr>
          <p:spPr>
            <a:xfrm>
              <a:off x="1954475" y="4417075"/>
              <a:ext cx="650525" cy="553050"/>
            </a:xfrm>
            <a:custGeom>
              <a:avLst/>
              <a:gdLst/>
              <a:ahLst/>
              <a:cxnLst/>
              <a:rect l="l" t="t" r="r" b="b"/>
              <a:pathLst>
                <a:path w="26021" h="22122" extrusionOk="0">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7"/>
            <p:cNvSpPr/>
            <p:nvPr/>
          </p:nvSpPr>
          <p:spPr>
            <a:xfrm>
              <a:off x="1954475"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7"/>
            <p:cNvSpPr/>
            <p:nvPr/>
          </p:nvSpPr>
          <p:spPr>
            <a:xfrm>
              <a:off x="2470200" y="4650825"/>
              <a:ext cx="134300" cy="319300"/>
            </a:xfrm>
            <a:custGeom>
              <a:avLst/>
              <a:gdLst/>
              <a:ahLst/>
              <a:cxnLst/>
              <a:rect l="l" t="t" r="r" b="b"/>
              <a:pathLst>
                <a:path w="5372" h="12772" extrusionOk="0">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7"/>
            <p:cNvSpPr/>
            <p:nvPr/>
          </p:nvSpPr>
          <p:spPr>
            <a:xfrm>
              <a:off x="1954475" y="4488200"/>
              <a:ext cx="612725" cy="481925"/>
            </a:xfrm>
            <a:custGeom>
              <a:avLst/>
              <a:gdLst/>
              <a:ahLst/>
              <a:cxnLst/>
              <a:rect l="l" t="t" r="r" b="b"/>
              <a:pathLst>
                <a:path w="24509" h="19277" extrusionOk="0">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7"/>
            <p:cNvSpPr/>
            <p:nvPr/>
          </p:nvSpPr>
          <p:spPr>
            <a:xfrm>
              <a:off x="1954475"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7"/>
            <p:cNvSpPr/>
            <p:nvPr/>
          </p:nvSpPr>
          <p:spPr>
            <a:xfrm>
              <a:off x="2716875" y="4417075"/>
              <a:ext cx="650025" cy="553050"/>
            </a:xfrm>
            <a:custGeom>
              <a:avLst/>
              <a:gdLst/>
              <a:ahLst/>
              <a:cxnLst/>
              <a:rect l="l" t="t" r="r" b="b"/>
              <a:pathLst>
                <a:path w="26001" h="22122" extrusionOk="0">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7"/>
            <p:cNvSpPr/>
            <p:nvPr/>
          </p:nvSpPr>
          <p:spPr>
            <a:xfrm>
              <a:off x="2716875"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7"/>
            <p:cNvSpPr/>
            <p:nvPr/>
          </p:nvSpPr>
          <p:spPr>
            <a:xfrm>
              <a:off x="3232600" y="4650825"/>
              <a:ext cx="134300" cy="319300"/>
            </a:xfrm>
            <a:custGeom>
              <a:avLst/>
              <a:gdLst/>
              <a:ahLst/>
              <a:cxnLst/>
              <a:rect l="l" t="t" r="r" b="b"/>
              <a:pathLst>
                <a:path w="5372" h="12772" extrusionOk="0">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7"/>
            <p:cNvSpPr/>
            <p:nvPr/>
          </p:nvSpPr>
          <p:spPr>
            <a:xfrm>
              <a:off x="2716875" y="4488200"/>
              <a:ext cx="612225" cy="481925"/>
            </a:xfrm>
            <a:custGeom>
              <a:avLst/>
              <a:gdLst/>
              <a:ahLst/>
              <a:cxnLst/>
              <a:rect l="l" t="t" r="r" b="b"/>
              <a:pathLst>
                <a:path w="24489" h="19277" extrusionOk="0">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7"/>
            <p:cNvSpPr/>
            <p:nvPr/>
          </p:nvSpPr>
          <p:spPr>
            <a:xfrm>
              <a:off x="2717375" y="4449400"/>
              <a:ext cx="612225" cy="520725"/>
            </a:xfrm>
            <a:custGeom>
              <a:avLst/>
              <a:gdLst/>
              <a:ahLst/>
              <a:cxnLst/>
              <a:rect l="l" t="t" r="r" b="b"/>
              <a:pathLst>
                <a:path w="24489" h="20829" extrusionOk="0">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7"/>
            <p:cNvSpPr/>
            <p:nvPr/>
          </p:nvSpPr>
          <p:spPr>
            <a:xfrm>
              <a:off x="3479750" y="4417075"/>
              <a:ext cx="650025" cy="553050"/>
            </a:xfrm>
            <a:custGeom>
              <a:avLst/>
              <a:gdLst/>
              <a:ahLst/>
              <a:cxnLst/>
              <a:rect l="l" t="t" r="r" b="b"/>
              <a:pathLst>
                <a:path w="26001" h="22122" extrusionOk="0">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7"/>
            <p:cNvSpPr/>
            <p:nvPr/>
          </p:nvSpPr>
          <p:spPr>
            <a:xfrm>
              <a:off x="3479250" y="4449400"/>
              <a:ext cx="613225" cy="520725"/>
            </a:xfrm>
            <a:custGeom>
              <a:avLst/>
              <a:gdLst/>
              <a:ahLst/>
              <a:cxnLst/>
              <a:rect l="l" t="t" r="r" b="b"/>
              <a:pathLst>
                <a:path w="24529" h="20829" extrusionOk="0">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7"/>
            <p:cNvSpPr/>
            <p:nvPr/>
          </p:nvSpPr>
          <p:spPr>
            <a:xfrm>
              <a:off x="3994975" y="4650825"/>
              <a:ext cx="134300" cy="319300"/>
            </a:xfrm>
            <a:custGeom>
              <a:avLst/>
              <a:gdLst/>
              <a:ahLst/>
              <a:cxnLst/>
              <a:rect l="l" t="t" r="r" b="b"/>
              <a:pathLst>
                <a:path w="5372" h="12772" extrusionOk="0">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7"/>
            <p:cNvSpPr/>
            <p:nvPr/>
          </p:nvSpPr>
          <p:spPr>
            <a:xfrm>
              <a:off x="3479250" y="4488200"/>
              <a:ext cx="612725" cy="481925"/>
            </a:xfrm>
            <a:custGeom>
              <a:avLst/>
              <a:gdLst/>
              <a:ahLst/>
              <a:cxnLst/>
              <a:rect l="l" t="t" r="r" b="b"/>
              <a:pathLst>
                <a:path w="24509" h="19277" extrusionOk="0">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7"/>
            <p:cNvSpPr/>
            <p:nvPr/>
          </p:nvSpPr>
          <p:spPr>
            <a:xfrm>
              <a:off x="3479250" y="4449400"/>
              <a:ext cx="612725" cy="520725"/>
            </a:xfrm>
            <a:custGeom>
              <a:avLst/>
              <a:gdLst/>
              <a:ahLst/>
              <a:cxnLst/>
              <a:rect l="l" t="t" r="r" b="b"/>
              <a:pathLst>
                <a:path w="24509" h="20829" extrusionOk="0">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7"/>
            <p:cNvSpPr/>
            <p:nvPr/>
          </p:nvSpPr>
          <p:spPr>
            <a:xfrm>
              <a:off x="6528800"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7"/>
            <p:cNvSpPr/>
            <p:nvPr/>
          </p:nvSpPr>
          <p:spPr>
            <a:xfrm>
              <a:off x="6566100"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7"/>
            <p:cNvSpPr/>
            <p:nvPr/>
          </p:nvSpPr>
          <p:spPr>
            <a:xfrm>
              <a:off x="6528800"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7"/>
            <p:cNvSpPr/>
            <p:nvPr/>
          </p:nvSpPr>
          <p:spPr>
            <a:xfrm>
              <a:off x="6566600" y="4488200"/>
              <a:ext cx="612225" cy="481925"/>
            </a:xfrm>
            <a:custGeom>
              <a:avLst/>
              <a:gdLst/>
              <a:ahLst/>
              <a:cxnLst/>
              <a:rect l="l" t="t" r="r" b="b"/>
              <a:pathLst>
                <a:path w="24489" h="19277" extrusionOk="0">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7"/>
            <p:cNvSpPr/>
            <p:nvPr/>
          </p:nvSpPr>
          <p:spPr>
            <a:xfrm>
              <a:off x="6566600" y="4449400"/>
              <a:ext cx="611725" cy="520725"/>
            </a:xfrm>
            <a:custGeom>
              <a:avLst/>
              <a:gdLst/>
              <a:ahLst/>
              <a:cxnLst/>
              <a:rect l="l" t="t" r="r" b="b"/>
              <a:pathLst>
                <a:path w="24469" h="20829" extrusionOk="0">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7"/>
            <p:cNvSpPr/>
            <p:nvPr/>
          </p:nvSpPr>
          <p:spPr>
            <a:xfrm>
              <a:off x="5766425" y="4417075"/>
              <a:ext cx="650500" cy="553050"/>
            </a:xfrm>
            <a:custGeom>
              <a:avLst/>
              <a:gdLst/>
              <a:ahLst/>
              <a:cxnLst/>
              <a:rect l="l" t="t" r="r" b="b"/>
              <a:pathLst>
                <a:path w="26020" h="22122" extrusionOk="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0" name="Google Shape;1310;p7"/>
            <p:cNvSpPr/>
            <p:nvPr/>
          </p:nvSpPr>
          <p:spPr>
            <a:xfrm>
              <a:off x="5803225" y="4449400"/>
              <a:ext cx="613225" cy="520725"/>
            </a:xfrm>
            <a:custGeom>
              <a:avLst/>
              <a:gdLst/>
              <a:ahLst/>
              <a:cxnLst/>
              <a:rect l="l" t="t" r="r" b="b"/>
              <a:pathLst>
                <a:path w="24529" h="20829" extrusionOk="0">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1" name="Google Shape;1311;p7"/>
            <p:cNvSpPr/>
            <p:nvPr/>
          </p:nvSpPr>
          <p:spPr>
            <a:xfrm>
              <a:off x="5766425"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7"/>
            <p:cNvSpPr/>
            <p:nvPr/>
          </p:nvSpPr>
          <p:spPr>
            <a:xfrm>
              <a:off x="5803725" y="4488200"/>
              <a:ext cx="612725" cy="481925"/>
            </a:xfrm>
            <a:custGeom>
              <a:avLst/>
              <a:gdLst/>
              <a:ahLst/>
              <a:cxnLst/>
              <a:rect l="l" t="t" r="r" b="b"/>
              <a:pathLst>
                <a:path w="24509" h="19277" extrusionOk="0">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7"/>
            <p:cNvSpPr/>
            <p:nvPr/>
          </p:nvSpPr>
          <p:spPr>
            <a:xfrm>
              <a:off x="5803725" y="4449400"/>
              <a:ext cx="612725" cy="520725"/>
            </a:xfrm>
            <a:custGeom>
              <a:avLst/>
              <a:gdLst/>
              <a:ahLst/>
              <a:cxnLst/>
              <a:rect l="l" t="t" r="r" b="b"/>
              <a:pathLst>
                <a:path w="24509" h="20829" extrusionOk="0">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7"/>
            <p:cNvSpPr/>
            <p:nvPr/>
          </p:nvSpPr>
          <p:spPr>
            <a:xfrm>
              <a:off x="5004025" y="4417075"/>
              <a:ext cx="650025" cy="553050"/>
            </a:xfrm>
            <a:custGeom>
              <a:avLst/>
              <a:gdLst/>
              <a:ahLst/>
              <a:cxnLst/>
              <a:rect l="l" t="t" r="r" b="b"/>
              <a:pathLst>
                <a:path w="26001" h="22122" extrusionOk="0">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7"/>
            <p:cNvSpPr/>
            <p:nvPr/>
          </p:nvSpPr>
          <p:spPr>
            <a:xfrm>
              <a:off x="5041325" y="4449400"/>
              <a:ext cx="612725" cy="520725"/>
            </a:xfrm>
            <a:custGeom>
              <a:avLst/>
              <a:gdLst/>
              <a:ahLst/>
              <a:cxnLst/>
              <a:rect l="l" t="t" r="r" b="b"/>
              <a:pathLst>
                <a:path w="24509" h="20829" extrusionOk="0">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7"/>
            <p:cNvSpPr/>
            <p:nvPr/>
          </p:nvSpPr>
          <p:spPr>
            <a:xfrm>
              <a:off x="5004025" y="4650825"/>
              <a:ext cx="134300" cy="319300"/>
            </a:xfrm>
            <a:custGeom>
              <a:avLst/>
              <a:gdLst/>
              <a:ahLst/>
              <a:cxnLst/>
              <a:rect l="l" t="t" r="r" b="b"/>
              <a:pathLst>
                <a:path w="5372" h="12772" extrusionOk="0">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7" name="Google Shape;1317;p7"/>
            <p:cNvSpPr/>
            <p:nvPr/>
          </p:nvSpPr>
          <p:spPr>
            <a:xfrm>
              <a:off x="5041825" y="4488200"/>
              <a:ext cx="612225" cy="481925"/>
            </a:xfrm>
            <a:custGeom>
              <a:avLst/>
              <a:gdLst/>
              <a:ahLst/>
              <a:cxnLst/>
              <a:rect l="l" t="t" r="r" b="b"/>
              <a:pathLst>
                <a:path w="24489" h="19277" extrusionOk="0">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8" name="Google Shape;1318;p7"/>
            <p:cNvSpPr/>
            <p:nvPr/>
          </p:nvSpPr>
          <p:spPr>
            <a:xfrm>
              <a:off x="5041325" y="4449400"/>
              <a:ext cx="612225" cy="520725"/>
            </a:xfrm>
            <a:custGeom>
              <a:avLst/>
              <a:gdLst/>
              <a:ahLst/>
              <a:cxnLst/>
              <a:rect l="l" t="t" r="r" b="b"/>
              <a:pathLst>
                <a:path w="24489" h="20829" extrusionOk="0">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7"/>
            <p:cNvSpPr/>
            <p:nvPr/>
          </p:nvSpPr>
          <p:spPr>
            <a:xfrm>
              <a:off x="4241650" y="4417075"/>
              <a:ext cx="650500" cy="553050"/>
            </a:xfrm>
            <a:custGeom>
              <a:avLst/>
              <a:gdLst/>
              <a:ahLst/>
              <a:cxnLst/>
              <a:rect l="l" t="t" r="r" b="b"/>
              <a:pathLst>
                <a:path w="26020" h="22122" extrusionOk="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7"/>
            <p:cNvSpPr/>
            <p:nvPr/>
          </p:nvSpPr>
          <p:spPr>
            <a:xfrm>
              <a:off x="4278450" y="4449400"/>
              <a:ext cx="612725" cy="520725"/>
            </a:xfrm>
            <a:custGeom>
              <a:avLst/>
              <a:gdLst/>
              <a:ahLst/>
              <a:cxnLst/>
              <a:rect l="l" t="t" r="r" b="b"/>
              <a:pathLst>
                <a:path w="24509" h="20829" extrusionOk="0">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7"/>
            <p:cNvSpPr/>
            <p:nvPr/>
          </p:nvSpPr>
          <p:spPr>
            <a:xfrm>
              <a:off x="4241650" y="4650825"/>
              <a:ext cx="134300" cy="319300"/>
            </a:xfrm>
            <a:custGeom>
              <a:avLst/>
              <a:gdLst/>
              <a:ahLst/>
              <a:cxnLst/>
              <a:rect l="l" t="t" r="r" b="b"/>
              <a:pathLst>
                <a:path w="5372" h="12772" extrusionOk="0">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2" name="Google Shape;1322;p7"/>
            <p:cNvSpPr/>
            <p:nvPr/>
          </p:nvSpPr>
          <p:spPr>
            <a:xfrm>
              <a:off x="4278950" y="4488200"/>
              <a:ext cx="612225" cy="481925"/>
            </a:xfrm>
            <a:custGeom>
              <a:avLst/>
              <a:gdLst/>
              <a:ahLst/>
              <a:cxnLst/>
              <a:rect l="l" t="t" r="r" b="b"/>
              <a:pathLst>
                <a:path w="24489" h="19277" extrusionOk="0">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3" name="Google Shape;1323;p7"/>
            <p:cNvSpPr/>
            <p:nvPr/>
          </p:nvSpPr>
          <p:spPr>
            <a:xfrm>
              <a:off x="4278950" y="4449400"/>
              <a:ext cx="612225" cy="520725"/>
            </a:xfrm>
            <a:custGeom>
              <a:avLst/>
              <a:gdLst/>
              <a:ahLst/>
              <a:cxnLst/>
              <a:rect l="l" t="t" r="r" b="b"/>
              <a:pathLst>
                <a:path w="24489" h="20829" extrusionOk="0">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7"/>
            <p:cNvSpPr/>
            <p:nvPr/>
          </p:nvSpPr>
          <p:spPr>
            <a:xfrm>
              <a:off x="810650" y="4622475"/>
              <a:ext cx="650525" cy="553525"/>
            </a:xfrm>
            <a:custGeom>
              <a:avLst/>
              <a:gdLst/>
              <a:ahLst/>
              <a:cxnLst/>
              <a:rect l="l" t="t" r="r" b="b"/>
              <a:pathLst>
                <a:path w="26021" h="22141" extrusionOk="0">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7"/>
            <p:cNvSpPr/>
            <p:nvPr/>
          </p:nvSpPr>
          <p:spPr>
            <a:xfrm>
              <a:off x="810650" y="4654800"/>
              <a:ext cx="613225" cy="521200"/>
            </a:xfrm>
            <a:custGeom>
              <a:avLst/>
              <a:gdLst/>
              <a:ahLst/>
              <a:cxnLst/>
              <a:rect l="l" t="t" r="r" b="b"/>
              <a:pathLst>
                <a:path w="24529" h="20848" extrusionOk="0">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7"/>
            <p:cNvSpPr/>
            <p:nvPr/>
          </p:nvSpPr>
          <p:spPr>
            <a:xfrm>
              <a:off x="1326875" y="4856200"/>
              <a:ext cx="134300" cy="319800"/>
            </a:xfrm>
            <a:custGeom>
              <a:avLst/>
              <a:gdLst/>
              <a:ahLst/>
              <a:cxnLst/>
              <a:rect l="l" t="t" r="r" b="b"/>
              <a:pathLst>
                <a:path w="5372" h="12792" extrusionOk="0">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7"/>
            <p:cNvSpPr/>
            <p:nvPr/>
          </p:nvSpPr>
          <p:spPr>
            <a:xfrm>
              <a:off x="810650" y="4729400"/>
              <a:ext cx="612225" cy="481925"/>
            </a:xfrm>
            <a:custGeom>
              <a:avLst/>
              <a:gdLst/>
              <a:ahLst/>
              <a:cxnLst/>
              <a:rect l="l" t="t" r="r" b="b"/>
              <a:pathLst>
                <a:path w="24489" h="19277" extrusionOk="0">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7"/>
            <p:cNvSpPr/>
            <p:nvPr/>
          </p:nvSpPr>
          <p:spPr>
            <a:xfrm>
              <a:off x="811150" y="4654800"/>
              <a:ext cx="612725" cy="521200"/>
            </a:xfrm>
            <a:custGeom>
              <a:avLst/>
              <a:gdLst/>
              <a:ahLst/>
              <a:cxnLst/>
              <a:rect l="l" t="t" r="r" b="b"/>
              <a:pathLst>
                <a:path w="24509" h="20848" extrusionOk="0">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7"/>
            <p:cNvSpPr/>
            <p:nvPr/>
          </p:nvSpPr>
          <p:spPr>
            <a:xfrm>
              <a:off x="1573050" y="4622475"/>
              <a:ext cx="650000" cy="553525"/>
            </a:xfrm>
            <a:custGeom>
              <a:avLst/>
              <a:gdLst/>
              <a:ahLst/>
              <a:cxnLst/>
              <a:rect l="l" t="t" r="r" b="b"/>
              <a:pathLst>
                <a:path w="26000" h="22141" extrusionOk="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7"/>
            <p:cNvSpPr/>
            <p:nvPr/>
          </p:nvSpPr>
          <p:spPr>
            <a:xfrm>
              <a:off x="1573550" y="4654800"/>
              <a:ext cx="613200" cy="521200"/>
            </a:xfrm>
            <a:custGeom>
              <a:avLst/>
              <a:gdLst/>
              <a:ahLst/>
              <a:cxnLst/>
              <a:rect l="l" t="t" r="r" b="b"/>
              <a:pathLst>
                <a:path w="24528" h="20848" extrusionOk="0">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7"/>
            <p:cNvSpPr/>
            <p:nvPr/>
          </p:nvSpPr>
          <p:spPr>
            <a:xfrm>
              <a:off x="2088750" y="4856200"/>
              <a:ext cx="134300" cy="319800"/>
            </a:xfrm>
            <a:custGeom>
              <a:avLst/>
              <a:gdLst/>
              <a:ahLst/>
              <a:cxnLst/>
              <a:rect l="l" t="t" r="r" b="b"/>
              <a:pathLst>
                <a:path w="5372" h="12792" extrusionOk="0">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7"/>
            <p:cNvSpPr/>
            <p:nvPr/>
          </p:nvSpPr>
          <p:spPr>
            <a:xfrm>
              <a:off x="1573550" y="4693575"/>
              <a:ext cx="612200" cy="481925"/>
            </a:xfrm>
            <a:custGeom>
              <a:avLst/>
              <a:gdLst/>
              <a:ahLst/>
              <a:cxnLst/>
              <a:rect l="l" t="t" r="r" b="b"/>
              <a:pathLst>
                <a:path w="24488" h="19277" extrusionOk="0">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7"/>
            <p:cNvSpPr/>
            <p:nvPr/>
          </p:nvSpPr>
          <p:spPr>
            <a:xfrm>
              <a:off x="1573550" y="4654800"/>
              <a:ext cx="612200" cy="521200"/>
            </a:xfrm>
            <a:custGeom>
              <a:avLst/>
              <a:gdLst/>
              <a:ahLst/>
              <a:cxnLst/>
              <a:rect l="l" t="t" r="r" b="b"/>
              <a:pathLst>
                <a:path w="24488" h="20848" extrusionOk="0">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7"/>
            <p:cNvSpPr/>
            <p:nvPr/>
          </p:nvSpPr>
          <p:spPr>
            <a:xfrm>
              <a:off x="2335925" y="4622475"/>
              <a:ext cx="650025" cy="553525"/>
            </a:xfrm>
            <a:custGeom>
              <a:avLst/>
              <a:gdLst/>
              <a:ahLst/>
              <a:cxnLst/>
              <a:rect l="l" t="t" r="r" b="b"/>
              <a:pathLst>
                <a:path w="26001" h="22141" extrusionOk="0">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7"/>
            <p:cNvSpPr/>
            <p:nvPr/>
          </p:nvSpPr>
          <p:spPr>
            <a:xfrm>
              <a:off x="233592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7"/>
            <p:cNvSpPr/>
            <p:nvPr/>
          </p:nvSpPr>
          <p:spPr>
            <a:xfrm>
              <a:off x="2851650" y="4856200"/>
              <a:ext cx="134300" cy="319800"/>
            </a:xfrm>
            <a:custGeom>
              <a:avLst/>
              <a:gdLst/>
              <a:ahLst/>
              <a:cxnLst/>
              <a:rect l="l" t="t" r="r" b="b"/>
              <a:pathLst>
                <a:path w="5372" h="12792" extrusionOk="0">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7"/>
            <p:cNvSpPr/>
            <p:nvPr/>
          </p:nvSpPr>
          <p:spPr>
            <a:xfrm>
              <a:off x="2335925" y="4693575"/>
              <a:ext cx="612225" cy="481925"/>
            </a:xfrm>
            <a:custGeom>
              <a:avLst/>
              <a:gdLst/>
              <a:ahLst/>
              <a:cxnLst/>
              <a:rect l="l" t="t" r="r" b="b"/>
              <a:pathLst>
                <a:path w="24489" h="19277" extrusionOk="0">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7"/>
            <p:cNvSpPr/>
            <p:nvPr/>
          </p:nvSpPr>
          <p:spPr>
            <a:xfrm>
              <a:off x="2335925" y="4654800"/>
              <a:ext cx="612225" cy="521200"/>
            </a:xfrm>
            <a:custGeom>
              <a:avLst/>
              <a:gdLst/>
              <a:ahLst/>
              <a:cxnLst/>
              <a:rect l="l" t="t" r="r" b="b"/>
              <a:pathLst>
                <a:path w="24489" h="20848" extrusionOk="0">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7"/>
            <p:cNvSpPr/>
            <p:nvPr/>
          </p:nvSpPr>
          <p:spPr>
            <a:xfrm>
              <a:off x="3097825" y="4622475"/>
              <a:ext cx="650500" cy="553525"/>
            </a:xfrm>
            <a:custGeom>
              <a:avLst/>
              <a:gdLst/>
              <a:ahLst/>
              <a:cxnLst/>
              <a:rect l="l" t="t" r="r" b="b"/>
              <a:pathLst>
                <a:path w="26020" h="22141" extrusionOk="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7"/>
            <p:cNvSpPr/>
            <p:nvPr/>
          </p:nvSpPr>
          <p:spPr>
            <a:xfrm>
              <a:off x="3097825"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7"/>
            <p:cNvSpPr/>
            <p:nvPr/>
          </p:nvSpPr>
          <p:spPr>
            <a:xfrm>
              <a:off x="3614025" y="4856200"/>
              <a:ext cx="134300" cy="319800"/>
            </a:xfrm>
            <a:custGeom>
              <a:avLst/>
              <a:gdLst/>
              <a:ahLst/>
              <a:cxnLst/>
              <a:rect l="l" t="t" r="r" b="b"/>
              <a:pathLst>
                <a:path w="5372" h="12792" extrusionOk="0">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7"/>
            <p:cNvSpPr/>
            <p:nvPr/>
          </p:nvSpPr>
          <p:spPr>
            <a:xfrm>
              <a:off x="3098325" y="4693575"/>
              <a:ext cx="612700" cy="481925"/>
            </a:xfrm>
            <a:custGeom>
              <a:avLst/>
              <a:gdLst/>
              <a:ahLst/>
              <a:cxnLst/>
              <a:rect l="l" t="t" r="r" b="b"/>
              <a:pathLst>
                <a:path w="24508" h="19277" extrusionOk="0">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7"/>
            <p:cNvSpPr/>
            <p:nvPr/>
          </p:nvSpPr>
          <p:spPr>
            <a:xfrm>
              <a:off x="3098325" y="4654800"/>
              <a:ext cx="612700" cy="521200"/>
            </a:xfrm>
            <a:custGeom>
              <a:avLst/>
              <a:gdLst/>
              <a:ahLst/>
              <a:cxnLst/>
              <a:rect l="l" t="t" r="r" b="b"/>
              <a:pathLst>
                <a:path w="24508" h="20848" extrusionOk="0">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7"/>
            <p:cNvSpPr/>
            <p:nvPr/>
          </p:nvSpPr>
          <p:spPr>
            <a:xfrm>
              <a:off x="6147875" y="4622475"/>
              <a:ext cx="650000" cy="553525"/>
            </a:xfrm>
            <a:custGeom>
              <a:avLst/>
              <a:gdLst/>
              <a:ahLst/>
              <a:cxnLst/>
              <a:rect l="l" t="t" r="r" b="b"/>
              <a:pathLst>
                <a:path w="26000" h="22141" extrusionOk="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7"/>
            <p:cNvSpPr/>
            <p:nvPr/>
          </p:nvSpPr>
          <p:spPr>
            <a:xfrm>
              <a:off x="6184175" y="4654800"/>
              <a:ext cx="613200" cy="521200"/>
            </a:xfrm>
            <a:custGeom>
              <a:avLst/>
              <a:gdLst/>
              <a:ahLst/>
              <a:cxnLst/>
              <a:rect l="l" t="t" r="r" b="b"/>
              <a:pathLst>
                <a:path w="24528" h="20848" extrusionOk="0">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7"/>
            <p:cNvSpPr/>
            <p:nvPr/>
          </p:nvSpPr>
          <p:spPr>
            <a:xfrm>
              <a:off x="6147875" y="4856200"/>
              <a:ext cx="134300" cy="319800"/>
            </a:xfrm>
            <a:custGeom>
              <a:avLst/>
              <a:gdLst/>
              <a:ahLst/>
              <a:cxnLst/>
              <a:rect l="l" t="t" r="r" b="b"/>
              <a:pathLst>
                <a:path w="5372" h="12792" extrusionOk="0">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7"/>
            <p:cNvSpPr/>
            <p:nvPr/>
          </p:nvSpPr>
          <p:spPr>
            <a:xfrm>
              <a:off x="6185150" y="4729400"/>
              <a:ext cx="612225" cy="481925"/>
            </a:xfrm>
            <a:custGeom>
              <a:avLst/>
              <a:gdLst/>
              <a:ahLst/>
              <a:cxnLst/>
              <a:rect l="l" t="t" r="r" b="b"/>
              <a:pathLst>
                <a:path w="24489" h="19277" extrusionOk="0">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7"/>
            <p:cNvSpPr/>
            <p:nvPr/>
          </p:nvSpPr>
          <p:spPr>
            <a:xfrm>
              <a:off x="6184675" y="4654800"/>
              <a:ext cx="612700" cy="521200"/>
            </a:xfrm>
            <a:custGeom>
              <a:avLst/>
              <a:gdLst/>
              <a:ahLst/>
              <a:cxnLst/>
              <a:rect l="l" t="t" r="r" b="b"/>
              <a:pathLst>
                <a:path w="24508" h="20848" extrusionOk="0">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7"/>
            <p:cNvSpPr/>
            <p:nvPr/>
          </p:nvSpPr>
          <p:spPr>
            <a:xfrm>
              <a:off x="5385475" y="4622475"/>
              <a:ext cx="650525" cy="553525"/>
            </a:xfrm>
            <a:custGeom>
              <a:avLst/>
              <a:gdLst/>
              <a:ahLst/>
              <a:cxnLst/>
              <a:rect l="l" t="t" r="r" b="b"/>
              <a:pathLst>
                <a:path w="26021" h="22141" extrusionOk="0">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7"/>
            <p:cNvSpPr/>
            <p:nvPr/>
          </p:nvSpPr>
          <p:spPr>
            <a:xfrm>
              <a:off x="5422275" y="4654800"/>
              <a:ext cx="612725" cy="521200"/>
            </a:xfrm>
            <a:custGeom>
              <a:avLst/>
              <a:gdLst/>
              <a:ahLst/>
              <a:cxnLst/>
              <a:rect l="l" t="t" r="r" b="b"/>
              <a:pathLst>
                <a:path w="24509" h="20848" extrusionOk="0">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7"/>
            <p:cNvSpPr/>
            <p:nvPr/>
          </p:nvSpPr>
          <p:spPr>
            <a:xfrm>
              <a:off x="5385475" y="4856200"/>
              <a:ext cx="134300" cy="319800"/>
            </a:xfrm>
            <a:custGeom>
              <a:avLst/>
              <a:gdLst/>
              <a:ahLst/>
              <a:cxnLst/>
              <a:rect l="l" t="t" r="r" b="b"/>
              <a:pathLst>
                <a:path w="5372" h="12792" extrusionOk="0">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7"/>
            <p:cNvSpPr/>
            <p:nvPr/>
          </p:nvSpPr>
          <p:spPr>
            <a:xfrm>
              <a:off x="5422775" y="4693575"/>
              <a:ext cx="612225" cy="481925"/>
            </a:xfrm>
            <a:custGeom>
              <a:avLst/>
              <a:gdLst/>
              <a:ahLst/>
              <a:cxnLst/>
              <a:rect l="l" t="t" r="r" b="b"/>
              <a:pathLst>
                <a:path w="24489" h="19277" extrusionOk="0">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7"/>
            <p:cNvSpPr/>
            <p:nvPr/>
          </p:nvSpPr>
          <p:spPr>
            <a:xfrm>
              <a:off x="5422775" y="4654800"/>
              <a:ext cx="611725" cy="521200"/>
            </a:xfrm>
            <a:custGeom>
              <a:avLst/>
              <a:gdLst/>
              <a:ahLst/>
              <a:cxnLst/>
              <a:rect l="l" t="t" r="r" b="b"/>
              <a:pathLst>
                <a:path w="24469" h="20848" extrusionOk="0">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7"/>
            <p:cNvSpPr/>
            <p:nvPr/>
          </p:nvSpPr>
          <p:spPr>
            <a:xfrm>
              <a:off x="4622600" y="4622475"/>
              <a:ext cx="650500" cy="553525"/>
            </a:xfrm>
            <a:custGeom>
              <a:avLst/>
              <a:gdLst/>
              <a:ahLst/>
              <a:cxnLst/>
              <a:rect l="l" t="t" r="r" b="b"/>
              <a:pathLst>
                <a:path w="26020" h="22141" extrusionOk="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7"/>
            <p:cNvSpPr/>
            <p:nvPr/>
          </p:nvSpPr>
          <p:spPr>
            <a:xfrm>
              <a:off x="4659900" y="4654800"/>
              <a:ext cx="613200" cy="521200"/>
            </a:xfrm>
            <a:custGeom>
              <a:avLst/>
              <a:gdLst/>
              <a:ahLst/>
              <a:cxnLst/>
              <a:rect l="l" t="t" r="r" b="b"/>
              <a:pathLst>
                <a:path w="24528" h="20848" extrusionOk="0">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7"/>
            <p:cNvSpPr/>
            <p:nvPr/>
          </p:nvSpPr>
          <p:spPr>
            <a:xfrm>
              <a:off x="4622600" y="4856200"/>
              <a:ext cx="134300" cy="319800"/>
            </a:xfrm>
            <a:custGeom>
              <a:avLst/>
              <a:gdLst/>
              <a:ahLst/>
              <a:cxnLst/>
              <a:rect l="l" t="t" r="r" b="b"/>
              <a:pathLst>
                <a:path w="5372" h="12792" extrusionOk="0">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7"/>
            <p:cNvSpPr/>
            <p:nvPr/>
          </p:nvSpPr>
          <p:spPr>
            <a:xfrm>
              <a:off x="4660875" y="4693575"/>
              <a:ext cx="612225" cy="481925"/>
            </a:xfrm>
            <a:custGeom>
              <a:avLst/>
              <a:gdLst/>
              <a:ahLst/>
              <a:cxnLst/>
              <a:rect l="l" t="t" r="r" b="b"/>
              <a:pathLst>
                <a:path w="24489" h="19277" extrusionOk="0">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7"/>
            <p:cNvSpPr/>
            <p:nvPr/>
          </p:nvSpPr>
          <p:spPr>
            <a:xfrm>
              <a:off x="4659900" y="4654800"/>
              <a:ext cx="612700" cy="521200"/>
            </a:xfrm>
            <a:custGeom>
              <a:avLst/>
              <a:gdLst/>
              <a:ahLst/>
              <a:cxnLst/>
              <a:rect l="l" t="t" r="r" b="b"/>
              <a:pathLst>
                <a:path w="24508" h="20848" extrusionOk="0">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7"/>
            <p:cNvSpPr/>
            <p:nvPr/>
          </p:nvSpPr>
          <p:spPr>
            <a:xfrm>
              <a:off x="3860700" y="4622475"/>
              <a:ext cx="650025" cy="553525"/>
            </a:xfrm>
            <a:custGeom>
              <a:avLst/>
              <a:gdLst/>
              <a:ahLst/>
              <a:cxnLst/>
              <a:rect l="l" t="t" r="r" b="b"/>
              <a:pathLst>
                <a:path w="26001" h="22141" extrusionOk="0">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7"/>
            <p:cNvSpPr/>
            <p:nvPr/>
          </p:nvSpPr>
          <p:spPr>
            <a:xfrm>
              <a:off x="3897000" y="4654800"/>
              <a:ext cx="613225" cy="521200"/>
            </a:xfrm>
            <a:custGeom>
              <a:avLst/>
              <a:gdLst/>
              <a:ahLst/>
              <a:cxnLst/>
              <a:rect l="l" t="t" r="r" b="b"/>
              <a:pathLst>
                <a:path w="24529" h="20848" extrusionOk="0">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7"/>
            <p:cNvSpPr/>
            <p:nvPr/>
          </p:nvSpPr>
          <p:spPr>
            <a:xfrm>
              <a:off x="3860700" y="4856200"/>
              <a:ext cx="134300" cy="319800"/>
            </a:xfrm>
            <a:custGeom>
              <a:avLst/>
              <a:gdLst/>
              <a:ahLst/>
              <a:cxnLst/>
              <a:rect l="l" t="t" r="r" b="b"/>
              <a:pathLst>
                <a:path w="5372" h="12792" extrusionOk="0">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7"/>
            <p:cNvSpPr/>
            <p:nvPr/>
          </p:nvSpPr>
          <p:spPr>
            <a:xfrm>
              <a:off x="3898000" y="4693575"/>
              <a:ext cx="612225" cy="481925"/>
            </a:xfrm>
            <a:custGeom>
              <a:avLst/>
              <a:gdLst/>
              <a:ahLst/>
              <a:cxnLst/>
              <a:rect l="l" t="t" r="r" b="b"/>
              <a:pathLst>
                <a:path w="24489" h="19277" extrusionOk="0">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7"/>
            <p:cNvSpPr/>
            <p:nvPr/>
          </p:nvSpPr>
          <p:spPr>
            <a:xfrm>
              <a:off x="3898000" y="4654800"/>
              <a:ext cx="612225" cy="521200"/>
            </a:xfrm>
            <a:custGeom>
              <a:avLst/>
              <a:gdLst/>
              <a:ahLst/>
              <a:cxnLst/>
              <a:rect l="l" t="t" r="r" b="b"/>
              <a:pathLst>
                <a:path w="24489" h="20848" extrusionOk="0">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7"/>
            <p:cNvSpPr/>
            <p:nvPr/>
          </p:nvSpPr>
          <p:spPr>
            <a:xfrm>
              <a:off x="429225" y="4827850"/>
              <a:ext cx="650000" cy="758450"/>
            </a:xfrm>
            <a:custGeom>
              <a:avLst/>
              <a:gdLst/>
              <a:ahLst/>
              <a:cxnLst/>
              <a:rect l="l" t="t" r="r" b="b"/>
              <a:pathLst>
                <a:path w="26000" h="30338" extrusionOk="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7"/>
            <p:cNvSpPr/>
            <p:nvPr/>
          </p:nvSpPr>
          <p:spPr>
            <a:xfrm>
              <a:off x="4297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7"/>
            <p:cNvSpPr/>
            <p:nvPr/>
          </p:nvSpPr>
          <p:spPr>
            <a:xfrm>
              <a:off x="944925" y="5061100"/>
              <a:ext cx="134300" cy="525200"/>
            </a:xfrm>
            <a:custGeom>
              <a:avLst/>
              <a:gdLst/>
              <a:ahLst/>
              <a:cxnLst/>
              <a:rect l="l" t="t" r="r" b="b"/>
              <a:pathLst>
                <a:path w="5372" h="21008" extrusionOk="0">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7"/>
            <p:cNvSpPr/>
            <p:nvPr/>
          </p:nvSpPr>
          <p:spPr>
            <a:xfrm>
              <a:off x="429700" y="4899475"/>
              <a:ext cx="612225" cy="687325"/>
            </a:xfrm>
            <a:custGeom>
              <a:avLst/>
              <a:gdLst/>
              <a:ahLst/>
              <a:cxnLst/>
              <a:rect l="l" t="t" r="r" b="b"/>
              <a:pathLst>
                <a:path w="24489" h="27493" extrusionOk="0">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7"/>
            <p:cNvSpPr/>
            <p:nvPr/>
          </p:nvSpPr>
          <p:spPr>
            <a:xfrm>
              <a:off x="430200" y="4860200"/>
              <a:ext cx="612225" cy="726100"/>
            </a:xfrm>
            <a:custGeom>
              <a:avLst/>
              <a:gdLst/>
              <a:ahLst/>
              <a:cxnLst/>
              <a:rect l="l" t="t" r="r" b="b"/>
              <a:pathLst>
                <a:path w="24489" h="29044" extrusionOk="0">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7"/>
            <p:cNvSpPr/>
            <p:nvPr/>
          </p:nvSpPr>
          <p:spPr>
            <a:xfrm>
              <a:off x="1191600" y="4827850"/>
              <a:ext cx="650525" cy="758450"/>
            </a:xfrm>
            <a:custGeom>
              <a:avLst/>
              <a:gdLst/>
              <a:ahLst/>
              <a:cxnLst/>
              <a:rect l="l" t="t" r="r" b="b"/>
              <a:pathLst>
                <a:path w="26021" h="30338" extrusionOk="0">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7"/>
            <p:cNvSpPr/>
            <p:nvPr/>
          </p:nvSpPr>
          <p:spPr>
            <a:xfrm>
              <a:off x="1192600" y="4860200"/>
              <a:ext cx="612725" cy="726100"/>
            </a:xfrm>
            <a:custGeom>
              <a:avLst/>
              <a:gdLst/>
              <a:ahLst/>
              <a:cxnLst/>
              <a:rect l="l" t="t" r="r" b="b"/>
              <a:pathLst>
                <a:path w="24509" h="29044" extrusionOk="0">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7"/>
            <p:cNvSpPr/>
            <p:nvPr/>
          </p:nvSpPr>
          <p:spPr>
            <a:xfrm>
              <a:off x="1707825" y="5061100"/>
              <a:ext cx="134300" cy="525200"/>
            </a:xfrm>
            <a:custGeom>
              <a:avLst/>
              <a:gdLst/>
              <a:ahLst/>
              <a:cxnLst/>
              <a:rect l="l" t="t" r="r" b="b"/>
              <a:pathLst>
                <a:path w="5372" h="21008" extrusionOk="0">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7"/>
            <p:cNvSpPr/>
            <p:nvPr/>
          </p:nvSpPr>
          <p:spPr>
            <a:xfrm>
              <a:off x="1192600" y="4899475"/>
              <a:ext cx="612225" cy="687325"/>
            </a:xfrm>
            <a:custGeom>
              <a:avLst/>
              <a:gdLst/>
              <a:ahLst/>
              <a:cxnLst/>
              <a:rect l="l" t="t" r="r" b="b"/>
              <a:pathLst>
                <a:path w="24489" h="27493" extrusionOk="0">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7"/>
            <p:cNvSpPr/>
            <p:nvPr/>
          </p:nvSpPr>
          <p:spPr>
            <a:xfrm>
              <a:off x="1192600"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7"/>
            <p:cNvSpPr/>
            <p:nvPr/>
          </p:nvSpPr>
          <p:spPr>
            <a:xfrm>
              <a:off x="1954475" y="4827850"/>
              <a:ext cx="650525" cy="758450"/>
            </a:xfrm>
            <a:custGeom>
              <a:avLst/>
              <a:gdLst/>
              <a:ahLst/>
              <a:cxnLst/>
              <a:rect l="l" t="t" r="r" b="b"/>
              <a:pathLst>
                <a:path w="26021" h="30338" extrusionOk="0">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7"/>
            <p:cNvSpPr/>
            <p:nvPr/>
          </p:nvSpPr>
          <p:spPr>
            <a:xfrm>
              <a:off x="1954475"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7"/>
            <p:cNvSpPr/>
            <p:nvPr/>
          </p:nvSpPr>
          <p:spPr>
            <a:xfrm>
              <a:off x="2470200" y="5061100"/>
              <a:ext cx="134300" cy="525200"/>
            </a:xfrm>
            <a:custGeom>
              <a:avLst/>
              <a:gdLst/>
              <a:ahLst/>
              <a:cxnLst/>
              <a:rect l="l" t="t" r="r" b="b"/>
              <a:pathLst>
                <a:path w="5372" h="21008" extrusionOk="0">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7"/>
            <p:cNvSpPr/>
            <p:nvPr/>
          </p:nvSpPr>
          <p:spPr>
            <a:xfrm>
              <a:off x="1954475" y="4899475"/>
              <a:ext cx="612725" cy="687325"/>
            </a:xfrm>
            <a:custGeom>
              <a:avLst/>
              <a:gdLst/>
              <a:ahLst/>
              <a:cxnLst/>
              <a:rect l="l" t="t" r="r" b="b"/>
              <a:pathLst>
                <a:path w="24509" h="27493" extrusionOk="0">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7"/>
            <p:cNvSpPr/>
            <p:nvPr/>
          </p:nvSpPr>
          <p:spPr>
            <a:xfrm>
              <a:off x="1954475"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7"/>
            <p:cNvSpPr/>
            <p:nvPr/>
          </p:nvSpPr>
          <p:spPr>
            <a:xfrm>
              <a:off x="2716875" y="4827850"/>
              <a:ext cx="650025" cy="758450"/>
            </a:xfrm>
            <a:custGeom>
              <a:avLst/>
              <a:gdLst/>
              <a:ahLst/>
              <a:cxnLst/>
              <a:rect l="l" t="t" r="r" b="b"/>
              <a:pathLst>
                <a:path w="26001" h="30338" extrusionOk="0">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7"/>
            <p:cNvSpPr/>
            <p:nvPr/>
          </p:nvSpPr>
          <p:spPr>
            <a:xfrm>
              <a:off x="2716875"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7"/>
            <p:cNvSpPr/>
            <p:nvPr/>
          </p:nvSpPr>
          <p:spPr>
            <a:xfrm>
              <a:off x="3232600" y="5061100"/>
              <a:ext cx="134300" cy="525200"/>
            </a:xfrm>
            <a:custGeom>
              <a:avLst/>
              <a:gdLst/>
              <a:ahLst/>
              <a:cxnLst/>
              <a:rect l="l" t="t" r="r" b="b"/>
              <a:pathLst>
                <a:path w="5372" h="21008" extrusionOk="0">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7"/>
            <p:cNvSpPr/>
            <p:nvPr/>
          </p:nvSpPr>
          <p:spPr>
            <a:xfrm>
              <a:off x="2716875" y="4899475"/>
              <a:ext cx="612225" cy="687325"/>
            </a:xfrm>
            <a:custGeom>
              <a:avLst/>
              <a:gdLst/>
              <a:ahLst/>
              <a:cxnLst/>
              <a:rect l="l" t="t" r="r" b="b"/>
              <a:pathLst>
                <a:path w="24489" h="27493" extrusionOk="0">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7"/>
            <p:cNvSpPr/>
            <p:nvPr/>
          </p:nvSpPr>
          <p:spPr>
            <a:xfrm>
              <a:off x="2717375" y="4860200"/>
              <a:ext cx="612225" cy="726100"/>
            </a:xfrm>
            <a:custGeom>
              <a:avLst/>
              <a:gdLst/>
              <a:ahLst/>
              <a:cxnLst/>
              <a:rect l="l" t="t" r="r" b="b"/>
              <a:pathLst>
                <a:path w="24489" h="29044" extrusionOk="0">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7"/>
            <p:cNvSpPr/>
            <p:nvPr/>
          </p:nvSpPr>
          <p:spPr>
            <a:xfrm>
              <a:off x="3479750" y="4827850"/>
              <a:ext cx="650025" cy="758450"/>
            </a:xfrm>
            <a:custGeom>
              <a:avLst/>
              <a:gdLst/>
              <a:ahLst/>
              <a:cxnLst/>
              <a:rect l="l" t="t" r="r" b="b"/>
              <a:pathLst>
                <a:path w="26001" h="30338" extrusionOk="0">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7"/>
            <p:cNvSpPr/>
            <p:nvPr/>
          </p:nvSpPr>
          <p:spPr>
            <a:xfrm>
              <a:off x="3479250" y="4860200"/>
              <a:ext cx="613225" cy="726100"/>
            </a:xfrm>
            <a:custGeom>
              <a:avLst/>
              <a:gdLst/>
              <a:ahLst/>
              <a:cxnLst/>
              <a:rect l="l" t="t" r="r" b="b"/>
              <a:pathLst>
                <a:path w="24529" h="29044" extrusionOk="0">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7"/>
            <p:cNvSpPr/>
            <p:nvPr/>
          </p:nvSpPr>
          <p:spPr>
            <a:xfrm>
              <a:off x="3994975" y="5061100"/>
              <a:ext cx="134300" cy="525200"/>
            </a:xfrm>
            <a:custGeom>
              <a:avLst/>
              <a:gdLst/>
              <a:ahLst/>
              <a:cxnLst/>
              <a:rect l="l" t="t" r="r" b="b"/>
              <a:pathLst>
                <a:path w="5372" h="21008" extrusionOk="0">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7"/>
            <p:cNvSpPr/>
            <p:nvPr/>
          </p:nvSpPr>
          <p:spPr>
            <a:xfrm>
              <a:off x="3479250" y="4899475"/>
              <a:ext cx="612725" cy="687325"/>
            </a:xfrm>
            <a:custGeom>
              <a:avLst/>
              <a:gdLst/>
              <a:ahLst/>
              <a:cxnLst/>
              <a:rect l="l" t="t" r="r" b="b"/>
              <a:pathLst>
                <a:path w="24509" h="27493" extrusionOk="0">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7"/>
            <p:cNvSpPr/>
            <p:nvPr/>
          </p:nvSpPr>
          <p:spPr>
            <a:xfrm>
              <a:off x="3479250" y="4860200"/>
              <a:ext cx="612725" cy="726100"/>
            </a:xfrm>
            <a:custGeom>
              <a:avLst/>
              <a:gdLst/>
              <a:ahLst/>
              <a:cxnLst/>
              <a:rect l="l" t="t" r="r" b="b"/>
              <a:pathLst>
                <a:path w="24509" h="29044" extrusionOk="0">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7"/>
            <p:cNvSpPr/>
            <p:nvPr/>
          </p:nvSpPr>
          <p:spPr>
            <a:xfrm>
              <a:off x="6528800"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7"/>
            <p:cNvSpPr/>
            <p:nvPr/>
          </p:nvSpPr>
          <p:spPr>
            <a:xfrm>
              <a:off x="6566100"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7"/>
            <p:cNvSpPr/>
            <p:nvPr/>
          </p:nvSpPr>
          <p:spPr>
            <a:xfrm>
              <a:off x="6528800"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7"/>
            <p:cNvSpPr/>
            <p:nvPr/>
          </p:nvSpPr>
          <p:spPr>
            <a:xfrm>
              <a:off x="6566600" y="4899475"/>
              <a:ext cx="612225" cy="687325"/>
            </a:xfrm>
            <a:custGeom>
              <a:avLst/>
              <a:gdLst/>
              <a:ahLst/>
              <a:cxnLst/>
              <a:rect l="l" t="t" r="r" b="b"/>
              <a:pathLst>
                <a:path w="24489" h="27493" extrusionOk="0">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7"/>
            <p:cNvSpPr/>
            <p:nvPr/>
          </p:nvSpPr>
          <p:spPr>
            <a:xfrm>
              <a:off x="6566600" y="4860200"/>
              <a:ext cx="611725" cy="726100"/>
            </a:xfrm>
            <a:custGeom>
              <a:avLst/>
              <a:gdLst/>
              <a:ahLst/>
              <a:cxnLst/>
              <a:rect l="l" t="t" r="r" b="b"/>
              <a:pathLst>
                <a:path w="24469" h="29044" extrusionOk="0">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7"/>
            <p:cNvSpPr/>
            <p:nvPr/>
          </p:nvSpPr>
          <p:spPr>
            <a:xfrm>
              <a:off x="5766425" y="4827850"/>
              <a:ext cx="650500" cy="758450"/>
            </a:xfrm>
            <a:custGeom>
              <a:avLst/>
              <a:gdLst/>
              <a:ahLst/>
              <a:cxnLst/>
              <a:rect l="l" t="t" r="r" b="b"/>
              <a:pathLst>
                <a:path w="26020" h="30338" extrusionOk="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7"/>
            <p:cNvSpPr/>
            <p:nvPr/>
          </p:nvSpPr>
          <p:spPr>
            <a:xfrm>
              <a:off x="5803225" y="4860200"/>
              <a:ext cx="613225" cy="726100"/>
            </a:xfrm>
            <a:custGeom>
              <a:avLst/>
              <a:gdLst/>
              <a:ahLst/>
              <a:cxnLst/>
              <a:rect l="l" t="t" r="r" b="b"/>
              <a:pathLst>
                <a:path w="24529" h="29044" extrusionOk="0">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7"/>
            <p:cNvSpPr/>
            <p:nvPr/>
          </p:nvSpPr>
          <p:spPr>
            <a:xfrm>
              <a:off x="5766425"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7"/>
            <p:cNvSpPr/>
            <p:nvPr/>
          </p:nvSpPr>
          <p:spPr>
            <a:xfrm>
              <a:off x="5803725" y="4899475"/>
              <a:ext cx="612725" cy="687325"/>
            </a:xfrm>
            <a:custGeom>
              <a:avLst/>
              <a:gdLst/>
              <a:ahLst/>
              <a:cxnLst/>
              <a:rect l="l" t="t" r="r" b="b"/>
              <a:pathLst>
                <a:path w="24509" h="27493" extrusionOk="0">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7"/>
            <p:cNvSpPr/>
            <p:nvPr/>
          </p:nvSpPr>
          <p:spPr>
            <a:xfrm>
              <a:off x="5803725" y="4860200"/>
              <a:ext cx="612725" cy="726100"/>
            </a:xfrm>
            <a:custGeom>
              <a:avLst/>
              <a:gdLst/>
              <a:ahLst/>
              <a:cxnLst/>
              <a:rect l="l" t="t" r="r" b="b"/>
              <a:pathLst>
                <a:path w="24509" h="29044" extrusionOk="0">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7"/>
            <p:cNvSpPr/>
            <p:nvPr/>
          </p:nvSpPr>
          <p:spPr>
            <a:xfrm>
              <a:off x="5004025" y="4827850"/>
              <a:ext cx="650025" cy="758450"/>
            </a:xfrm>
            <a:custGeom>
              <a:avLst/>
              <a:gdLst/>
              <a:ahLst/>
              <a:cxnLst/>
              <a:rect l="l" t="t" r="r" b="b"/>
              <a:pathLst>
                <a:path w="26001" h="30338" extrusionOk="0">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7"/>
            <p:cNvSpPr/>
            <p:nvPr/>
          </p:nvSpPr>
          <p:spPr>
            <a:xfrm>
              <a:off x="5041325" y="4860200"/>
              <a:ext cx="612725" cy="726100"/>
            </a:xfrm>
            <a:custGeom>
              <a:avLst/>
              <a:gdLst/>
              <a:ahLst/>
              <a:cxnLst/>
              <a:rect l="l" t="t" r="r" b="b"/>
              <a:pathLst>
                <a:path w="24509" h="29044" extrusionOk="0">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7"/>
            <p:cNvSpPr/>
            <p:nvPr/>
          </p:nvSpPr>
          <p:spPr>
            <a:xfrm>
              <a:off x="5004025" y="5061100"/>
              <a:ext cx="134300" cy="525200"/>
            </a:xfrm>
            <a:custGeom>
              <a:avLst/>
              <a:gdLst/>
              <a:ahLst/>
              <a:cxnLst/>
              <a:rect l="l" t="t" r="r" b="b"/>
              <a:pathLst>
                <a:path w="5372" h="21008" extrusionOk="0">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7"/>
            <p:cNvSpPr/>
            <p:nvPr/>
          </p:nvSpPr>
          <p:spPr>
            <a:xfrm>
              <a:off x="5041825" y="4899475"/>
              <a:ext cx="612225" cy="687325"/>
            </a:xfrm>
            <a:custGeom>
              <a:avLst/>
              <a:gdLst/>
              <a:ahLst/>
              <a:cxnLst/>
              <a:rect l="l" t="t" r="r" b="b"/>
              <a:pathLst>
                <a:path w="24489" h="27493" extrusionOk="0">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7"/>
            <p:cNvSpPr/>
            <p:nvPr/>
          </p:nvSpPr>
          <p:spPr>
            <a:xfrm>
              <a:off x="5041325" y="4860200"/>
              <a:ext cx="612225" cy="726100"/>
            </a:xfrm>
            <a:custGeom>
              <a:avLst/>
              <a:gdLst/>
              <a:ahLst/>
              <a:cxnLst/>
              <a:rect l="l" t="t" r="r" b="b"/>
              <a:pathLst>
                <a:path w="24489" h="29044" extrusionOk="0">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7"/>
            <p:cNvSpPr/>
            <p:nvPr/>
          </p:nvSpPr>
          <p:spPr>
            <a:xfrm>
              <a:off x="4241650" y="4827850"/>
              <a:ext cx="650500" cy="758450"/>
            </a:xfrm>
            <a:custGeom>
              <a:avLst/>
              <a:gdLst/>
              <a:ahLst/>
              <a:cxnLst/>
              <a:rect l="l" t="t" r="r" b="b"/>
              <a:pathLst>
                <a:path w="26020" h="30338" extrusionOk="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7"/>
            <p:cNvSpPr/>
            <p:nvPr/>
          </p:nvSpPr>
          <p:spPr>
            <a:xfrm>
              <a:off x="4278450" y="4860200"/>
              <a:ext cx="612725" cy="726100"/>
            </a:xfrm>
            <a:custGeom>
              <a:avLst/>
              <a:gdLst/>
              <a:ahLst/>
              <a:cxnLst/>
              <a:rect l="l" t="t" r="r" b="b"/>
              <a:pathLst>
                <a:path w="24509" h="29044" extrusionOk="0">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7"/>
            <p:cNvSpPr/>
            <p:nvPr/>
          </p:nvSpPr>
          <p:spPr>
            <a:xfrm>
              <a:off x="4241650" y="5061100"/>
              <a:ext cx="134300" cy="525200"/>
            </a:xfrm>
            <a:custGeom>
              <a:avLst/>
              <a:gdLst/>
              <a:ahLst/>
              <a:cxnLst/>
              <a:rect l="l" t="t" r="r" b="b"/>
              <a:pathLst>
                <a:path w="5372" h="21008" extrusionOk="0">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7"/>
            <p:cNvSpPr/>
            <p:nvPr/>
          </p:nvSpPr>
          <p:spPr>
            <a:xfrm>
              <a:off x="4278950" y="4899475"/>
              <a:ext cx="612225" cy="687325"/>
            </a:xfrm>
            <a:custGeom>
              <a:avLst/>
              <a:gdLst/>
              <a:ahLst/>
              <a:cxnLst/>
              <a:rect l="l" t="t" r="r" b="b"/>
              <a:pathLst>
                <a:path w="24489" h="27493" extrusionOk="0">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7"/>
            <p:cNvSpPr/>
            <p:nvPr/>
          </p:nvSpPr>
          <p:spPr>
            <a:xfrm>
              <a:off x="4278950" y="4860200"/>
              <a:ext cx="612225" cy="726100"/>
            </a:xfrm>
            <a:custGeom>
              <a:avLst/>
              <a:gdLst/>
              <a:ahLst/>
              <a:cxnLst/>
              <a:rect l="l" t="t" r="r" b="b"/>
              <a:pathLst>
                <a:path w="24489" h="29044" extrusionOk="0">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7"/>
            <p:cNvSpPr/>
            <p:nvPr/>
          </p:nvSpPr>
          <p:spPr>
            <a:xfrm>
              <a:off x="810650" y="5031275"/>
              <a:ext cx="650525" cy="553025"/>
            </a:xfrm>
            <a:custGeom>
              <a:avLst/>
              <a:gdLst/>
              <a:ahLst/>
              <a:cxnLst/>
              <a:rect l="l" t="t" r="r" b="b"/>
              <a:pathLst>
                <a:path w="26021" h="22121" extrusionOk="0">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7"/>
            <p:cNvSpPr/>
            <p:nvPr/>
          </p:nvSpPr>
          <p:spPr>
            <a:xfrm>
              <a:off x="810650" y="5063600"/>
              <a:ext cx="613225" cy="520700"/>
            </a:xfrm>
            <a:custGeom>
              <a:avLst/>
              <a:gdLst/>
              <a:ahLst/>
              <a:cxnLst/>
              <a:rect l="l" t="t" r="r" b="b"/>
              <a:pathLst>
                <a:path w="24529" h="20828" extrusionOk="0">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7"/>
            <p:cNvSpPr/>
            <p:nvPr/>
          </p:nvSpPr>
          <p:spPr>
            <a:xfrm>
              <a:off x="1325875" y="5265000"/>
              <a:ext cx="135300" cy="319300"/>
            </a:xfrm>
            <a:custGeom>
              <a:avLst/>
              <a:gdLst/>
              <a:ahLst/>
              <a:cxnLst/>
              <a:rect l="l" t="t" r="r" b="b"/>
              <a:pathLst>
                <a:path w="5412" h="12772" extrusionOk="0">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7"/>
            <p:cNvSpPr/>
            <p:nvPr/>
          </p:nvSpPr>
          <p:spPr>
            <a:xfrm>
              <a:off x="810650" y="5138200"/>
              <a:ext cx="612225" cy="481425"/>
            </a:xfrm>
            <a:custGeom>
              <a:avLst/>
              <a:gdLst/>
              <a:ahLst/>
              <a:cxnLst/>
              <a:rect l="l" t="t" r="r" b="b"/>
              <a:pathLst>
                <a:path w="24489" h="19257" extrusionOk="0">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7"/>
            <p:cNvSpPr/>
            <p:nvPr/>
          </p:nvSpPr>
          <p:spPr>
            <a:xfrm>
              <a:off x="811150" y="5063600"/>
              <a:ext cx="612725" cy="520700"/>
            </a:xfrm>
            <a:custGeom>
              <a:avLst/>
              <a:gdLst/>
              <a:ahLst/>
              <a:cxnLst/>
              <a:rect l="l" t="t" r="r" b="b"/>
              <a:pathLst>
                <a:path w="24509" h="20828" extrusionOk="0">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7"/>
            <p:cNvSpPr/>
            <p:nvPr/>
          </p:nvSpPr>
          <p:spPr>
            <a:xfrm>
              <a:off x="1573050" y="5031275"/>
              <a:ext cx="650000" cy="553025"/>
            </a:xfrm>
            <a:custGeom>
              <a:avLst/>
              <a:gdLst/>
              <a:ahLst/>
              <a:cxnLst/>
              <a:rect l="l" t="t" r="r" b="b"/>
              <a:pathLst>
                <a:path w="26000" h="22121" extrusionOk="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7"/>
            <p:cNvSpPr/>
            <p:nvPr/>
          </p:nvSpPr>
          <p:spPr>
            <a:xfrm>
              <a:off x="1573550" y="5063600"/>
              <a:ext cx="613200" cy="520700"/>
            </a:xfrm>
            <a:custGeom>
              <a:avLst/>
              <a:gdLst/>
              <a:ahLst/>
              <a:cxnLst/>
              <a:rect l="l" t="t" r="r" b="b"/>
              <a:pathLst>
                <a:path w="24528" h="20828" extrusionOk="0">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7"/>
            <p:cNvSpPr/>
            <p:nvPr/>
          </p:nvSpPr>
          <p:spPr>
            <a:xfrm>
              <a:off x="2088750" y="5265000"/>
              <a:ext cx="134300" cy="319300"/>
            </a:xfrm>
            <a:custGeom>
              <a:avLst/>
              <a:gdLst/>
              <a:ahLst/>
              <a:cxnLst/>
              <a:rect l="l" t="t" r="r" b="b"/>
              <a:pathLst>
                <a:path w="5372" h="12772" extrusionOk="0">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7"/>
            <p:cNvSpPr/>
            <p:nvPr/>
          </p:nvSpPr>
          <p:spPr>
            <a:xfrm>
              <a:off x="1573550" y="5102375"/>
              <a:ext cx="612200" cy="481925"/>
            </a:xfrm>
            <a:custGeom>
              <a:avLst/>
              <a:gdLst/>
              <a:ahLst/>
              <a:cxnLst/>
              <a:rect l="l" t="t" r="r" b="b"/>
              <a:pathLst>
                <a:path w="24488" h="19277" extrusionOk="0">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7"/>
            <p:cNvSpPr/>
            <p:nvPr/>
          </p:nvSpPr>
          <p:spPr>
            <a:xfrm>
              <a:off x="1573550" y="5063600"/>
              <a:ext cx="612200" cy="520700"/>
            </a:xfrm>
            <a:custGeom>
              <a:avLst/>
              <a:gdLst/>
              <a:ahLst/>
              <a:cxnLst/>
              <a:rect l="l" t="t" r="r" b="b"/>
              <a:pathLst>
                <a:path w="24488" h="20828" extrusionOk="0">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7"/>
            <p:cNvSpPr/>
            <p:nvPr/>
          </p:nvSpPr>
          <p:spPr>
            <a:xfrm>
              <a:off x="2335925" y="5031275"/>
              <a:ext cx="650025" cy="553025"/>
            </a:xfrm>
            <a:custGeom>
              <a:avLst/>
              <a:gdLst/>
              <a:ahLst/>
              <a:cxnLst/>
              <a:rect l="l" t="t" r="r" b="b"/>
              <a:pathLst>
                <a:path w="26001" h="22121" extrusionOk="0">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7"/>
            <p:cNvSpPr/>
            <p:nvPr/>
          </p:nvSpPr>
          <p:spPr>
            <a:xfrm>
              <a:off x="233592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7"/>
            <p:cNvSpPr/>
            <p:nvPr/>
          </p:nvSpPr>
          <p:spPr>
            <a:xfrm>
              <a:off x="2851150" y="5265000"/>
              <a:ext cx="134800" cy="319300"/>
            </a:xfrm>
            <a:custGeom>
              <a:avLst/>
              <a:gdLst/>
              <a:ahLst/>
              <a:cxnLst/>
              <a:rect l="l" t="t" r="r" b="b"/>
              <a:pathLst>
                <a:path w="5392" h="12772" extrusionOk="0">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7"/>
            <p:cNvSpPr/>
            <p:nvPr/>
          </p:nvSpPr>
          <p:spPr>
            <a:xfrm>
              <a:off x="2335925" y="5102375"/>
              <a:ext cx="612225" cy="481925"/>
            </a:xfrm>
            <a:custGeom>
              <a:avLst/>
              <a:gdLst/>
              <a:ahLst/>
              <a:cxnLst/>
              <a:rect l="l" t="t" r="r" b="b"/>
              <a:pathLst>
                <a:path w="24489" h="19277" extrusionOk="0">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7"/>
            <p:cNvSpPr/>
            <p:nvPr/>
          </p:nvSpPr>
          <p:spPr>
            <a:xfrm>
              <a:off x="2335925" y="5063600"/>
              <a:ext cx="612225" cy="520700"/>
            </a:xfrm>
            <a:custGeom>
              <a:avLst/>
              <a:gdLst/>
              <a:ahLst/>
              <a:cxnLst/>
              <a:rect l="l" t="t" r="r" b="b"/>
              <a:pathLst>
                <a:path w="24489" h="20828" extrusionOk="0">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7"/>
            <p:cNvSpPr/>
            <p:nvPr/>
          </p:nvSpPr>
          <p:spPr>
            <a:xfrm>
              <a:off x="3097825" y="5031275"/>
              <a:ext cx="650500" cy="553025"/>
            </a:xfrm>
            <a:custGeom>
              <a:avLst/>
              <a:gdLst/>
              <a:ahLst/>
              <a:cxnLst/>
              <a:rect l="l" t="t" r="r" b="b"/>
              <a:pathLst>
                <a:path w="26020" h="22121" extrusionOk="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7"/>
            <p:cNvSpPr/>
            <p:nvPr/>
          </p:nvSpPr>
          <p:spPr>
            <a:xfrm>
              <a:off x="3097825"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7"/>
            <p:cNvSpPr/>
            <p:nvPr/>
          </p:nvSpPr>
          <p:spPr>
            <a:xfrm>
              <a:off x="3614025" y="5265000"/>
              <a:ext cx="134300" cy="319300"/>
            </a:xfrm>
            <a:custGeom>
              <a:avLst/>
              <a:gdLst/>
              <a:ahLst/>
              <a:cxnLst/>
              <a:rect l="l" t="t" r="r" b="b"/>
              <a:pathLst>
                <a:path w="5372" h="12772" extrusionOk="0">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7"/>
            <p:cNvSpPr/>
            <p:nvPr/>
          </p:nvSpPr>
          <p:spPr>
            <a:xfrm>
              <a:off x="3098325" y="5102375"/>
              <a:ext cx="612700" cy="481925"/>
            </a:xfrm>
            <a:custGeom>
              <a:avLst/>
              <a:gdLst/>
              <a:ahLst/>
              <a:cxnLst/>
              <a:rect l="l" t="t" r="r" b="b"/>
              <a:pathLst>
                <a:path w="24508" h="19277" extrusionOk="0">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7"/>
            <p:cNvSpPr/>
            <p:nvPr/>
          </p:nvSpPr>
          <p:spPr>
            <a:xfrm>
              <a:off x="3098325" y="5063600"/>
              <a:ext cx="612700" cy="520700"/>
            </a:xfrm>
            <a:custGeom>
              <a:avLst/>
              <a:gdLst/>
              <a:ahLst/>
              <a:cxnLst/>
              <a:rect l="l" t="t" r="r" b="b"/>
              <a:pathLst>
                <a:path w="24508" h="20828" extrusionOk="0">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7"/>
            <p:cNvSpPr/>
            <p:nvPr/>
          </p:nvSpPr>
          <p:spPr>
            <a:xfrm>
              <a:off x="6147875" y="5031275"/>
              <a:ext cx="650000" cy="553025"/>
            </a:xfrm>
            <a:custGeom>
              <a:avLst/>
              <a:gdLst/>
              <a:ahLst/>
              <a:cxnLst/>
              <a:rect l="l" t="t" r="r" b="b"/>
              <a:pathLst>
                <a:path w="26000" h="22121" extrusionOk="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7"/>
            <p:cNvSpPr/>
            <p:nvPr/>
          </p:nvSpPr>
          <p:spPr>
            <a:xfrm>
              <a:off x="6184175" y="5063600"/>
              <a:ext cx="613200" cy="520700"/>
            </a:xfrm>
            <a:custGeom>
              <a:avLst/>
              <a:gdLst/>
              <a:ahLst/>
              <a:cxnLst/>
              <a:rect l="l" t="t" r="r" b="b"/>
              <a:pathLst>
                <a:path w="24528" h="20828" extrusionOk="0">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7"/>
            <p:cNvSpPr/>
            <p:nvPr/>
          </p:nvSpPr>
          <p:spPr>
            <a:xfrm>
              <a:off x="6147875" y="5265000"/>
              <a:ext cx="134300" cy="319300"/>
            </a:xfrm>
            <a:custGeom>
              <a:avLst/>
              <a:gdLst/>
              <a:ahLst/>
              <a:cxnLst/>
              <a:rect l="l" t="t" r="r" b="b"/>
              <a:pathLst>
                <a:path w="5372" h="12772" extrusionOk="0">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7"/>
            <p:cNvSpPr/>
            <p:nvPr/>
          </p:nvSpPr>
          <p:spPr>
            <a:xfrm>
              <a:off x="6185150" y="5138200"/>
              <a:ext cx="612225" cy="481425"/>
            </a:xfrm>
            <a:custGeom>
              <a:avLst/>
              <a:gdLst/>
              <a:ahLst/>
              <a:cxnLst/>
              <a:rect l="l" t="t" r="r" b="b"/>
              <a:pathLst>
                <a:path w="24489" h="19257" extrusionOk="0">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7"/>
            <p:cNvSpPr/>
            <p:nvPr/>
          </p:nvSpPr>
          <p:spPr>
            <a:xfrm>
              <a:off x="6184675" y="5063600"/>
              <a:ext cx="612700" cy="520700"/>
            </a:xfrm>
            <a:custGeom>
              <a:avLst/>
              <a:gdLst/>
              <a:ahLst/>
              <a:cxnLst/>
              <a:rect l="l" t="t" r="r" b="b"/>
              <a:pathLst>
                <a:path w="24508" h="20828" extrusionOk="0">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7"/>
            <p:cNvSpPr/>
            <p:nvPr/>
          </p:nvSpPr>
          <p:spPr>
            <a:xfrm>
              <a:off x="5385475" y="5031275"/>
              <a:ext cx="650525" cy="553025"/>
            </a:xfrm>
            <a:custGeom>
              <a:avLst/>
              <a:gdLst/>
              <a:ahLst/>
              <a:cxnLst/>
              <a:rect l="l" t="t" r="r" b="b"/>
              <a:pathLst>
                <a:path w="26021" h="22121" extrusionOk="0">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7"/>
            <p:cNvSpPr/>
            <p:nvPr/>
          </p:nvSpPr>
          <p:spPr>
            <a:xfrm>
              <a:off x="5422275" y="5063600"/>
              <a:ext cx="612725" cy="520700"/>
            </a:xfrm>
            <a:custGeom>
              <a:avLst/>
              <a:gdLst/>
              <a:ahLst/>
              <a:cxnLst/>
              <a:rect l="l" t="t" r="r" b="b"/>
              <a:pathLst>
                <a:path w="24509" h="20828" extrusionOk="0">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7"/>
            <p:cNvSpPr/>
            <p:nvPr/>
          </p:nvSpPr>
          <p:spPr>
            <a:xfrm>
              <a:off x="5385475" y="5265000"/>
              <a:ext cx="134300" cy="319300"/>
            </a:xfrm>
            <a:custGeom>
              <a:avLst/>
              <a:gdLst/>
              <a:ahLst/>
              <a:cxnLst/>
              <a:rect l="l" t="t" r="r" b="b"/>
              <a:pathLst>
                <a:path w="5372" h="12772" extrusionOk="0">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7"/>
            <p:cNvSpPr/>
            <p:nvPr/>
          </p:nvSpPr>
          <p:spPr>
            <a:xfrm>
              <a:off x="5422775" y="5102375"/>
              <a:ext cx="612225" cy="481925"/>
            </a:xfrm>
            <a:custGeom>
              <a:avLst/>
              <a:gdLst/>
              <a:ahLst/>
              <a:cxnLst/>
              <a:rect l="l" t="t" r="r" b="b"/>
              <a:pathLst>
                <a:path w="24489" h="19277" extrusionOk="0">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7"/>
            <p:cNvSpPr/>
            <p:nvPr/>
          </p:nvSpPr>
          <p:spPr>
            <a:xfrm>
              <a:off x="5422775" y="5063600"/>
              <a:ext cx="611725" cy="520700"/>
            </a:xfrm>
            <a:custGeom>
              <a:avLst/>
              <a:gdLst/>
              <a:ahLst/>
              <a:cxnLst/>
              <a:rect l="l" t="t" r="r" b="b"/>
              <a:pathLst>
                <a:path w="24469" h="20828" extrusionOk="0">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7"/>
            <p:cNvSpPr/>
            <p:nvPr/>
          </p:nvSpPr>
          <p:spPr>
            <a:xfrm>
              <a:off x="4622600" y="5031275"/>
              <a:ext cx="650500" cy="553025"/>
            </a:xfrm>
            <a:custGeom>
              <a:avLst/>
              <a:gdLst/>
              <a:ahLst/>
              <a:cxnLst/>
              <a:rect l="l" t="t" r="r" b="b"/>
              <a:pathLst>
                <a:path w="26020" h="22121" extrusionOk="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0" name="Google Shape;1440;p7"/>
            <p:cNvSpPr/>
            <p:nvPr/>
          </p:nvSpPr>
          <p:spPr>
            <a:xfrm>
              <a:off x="4659900" y="5063600"/>
              <a:ext cx="613200" cy="520700"/>
            </a:xfrm>
            <a:custGeom>
              <a:avLst/>
              <a:gdLst/>
              <a:ahLst/>
              <a:cxnLst/>
              <a:rect l="l" t="t" r="r" b="b"/>
              <a:pathLst>
                <a:path w="24528" h="20828" extrusionOk="0">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7"/>
            <p:cNvSpPr/>
            <p:nvPr/>
          </p:nvSpPr>
          <p:spPr>
            <a:xfrm>
              <a:off x="4622600" y="5265000"/>
              <a:ext cx="134300" cy="319300"/>
            </a:xfrm>
            <a:custGeom>
              <a:avLst/>
              <a:gdLst/>
              <a:ahLst/>
              <a:cxnLst/>
              <a:rect l="l" t="t" r="r" b="b"/>
              <a:pathLst>
                <a:path w="5372" h="12772" extrusionOk="0">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7"/>
            <p:cNvSpPr/>
            <p:nvPr/>
          </p:nvSpPr>
          <p:spPr>
            <a:xfrm>
              <a:off x="4660875" y="5102375"/>
              <a:ext cx="612225" cy="481925"/>
            </a:xfrm>
            <a:custGeom>
              <a:avLst/>
              <a:gdLst/>
              <a:ahLst/>
              <a:cxnLst/>
              <a:rect l="l" t="t" r="r" b="b"/>
              <a:pathLst>
                <a:path w="24489" h="19277" extrusionOk="0">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7"/>
            <p:cNvSpPr/>
            <p:nvPr/>
          </p:nvSpPr>
          <p:spPr>
            <a:xfrm>
              <a:off x="4659900" y="5063600"/>
              <a:ext cx="612700" cy="520700"/>
            </a:xfrm>
            <a:custGeom>
              <a:avLst/>
              <a:gdLst/>
              <a:ahLst/>
              <a:cxnLst/>
              <a:rect l="l" t="t" r="r" b="b"/>
              <a:pathLst>
                <a:path w="24508" h="20828" extrusionOk="0">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7"/>
            <p:cNvSpPr/>
            <p:nvPr/>
          </p:nvSpPr>
          <p:spPr>
            <a:xfrm>
              <a:off x="3860700" y="5031275"/>
              <a:ext cx="650025" cy="553025"/>
            </a:xfrm>
            <a:custGeom>
              <a:avLst/>
              <a:gdLst/>
              <a:ahLst/>
              <a:cxnLst/>
              <a:rect l="l" t="t" r="r" b="b"/>
              <a:pathLst>
                <a:path w="26001" h="22121" extrusionOk="0">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7"/>
            <p:cNvSpPr/>
            <p:nvPr/>
          </p:nvSpPr>
          <p:spPr>
            <a:xfrm>
              <a:off x="3897000" y="5063600"/>
              <a:ext cx="613225" cy="520700"/>
            </a:xfrm>
            <a:custGeom>
              <a:avLst/>
              <a:gdLst/>
              <a:ahLst/>
              <a:cxnLst/>
              <a:rect l="l" t="t" r="r" b="b"/>
              <a:pathLst>
                <a:path w="24529" h="20828" extrusionOk="0">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7"/>
            <p:cNvSpPr/>
            <p:nvPr/>
          </p:nvSpPr>
          <p:spPr>
            <a:xfrm>
              <a:off x="3860700" y="5265000"/>
              <a:ext cx="134300" cy="319300"/>
            </a:xfrm>
            <a:custGeom>
              <a:avLst/>
              <a:gdLst/>
              <a:ahLst/>
              <a:cxnLst/>
              <a:rect l="l" t="t" r="r" b="b"/>
              <a:pathLst>
                <a:path w="5372" h="12772" extrusionOk="0">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7"/>
            <p:cNvSpPr/>
            <p:nvPr/>
          </p:nvSpPr>
          <p:spPr>
            <a:xfrm>
              <a:off x="3898000" y="5102375"/>
              <a:ext cx="612225" cy="481925"/>
            </a:xfrm>
            <a:custGeom>
              <a:avLst/>
              <a:gdLst/>
              <a:ahLst/>
              <a:cxnLst/>
              <a:rect l="l" t="t" r="r" b="b"/>
              <a:pathLst>
                <a:path w="24489" h="19277" extrusionOk="0">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7"/>
            <p:cNvSpPr/>
            <p:nvPr/>
          </p:nvSpPr>
          <p:spPr>
            <a:xfrm>
              <a:off x="3898000" y="5063600"/>
              <a:ext cx="612225" cy="520700"/>
            </a:xfrm>
            <a:custGeom>
              <a:avLst/>
              <a:gdLst/>
              <a:ahLst/>
              <a:cxnLst/>
              <a:rect l="l" t="t" r="r" b="b"/>
              <a:pathLst>
                <a:path w="24489" h="20828" extrusionOk="0">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49" name="Google Shape;1449;p7"/>
          <p:cNvSpPr txBox="1">
            <a:spLocks noGrp="1"/>
          </p:cNvSpPr>
          <p:nvPr>
            <p:ph type="title"/>
          </p:nvPr>
        </p:nvSpPr>
        <p:spPr>
          <a:xfrm>
            <a:off x="960000" y="806084"/>
            <a:ext cx="10272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450" name="Google Shape;1450;p7"/>
          <p:cNvSpPr txBox="1">
            <a:spLocks noGrp="1"/>
          </p:cNvSpPr>
          <p:nvPr>
            <p:ph type="body" idx="1"/>
          </p:nvPr>
        </p:nvSpPr>
        <p:spPr>
          <a:xfrm>
            <a:off x="3584400" y="1848500"/>
            <a:ext cx="6490400" cy="32480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accent2"/>
              </a:buClr>
              <a:buSzPts val="1400"/>
              <a:buChar char="★"/>
              <a:defRPr/>
            </a:lvl1pPr>
            <a:lvl2pPr marL="1219170" lvl="1" indent="-423323" rtl="0">
              <a:spcBef>
                <a:spcPts val="0"/>
              </a:spcBef>
              <a:spcAft>
                <a:spcPts val="0"/>
              </a:spcAft>
              <a:buSzPts val="1400"/>
              <a:buChar char="○"/>
              <a:defRPr/>
            </a:lvl2pPr>
            <a:lvl3pPr marL="1828754" lvl="2" indent="-414856" rtl="0">
              <a:spcBef>
                <a:spcPts val="0"/>
              </a:spcBef>
              <a:spcAft>
                <a:spcPts val="0"/>
              </a:spcAft>
              <a:buSzPts val="1300"/>
              <a:buChar char="■"/>
              <a:defRPr sz="1733"/>
            </a:lvl3pPr>
            <a:lvl4pPr marL="2438339" lvl="3" indent="-414856" rtl="0">
              <a:spcBef>
                <a:spcPts val="0"/>
              </a:spcBef>
              <a:spcAft>
                <a:spcPts val="0"/>
              </a:spcAft>
              <a:buSzPts val="1300"/>
              <a:buChar char="●"/>
              <a:defRPr sz="1733"/>
            </a:lvl4pPr>
            <a:lvl5pPr marL="3047924" lvl="4" indent="-414856" rtl="0">
              <a:spcBef>
                <a:spcPts val="0"/>
              </a:spcBef>
              <a:spcAft>
                <a:spcPts val="0"/>
              </a:spcAft>
              <a:buSzPts val="1300"/>
              <a:buChar char="○"/>
              <a:defRPr sz="1733"/>
            </a:lvl5pPr>
            <a:lvl6pPr marL="3657509" lvl="5" indent="-414856" rtl="0">
              <a:spcBef>
                <a:spcPts val="0"/>
              </a:spcBef>
              <a:spcAft>
                <a:spcPts val="0"/>
              </a:spcAft>
              <a:buSzPts val="1300"/>
              <a:buChar char="■"/>
              <a:defRPr sz="1733"/>
            </a:lvl6pPr>
            <a:lvl7pPr marL="4267093" lvl="6" indent="-414856" rtl="0">
              <a:spcBef>
                <a:spcPts val="0"/>
              </a:spcBef>
              <a:spcAft>
                <a:spcPts val="0"/>
              </a:spcAft>
              <a:buSzPts val="1300"/>
              <a:buChar char="●"/>
              <a:defRPr sz="1733"/>
            </a:lvl7pPr>
            <a:lvl8pPr marL="4876678" lvl="7" indent="-414856" rtl="0">
              <a:spcBef>
                <a:spcPts val="0"/>
              </a:spcBef>
              <a:spcAft>
                <a:spcPts val="0"/>
              </a:spcAft>
              <a:buSzPts val="1300"/>
              <a:buChar char="○"/>
              <a:defRPr sz="1733"/>
            </a:lvl8pPr>
            <a:lvl9pPr marL="5486263" lvl="8" indent="-414856" rtl="0">
              <a:spcBef>
                <a:spcPts val="0"/>
              </a:spcBef>
              <a:spcAft>
                <a:spcPts val="0"/>
              </a:spcAft>
              <a:buSzPts val="1300"/>
              <a:buChar char="■"/>
              <a:defRPr sz="1733"/>
            </a:lvl9pPr>
          </a:lstStyle>
          <a:p>
            <a:pPr lvl="0"/>
            <a:r>
              <a:rPr lang="en-US"/>
              <a:t>Click to edit Master text styles</a:t>
            </a:r>
          </a:p>
        </p:txBody>
      </p:sp>
    </p:spTree>
    <p:extLst>
      <p:ext uri="{BB962C8B-B14F-4D97-AF65-F5344CB8AC3E}">
        <p14:creationId xmlns:p14="http://schemas.microsoft.com/office/powerpoint/2010/main" val="4858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51"/>
        <p:cNvGrpSpPr/>
        <p:nvPr/>
      </p:nvGrpSpPr>
      <p:grpSpPr>
        <a:xfrm>
          <a:off x="0" y="0"/>
          <a:ext cx="0" cy="0"/>
          <a:chOff x="0" y="0"/>
          <a:chExt cx="0" cy="0"/>
        </a:xfrm>
      </p:grpSpPr>
      <p:sp>
        <p:nvSpPr>
          <p:cNvPr id="1452" name="Google Shape;1452;p8"/>
          <p:cNvSpPr/>
          <p:nvPr/>
        </p:nvSpPr>
        <p:spPr>
          <a:xfrm>
            <a:off x="-9567" y="5346767"/>
            <a:ext cx="12211600" cy="1551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53" name="Google Shape;1453;p8"/>
          <p:cNvGrpSpPr/>
          <p:nvPr/>
        </p:nvGrpSpPr>
        <p:grpSpPr>
          <a:xfrm flipH="1">
            <a:off x="3568500" y="516501"/>
            <a:ext cx="8636267" cy="5821884"/>
            <a:chOff x="-1323575" y="346100"/>
            <a:chExt cx="6477200" cy="4366413"/>
          </a:xfrm>
        </p:grpSpPr>
        <p:sp>
          <p:nvSpPr>
            <p:cNvPr id="1454" name="Google Shape;1454;p8"/>
            <p:cNvSpPr/>
            <p:nvPr/>
          </p:nvSpPr>
          <p:spPr>
            <a:xfrm>
              <a:off x="-1323575" y="346100"/>
              <a:ext cx="6345125" cy="4202000"/>
            </a:xfrm>
            <a:custGeom>
              <a:avLst/>
              <a:gdLst/>
              <a:ahLst/>
              <a:cxnLst/>
              <a:rect l="l" t="t" r="r" b="b"/>
              <a:pathLst>
                <a:path w="253805" h="168080" extrusionOk="0">
                  <a:moveTo>
                    <a:pt x="253805" y="162914"/>
                  </a:moveTo>
                  <a:lnTo>
                    <a:pt x="574" y="0"/>
                  </a:lnTo>
                  <a:lnTo>
                    <a:pt x="0" y="131708"/>
                  </a:lnTo>
                  <a:lnTo>
                    <a:pt x="246631" y="168080"/>
                  </a:lnTo>
                  <a:close/>
                </a:path>
              </a:pathLst>
            </a:custGeom>
            <a:gradFill>
              <a:gsLst>
                <a:gs pos="0">
                  <a:srgbClr val="FFF6DB">
                    <a:alpha val="1960"/>
                  </a:srgbClr>
                </a:gs>
                <a:gs pos="100000">
                  <a:srgbClr val="FAD25C">
                    <a:alpha val="29411"/>
                  </a:srgbClr>
                </a:gs>
              </a:gsLst>
              <a:lin ang="18900044" scaled="0"/>
            </a:gradFill>
            <a:ln>
              <a:noFill/>
            </a:ln>
          </p:spPr>
        </p:sp>
        <p:grpSp>
          <p:nvGrpSpPr>
            <p:cNvPr id="1455" name="Google Shape;1455;p8"/>
            <p:cNvGrpSpPr/>
            <p:nvPr/>
          </p:nvGrpSpPr>
          <p:grpSpPr>
            <a:xfrm flipH="1">
              <a:off x="4793350" y="4364763"/>
              <a:ext cx="360275" cy="347750"/>
              <a:chOff x="1618825" y="2930900"/>
              <a:chExt cx="360275" cy="347750"/>
            </a:xfrm>
          </p:grpSpPr>
          <p:sp>
            <p:nvSpPr>
              <p:cNvPr id="1456" name="Google Shape;1456;p8"/>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8"/>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8"/>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8"/>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0" name="Google Shape;1460;p8"/>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8"/>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8"/>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8"/>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464" name="Google Shape;1464;p8"/>
          <p:cNvGrpSpPr/>
          <p:nvPr/>
        </p:nvGrpSpPr>
        <p:grpSpPr>
          <a:xfrm flipH="1">
            <a:off x="1721601" y="-927799"/>
            <a:ext cx="10770100" cy="7663884"/>
            <a:chOff x="-97475" y="-719175"/>
            <a:chExt cx="8077575" cy="5747913"/>
          </a:xfrm>
        </p:grpSpPr>
        <p:sp>
          <p:nvSpPr>
            <p:cNvPr id="1465" name="Google Shape;1465;p8"/>
            <p:cNvSpPr/>
            <p:nvPr/>
          </p:nvSpPr>
          <p:spPr>
            <a:xfrm>
              <a:off x="-97475" y="-719175"/>
              <a:ext cx="7816800" cy="5460950"/>
            </a:xfrm>
            <a:custGeom>
              <a:avLst/>
              <a:gdLst/>
              <a:ahLst/>
              <a:cxnLst/>
              <a:rect l="l" t="t" r="r" b="b"/>
              <a:pathLst>
                <a:path w="312672" h="218438" extrusionOk="0">
                  <a:moveTo>
                    <a:pt x="312672" y="208242"/>
                  </a:moveTo>
                  <a:lnTo>
                    <a:pt x="0" y="0"/>
                  </a:lnTo>
                  <a:lnTo>
                    <a:pt x="3612" y="140676"/>
                  </a:lnTo>
                  <a:lnTo>
                    <a:pt x="304905" y="218438"/>
                  </a:lnTo>
                  <a:close/>
                </a:path>
              </a:pathLst>
            </a:custGeom>
            <a:gradFill>
              <a:gsLst>
                <a:gs pos="0">
                  <a:srgbClr val="FFF6DB">
                    <a:alpha val="1960"/>
                  </a:srgbClr>
                </a:gs>
                <a:gs pos="100000">
                  <a:srgbClr val="FAD25C">
                    <a:alpha val="29411"/>
                  </a:srgbClr>
                </a:gs>
              </a:gsLst>
              <a:lin ang="18900044" scaled="0"/>
            </a:gradFill>
            <a:ln>
              <a:noFill/>
            </a:ln>
          </p:spPr>
        </p:sp>
        <p:grpSp>
          <p:nvGrpSpPr>
            <p:cNvPr id="1466" name="Google Shape;1466;p8"/>
            <p:cNvGrpSpPr/>
            <p:nvPr/>
          </p:nvGrpSpPr>
          <p:grpSpPr>
            <a:xfrm flipH="1">
              <a:off x="7387975" y="4456863"/>
              <a:ext cx="592125" cy="571875"/>
              <a:chOff x="1378650" y="3847600"/>
              <a:chExt cx="592125" cy="571875"/>
            </a:xfrm>
          </p:grpSpPr>
          <p:sp>
            <p:nvSpPr>
              <p:cNvPr id="1467" name="Google Shape;1467;p8"/>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8" name="Google Shape;1468;p8"/>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9" name="Google Shape;1469;p8"/>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8"/>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8"/>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2" name="Google Shape;1472;p8"/>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3" name="Google Shape;1473;p8"/>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4" name="Google Shape;1474;p8"/>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75" name="Google Shape;1475;p8"/>
          <p:cNvSpPr txBox="1">
            <a:spLocks noGrp="1"/>
          </p:cNvSpPr>
          <p:nvPr>
            <p:ph type="title"/>
          </p:nvPr>
        </p:nvSpPr>
        <p:spPr>
          <a:xfrm>
            <a:off x="1337700" y="1605200"/>
            <a:ext cx="7481200" cy="3559200"/>
          </a:xfrm>
          <a:prstGeom prst="rect">
            <a:avLst/>
          </a:prstGeom>
          <a:noFill/>
        </p:spPr>
        <p:txBody>
          <a:bodyPr spcFirstLastPara="1" wrap="square" lIns="91425" tIns="91425" rIns="91425" bIns="91425" anchor="ctr" anchorCtr="0">
            <a:noAutofit/>
          </a:bodyPr>
          <a:lstStyle>
            <a:lvl1pPr lvl="0" rtl="0">
              <a:lnSpc>
                <a:spcPct val="80000"/>
              </a:lnSpc>
              <a:spcBef>
                <a:spcPts val="0"/>
              </a:spcBef>
              <a:spcAft>
                <a:spcPts val="0"/>
              </a:spcAft>
              <a:buSzPts val="6000"/>
              <a:buNone/>
              <a:defRPr sz="10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US"/>
              <a:t>Click to edit Master title style</a:t>
            </a:r>
            <a:endParaRPr/>
          </a:p>
        </p:txBody>
      </p:sp>
      <p:grpSp>
        <p:nvGrpSpPr>
          <p:cNvPr id="1476" name="Google Shape;1476;p8"/>
          <p:cNvGrpSpPr/>
          <p:nvPr/>
        </p:nvGrpSpPr>
        <p:grpSpPr>
          <a:xfrm>
            <a:off x="-557144" y="-1097534"/>
            <a:ext cx="13305029" cy="7995451"/>
            <a:chOff x="-417858" y="-823150"/>
            <a:chExt cx="9978772" cy="5996588"/>
          </a:xfrm>
        </p:grpSpPr>
        <p:grpSp>
          <p:nvGrpSpPr>
            <p:cNvPr id="1477" name="Google Shape;1477;p8"/>
            <p:cNvGrpSpPr/>
            <p:nvPr/>
          </p:nvGrpSpPr>
          <p:grpSpPr>
            <a:xfrm>
              <a:off x="23" y="-132180"/>
              <a:ext cx="1291188" cy="5305618"/>
              <a:chOff x="1440600" y="197825"/>
              <a:chExt cx="990175" cy="3797050"/>
            </a:xfrm>
          </p:grpSpPr>
          <p:sp>
            <p:nvSpPr>
              <p:cNvPr id="1478" name="Google Shape;1478;p8"/>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9" name="Google Shape;1479;p8"/>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0" name="Google Shape;1480;p8"/>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1" name="Google Shape;1481;p8"/>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2" name="Google Shape;1482;p8"/>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3" name="Google Shape;1483;p8"/>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4" name="Google Shape;1484;p8"/>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5" name="Google Shape;1485;p8"/>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8"/>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7" name="Google Shape;1487;p8"/>
            <p:cNvGrpSpPr/>
            <p:nvPr/>
          </p:nvGrpSpPr>
          <p:grpSpPr>
            <a:xfrm flipH="1">
              <a:off x="7860239" y="-132180"/>
              <a:ext cx="1291188" cy="5305618"/>
              <a:chOff x="1440600" y="197825"/>
              <a:chExt cx="990175" cy="3797050"/>
            </a:xfrm>
          </p:grpSpPr>
          <p:sp>
            <p:nvSpPr>
              <p:cNvPr id="1488" name="Google Shape;1488;p8"/>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8"/>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8"/>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1" name="Google Shape;1491;p8"/>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2" name="Google Shape;1492;p8"/>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8"/>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8"/>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8"/>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6" name="Google Shape;1496;p8"/>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7" name="Google Shape;1497;p8"/>
            <p:cNvGrpSpPr/>
            <p:nvPr/>
          </p:nvGrpSpPr>
          <p:grpSpPr>
            <a:xfrm>
              <a:off x="-417858" y="-823150"/>
              <a:ext cx="9978772" cy="1382075"/>
              <a:chOff x="193475" y="-693375"/>
              <a:chExt cx="7221575" cy="1382075"/>
            </a:xfrm>
          </p:grpSpPr>
          <p:sp>
            <p:nvSpPr>
              <p:cNvPr id="1498" name="Google Shape;1498;p8"/>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8"/>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8"/>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1" name="Google Shape;1501;p8"/>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2" name="Google Shape;1502;p8"/>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8"/>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8"/>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8"/>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8"/>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8"/>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8" name="Google Shape;1508;p8"/>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9" name="Google Shape;1509;p8"/>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8"/>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8"/>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2" name="Google Shape;1512;p8"/>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3" name="Google Shape;1513;p8"/>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4" name="Google Shape;1514;p8"/>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5" name="Google Shape;1515;p8"/>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6" name="Google Shape;1516;p8"/>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8"/>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8"/>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8"/>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8"/>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8"/>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2" name="Google Shape;1522;p8"/>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3" name="Google Shape;1523;p8"/>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8"/>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8"/>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8"/>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7" name="Google Shape;1527;p8"/>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8" name="Google Shape;1528;p8"/>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8"/>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8"/>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8"/>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2" name="Google Shape;1532;p8"/>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8"/>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8"/>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24884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35"/>
        <p:cNvGrpSpPr/>
        <p:nvPr/>
      </p:nvGrpSpPr>
      <p:grpSpPr>
        <a:xfrm>
          <a:off x="0" y="0"/>
          <a:ext cx="0" cy="0"/>
          <a:chOff x="0" y="0"/>
          <a:chExt cx="0" cy="0"/>
        </a:xfrm>
      </p:grpSpPr>
      <p:sp>
        <p:nvSpPr>
          <p:cNvPr id="1536" name="Google Shape;1536;p9"/>
          <p:cNvSpPr/>
          <p:nvPr/>
        </p:nvSpPr>
        <p:spPr>
          <a:xfrm>
            <a:off x="-9567" y="5638800"/>
            <a:ext cx="12211600" cy="1259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37" name="Google Shape;1537;p9"/>
          <p:cNvGrpSpPr/>
          <p:nvPr/>
        </p:nvGrpSpPr>
        <p:grpSpPr>
          <a:xfrm>
            <a:off x="-57399" y="-822567"/>
            <a:ext cx="6928900" cy="7105917"/>
            <a:chOff x="-43050" y="-616925"/>
            <a:chExt cx="5196675" cy="5329438"/>
          </a:xfrm>
        </p:grpSpPr>
        <p:sp>
          <p:nvSpPr>
            <p:cNvPr id="1538" name="Google Shape;1538;p9"/>
            <p:cNvSpPr/>
            <p:nvPr/>
          </p:nvSpPr>
          <p:spPr>
            <a:xfrm>
              <a:off x="-43050" y="-616925"/>
              <a:ext cx="5064600" cy="5165025"/>
            </a:xfrm>
            <a:custGeom>
              <a:avLst/>
              <a:gdLst/>
              <a:ahLst/>
              <a:cxnLst/>
              <a:rect l="l" t="t" r="r" b="b"/>
              <a:pathLst>
                <a:path w="202584" h="206601" extrusionOk="0">
                  <a:moveTo>
                    <a:pt x="202584" y="201435"/>
                  </a:moveTo>
                  <a:lnTo>
                    <a:pt x="0" y="0"/>
                  </a:lnTo>
                  <a:lnTo>
                    <a:pt x="2285" y="176941"/>
                  </a:lnTo>
                  <a:lnTo>
                    <a:pt x="195410" y="206601"/>
                  </a:lnTo>
                  <a:close/>
                </a:path>
              </a:pathLst>
            </a:custGeom>
            <a:gradFill>
              <a:gsLst>
                <a:gs pos="0">
                  <a:srgbClr val="FFF6DB">
                    <a:alpha val="1960"/>
                  </a:srgbClr>
                </a:gs>
                <a:gs pos="100000">
                  <a:srgbClr val="FAD25C">
                    <a:alpha val="29411"/>
                  </a:srgbClr>
                </a:gs>
              </a:gsLst>
              <a:lin ang="18900044" scaled="0"/>
            </a:gradFill>
            <a:ln>
              <a:noFill/>
            </a:ln>
          </p:spPr>
        </p:sp>
        <p:grpSp>
          <p:nvGrpSpPr>
            <p:cNvPr id="1539" name="Google Shape;1539;p9"/>
            <p:cNvGrpSpPr/>
            <p:nvPr/>
          </p:nvGrpSpPr>
          <p:grpSpPr>
            <a:xfrm flipH="1">
              <a:off x="4793350" y="4364763"/>
              <a:ext cx="360275" cy="347750"/>
              <a:chOff x="1618825" y="2930900"/>
              <a:chExt cx="360275" cy="347750"/>
            </a:xfrm>
          </p:grpSpPr>
          <p:sp>
            <p:nvSpPr>
              <p:cNvPr id="1540" name="Google Shape;1540;p9"/>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9"/>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2" name="Google Shape;1542;p9"/>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3" name="Google Shape;1543;p9"/>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9"/>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9"/>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6" name="Google Shape;1546;p9"/>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7" name="Google Shape;1547;p9"/>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48" name="Google Shape;1548;p9"/>
          <p:cNvGrpSpPr/>
          <p:nvPr/>
        </p:nvGrpSpPr>
        <p:grpSpPr>
          <a:xfrm>
            <a:off x="-9566" y="-1023433"/>
            <a:ext cx="10649700" cy="7728417"/>
            <a:chOff x="-7175" y="-767575"/>
            <a:chExt cx="7987275" cy="5796313"/>
          </a:xfrm>
        </p:grpSpPr>
        <p:sp>
          <p:nvSpPr>
            <p:cNvPr id="1549" name="Google Shape;1549;p9"/>
            <p:cNvSpPr/>
            <p:nvPr/>
          </p:nvSpPr>
          <p:spPr>
            <a:xfrm>
              <a:off x="-7175" y="-767575"/>
              <a:ext cx="7726500" cy="5509350"/>
            </a:xfrm>
            <a:custGeom>
              <a:avLst/>
              <a:gdLst/>
              <a:ahLst/>
              <a:cxnLst/>
              <a:rect l="l" t="t" r="r" b="b"/>
              <a:pathLst>
                <a:path w="309060" h="220374" extrusionOk="0">
                  <a:moveTo>
                    <a:pt x="309060" y="210178"/>
                  </a:moveTo>
                  <a:lnTo>
                    <a:pt x="40746" y="0"/>
                  </a:lnTo>
                  <a:lnTo>
                    <a:pt x="0" y="142612"/>
                  </a:lnTo>
                  <a:lnTo>
                    <a:pt x="301293" y="220374"/>
                  </a:lnTo>
                  <a:close/>
                </a:path>
              </a:pathLst>
            </a:custGeom>
            <a:gradFill>
              <a:gsLst>
                <a:gs pos="0">
                  <a:srgbClr val="FFF6DB">
                    <a:alpha val="1960"/>
                  </a:srgbClr>
                </a:gs>
                <a:gs pos="100000">
                  <a:srgbClr val="FAD25C">
                    <a:alpha val="29411"/>
                  </a:srgbClr>
                </a:gs>
              </a:gsLst>
              <a:lin ang="18900044" scaled="0"/>
            </a:gradFill>
            <a:ln>
              <a:noFill/>
            </a:ln>
          </p:spPr>
        </p:sp>
        <p:grpSp>
          <p:nvGrpSpPr>
            <p:cNvPr id="1550" name="Google Shape;1550;p9"/>
            <p:cNvGrpSpPr/>
            <p:nvPr/>
          </p:nvGrpSpPr>
          <p:grpSpPr>
            <a:xfrm flipH="1">
              <a:off x="7387975" y="4456863"/>
              <a:ext cx="592125" cy="571875"/>
              <a:chOff x="1378650" y="3847600"/>
              <a:chExt cx="592125" cy="571875"/>
            </a:xfrm>
          </p:grpSpPr>
          <p:sp>
            <p:nvSpPr>
              <p:cNvPr id="1551" name="Google Shape;1551;p9"/>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2" name="Google Shape;1552;p9"/>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3" name="Google Shape;1553;p9"/>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4" name="Google Shape;1554;p9"/>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5" name="Google Shape;1555;p9"/>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6" name="Google Shape;1556;p9"/>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7" name="Google Shape;1557;p9"/>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9"/>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59" name="Google Shape;1559;p9"/>
          <p:cNvGrpSpPr/>
          <p:nvPr/>
        </p:nvGrpSpPr>
        <p:grpSpPr>
          <a:xfrm>
            <a:off x="473702" y="5371857"/>
            <a:ext cx="4426237" cy="1554432"/>
            <a:chOff x="355276" y="4028893"/>
            <a:chExt cx="3319678" cy="1165824"/>
          </a:xfrm>
        </p:grpSpPr>
        <p:grpSp>
          <p:nvGrpSpPr>
            <p:cNvPr id="1560" name="Google Shape;1560;p9"/>
            <p:cNvGrpSpPr/>
            <p:nvPr/>
          </p:nvGrpSpPr>
          <p:grpSpPr>
            <a:xfrm>
              <a:off x="355276" y="4196643"/>
              <a:ext cx="3319678" cy="998074"/>
              <a:chOff x="1951575" y="2613150"/>
              <a:chExt cx="3658450" cy="2837050"/>
            </a:xfrm>
          </p:grpSpPr>
          <p:sp>
            <p:nvSpPr>
              <p:cNvPr id="1561" name="Google Shape;1561;p9"/>
              <p:cNvSpPr/>
              <p:nvPr/>
            </p:nvSpPr>
            <p:spPr>
              <a:xfrm>
                <a:off x="1951575" y="2613150"/>
                <a:ext cx="3658450" cy="2837050"/>
              </a:xfrm>
              <a:custGeom>
                <a:avLst/>
                <a:gdLst/>
                <a:ahLst/>
                <a:cxnLst/>
                <a:rect l="l" t="t" r="r" b="b"/>
                <a:pathLst>
                  <a:path w="146338" h="113482" extrusionOk="0">
                    <a:moveTo>
                      <a:pt x="51403" y="0"/>
                    </a:moveTo>
                    <a:lnTo>
                      <a:pt x="0" y="113482"/>
                    </a:lnTo>
                    <a:lnTo>
                      <a:pt x="146338" y="113482"/>
                    </a:lnTo>
                    <a:lnTo>
                      <a:pt x="99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9"/>
              <p:cNvSpPr/>
              <p:nvPr/>
            </p:nvSpPr>
            <p:spPr>
              <a:xfrm>
                <a:off x="2161725" y="2613150"/>
                <a:ext cx="1188375" cy="2837050"/>
              </a:xfrm>
              <a:custGeom>
                <a:avLst/>
                <a:gdLst/>
                <a:ahLst/>
                <a:cxnLst/>
                <a:rect l="l" t="t" r="r" b="b"/>
                <a:pathLst>
                  <a:path w="47535" h="113482" fill="none" extrusionOk="0">
                    <a:moveTo>
                      <a:pt x="47534" y="0"/>
                    </a:moveTo>
                    <a:lnTo>
                      <a:pt x="0" y="11348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3" name="Google Shape;1563;p9"/>
              <p:cNvSpPr/>
              <p:nvPr/>
            </p:nvSpPr>
            <p:spPr>
              <a:xfrm>
                <a:off x="4330775" y="2613150"/>
                <a:ext cx="1104975" cy="2837050"/>
              </a:xfrm>
              <a:custGeom>
                <a:avLst/>
                <a:gdLst/>
                <a:ahLst/>
                <a:cxnLst/>
                <a:rect l="l" t="t" r="r" b="b"/>
                <a:pathLst>
                  <a:path w="44199" h="113482" fill="none" extrusionOk="0">
                    <a:moveTo>
                      <a:pt x="0" y="0"/>
                    </a:moveTo>
                    <a:lnTo>
                      <a:pt x="44198" y="113482"/>
                    </a:lnTo>
                  </a:path>
                </a:pathLst>
              </a:custGeom>
              <a:noFill/>
              <a:ln w="10850"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64" name="Google Shape;1564;p9"/>
            <p:cNvSpPr/>
            <p:nvPr/>
          </p:nvSpPr>
          <p:spPr>
            <a:xfrm>
              <a:off x="989006" y="4031522"/>
              <a:ext cx="2120058" cy="210279"/>
            </a:xfrm>
            <a:custGeom>
              <a:avLst/>
              <a:gdLst/>
              <a:ahLst/>
              <a:cxnLst/>
              <a:rect l="l" t="t" r="r" b="b"/>
              <a:pathLst>
                <a:path w="122529" h="9419" extrusionOk="0">
                  <a:moveTo>
                    <a:pt x="1" y="1"/>
                  </a:moveTo>
                  <a:lnTo>
                    <a:pt x="122528" y="1"/>
                  </a:lnTo>
                  <a:lnTo>
                    <a:pt x="122528" y="9419"/>
                  </a:lnTo>
                  <a:lnTo>
                    <a:pt x="1" y="94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9"/>
            <p:cNvSpPr/>
            <p:nvPr/>
          </p:nvSpPr>
          <p:spPr>
            <a:xfrm>
              <a:off x="1468800" y="4031525"/>
              <a:ext cx="1201538" cy="210279"/>
            </a:xfrm>
            <a:custGeom>
              <a:avLst/>
              <a:gdLst/>
              <a:ahLst/>
              <a:cxnLst/>
              <a:rect l="l" t="t" r="r" b="b"/>
              <a:pathLst>
                <a:path w="54984" h="9419" extrusionOk="0">
                  <a:moveTo>
                    <a:pt x="1" y="1"/>
                  </a:moveTo>
                  <a:lnTo>
                    <a:pt x="1" y="9419"/>
                  </a:lnTo>
                  <a:lnTo>
                    <a:pt x="54984" y="9419"/>
                  </a:lnTo>
                  <a:lnTo>
                    <a:pt x="549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1566" name="Google Shape;1566;p9"/>
            <p:cNvCxnSpPr/>
            <p:nvPr/>
          </p:nvCxnSpPr>
          <p:spPr>
            <a:xfrm>
              <a:off x="2558300" y="4028893"/>
              <a:ext cx="1800" cy="212700"/>
            </a:xfrm>
            <a:prstGeom prst="straightConnector1">
              <a:avLst/>
            </a:prstGeom>
            <a:noFill/>
            <a:ln w="19050" cap="flat" cmpd="sng">
              <a:solidFill>
                <a:schemeClr val="accent2"/>
              </a:solidFill>
              <a:prstDash val="solid"/>
              <a:round/>
              <a:headEnd type="none" w="med" len="med"/>
              <a:tailEnd type="none" w="med" len="med"/>
            </a:ln>
          </p:spPr>
        </p:cxnSp>
        <p:cxnSp>
          <p:nvCxnSpPr>
            <p:cNvPr id="1567" name="Google Shape;1567;p9"/>
            <p:cNvCxnSpPr/>
            <p:nvPr/>
          </p:nvCxnSpPr>
          <p:spPr>
            <a:xfrm>
              <a:off x="1568325" y="4030306"/>
              <a:ext cx="1800" cy="212700"/>
            </a:xfrm>
            <a:prstGeom prst="straightConnector1">
              <a:avLst/>
            </a:prstGeom>
            <a:noFill/>
            <a:ln w="19050" cap="flat" cmpd="sng">
              <a:solidFill>
                <a:schemeClr val="accent2"/>
              </a:solidFill>
              <a:prstDash val="solid"/>
              <a:round/>
              <a:headEnd type="none" w="med" len="med"/>
              <a:tailEnd type="none" w="med" len="med"/>
            </a:ln>
          </p:spPr>
        </p:cxnSp>
      </p:grpSp>
      <p:grpSp>
        <p:nvGrpSpPr>
          <p:cNvPr id="1568" name="Google Shape;1568;p9"/>
          <p:cNvGrpSpPr/>
          <p:nvPr/>
        </p:nvGrpSpPr>
        <p:grpSpPr>
          <a:xfrm>
            <a:off x="-557144" y="-1097533"/>
            <a:ext cx="13305029" cy="7995457"/>
            <a:chOff x="-417858" y="-823150"/>
            <a:chExt cx="9978772" cy="5996593"/>
          </a:xfrm>
        </p:grpSpPr>
        <p:grpSp>
          <p:nvGrpSpPr>
            <p:cNvPr id="1569" name="Google Shape;1569;p9"/>
            <p:cNvGrpSpPr/>
            <p:nvPr/>
          </p:nvGrpSpPr>
          <p:grpSpPr>
            <a:xfrm flipH="1">
              <a:off x="7860239" y="-132175"/>
              <a:ext cx="1291188" cy="5305618"/>
              <a:chOff x="1440600" y="197825"/>
              <a:chExt cx="990175" cy="3797050"/>
            </a:xfrm>
          </p:grpSpPr>
          <p:sp>
            <p:nvSpPr>
              <p:cNvPr id="1570" name="Google Shape;1570;p9"/>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9"/>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9"/>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3" name="Google Shape;1573;p9"/>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4" name="Google Shape;1574;p9"/>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9"/>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9"/>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9"/>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9"/>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9" name="Google Shape;1579;p9"/>
            <p:cNvGrpSpPr/>
            <p:nvPr/>
          </p:nvGrpSpPr>
          <p:grpSpPr>
            <a:xfrm>
              <a:off x="23" y="-132175"/>
              <a:ext cx="1291188" cy="5305618"/>
              <a:chOff x="1440600" y="197825"/>
              <a:chExt cx="990175" cy="3797050"/>
            </a:xfrm>
          </p:grpSpPr>
          <p:sp>
            <p:nvSpPr>
              <p:cNvPr id="1580" name="Google Shape;1580;p9"/>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1" name="Google Shape;1581;p9"/>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9"/>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9"/>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4" name="Google Shape;1584;p9"/>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5" name="Google Shape;1585;p9"/>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6" name="Google Shape;1586;p9"/>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7" name="Google Shape;1587;p9"/>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8" name="Google Shape;1588;p9"/>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9" name="Google Shape;1589;p9"/>
            <p:cNvGrpSpPr/>
            <p:nvPr/>
          </p:nvGrpSpPr>
          <p:grpSpPr>
            <a:xfrm>
              <a:off x="-417858" y="-823150"/>
              <a:ext cx="9978772" cy="1382075"/>
              <a:chOff x="193475" y="-693375"/>
              <a:chExt cx="7221575" cy="1382075"/>
            </a:xfrm>
          </p:grpSpPr>
          <p:sp>
            <p:nvSpPr>
              <p:cNvPr id="1590" name="Google Shape;1590;p9"/>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9"/>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9"/>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9"/>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4" name="Google Shape;1594;p9"/>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5" name="Google Shape;1595;p9"/>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9"/>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9"/>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9"/>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9" name="Google Shape;1599;p9"/>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0" name="Google Shape;1600;p9"/>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9"/>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9"/>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9"/>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4" name="Google Shape;1604;p9"/>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9"/>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9"/>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9"/>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9"/>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9"/>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0" name="Google Shape;1610;p9"/>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1" name="Google Shape;1611;p9"/>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9"/>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9"/>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4" name="Google Shape;1614;p9"/>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5" name="Google Shape;1615;p9"/>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9"/>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9"/>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8" name="Google Shape;1618;p9"/>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9" name="Google Shape;1619;p9"/>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0" name="Google Shape;1620;p9"/>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1" name="Google Shape;1621;p9"/>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2" name="Google Shape;1622;p9"/>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3" name="Google Shape;1623;p9"/>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4" name="Google Shape;1624;p9"/>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5" name="Google Shape;1625;p9"/>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6" name="Google Shape;1626;p9"/>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27" name="Google Shape;1627;p9"/>
          <p:cNvSpPr txBox="1">
            <a:spLocks noGrp="1"/>
          </p:cNvSpPr>
          <p:nvPr>
            <p:ph type="title"/>
          </p:nvPr>
        </p:nvSpPr>
        <p:spPr>
          <a:xfrm>
            <a:off x="5045400" y="1941676"/>
            <a:ext cx="5962000" cy="1402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628" name="Google Shape;1628;p9"/>
          <p:cNvSpPr txBox="1">
            <a:spLocks noGrp="1"/>
          </p:cNvSpPr>
          <p:nvPr>
            <p:ph type="subTitle" idx="1"/>
          </p:nvPr>
        </p:nvSpPr>
        <p:spPr>
          <a:xfrm>
            <a:off x="5045400" y="3344809"/>
            <a:ext cx="5962000" cy="169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55233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629"/>
        <p:cNvGrpSpPr/>
        <p:nvPr/>
      </p:nvGrpSpPr>
      <p:grpSpPr>
        <a:xfrm>
          <a:off x="0" y="0"/>
          <a:ext cx="0" cy="0"/>
          <a:chOff x="0" y="0"/>
          <a:chExt cx="0" cy="0"/>
        </a:xfrm>
      </p:grpSpPr>
      <p:sp>
        <p:nvSpPr>
          <p:cNvPr id="1630" name="Google Shape;1630;p10"/>
          <p:cNvSpPr txBox="1">
            <a:spLocks noGrp="1"/>
          </p:cNvSpPr>
          <p:nvPr>
            <p:ph type="title"/>
          </p:nvPr>
        </p:nvSpPr>
        <p:spPr>
          <a:xfrm rot="323">
            <a:off x="960000" y="2475200"/>
            <a:ext cx="4260000" cy="2690000"/>
          </a:xfrm>
          <a:prstGeom prst="rect">
            <a:avLst/>
          </a:prstGeom>
          <a:noFill/>
        </p:spPr>
        <p:txBody>
          <a:bodyPr spcFirstLastPara="1" wrap="square" lIns="91425" tIns="91425" rIns="91425" bIns="91425" anchor="ctr" anchorCtr="0">
            <a:noAutofit/>
          </a:bodyPr>
          <a:lstStyle>
            <a:lvl1pPr lvl="0" rtl="0">
              <a:lnSpc>
                <a:spcPct val="90000"/>
              </a:lnSpc>
              <a:spcBef>
                <a:spcPts val="0"/>
              </a:spcBef>
              <a:spcAft>
                <a:spcPts val="0"/>
              </a:spcAft>
              <a:buSzPts val="3000"/>
              <a:buNone/>
              <a:defRPr sz="4267"/>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48138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631"/>
        <p:cNvGrpSpPr/>
        <p:nvPr/>
      </p:nvGrpSpPr>
      <p:grpSpPr>
        <a:xfrm>
          <a:off x="0" y="0"/>
          <a:ext cx="0" cy="0"/>
          <a:chOff x="0" y="0"/>
          <a:chExt cx="0" cy="0"/>
        </a:xfrm>
      </p:grpSpPr>
      <p:sp>
        <p:nvSpPr>
          <p:cNvPr id="1632" name="Google Shape;1632;p11"/>
          <p:cNvSpPr/>
          <p:nvPr/>
        </p:nvSpPr>
        <p:spPr>
          <a:xfrm>
            <a:off x="-9567" y="4814333"/>
            <a:ext cx="12211600" cy="2043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33" name="Google Shape;1633;p11"/>
          <p:cNvGrpSpPr/>
          <p:nvPr/>
        </p:nvGrpSpPr>
        <p:grpSpPr>
          <a:xfrm>
            <a:off x="-57399" y="-822567"/>
            <a:ext cx="6928900" cy="7105917"/>
            <a:chOff x="-43050" y="-616925"/>
            <a:chExt cx="5196675" cy="5329438"/>
          </a:xfrm>
        </p:grpSpPr>
        <p:sp>
          <p:nvSpPr>
            <p:cNvPr id="1634" name="Google Shape;1634;p11"/>
            <p:cNvSpPr/>
            <p:nvPr/>
          </p:nvSpPr>
          <p:spPr>
            <a:xfrm>
              <a:off x="-43050" y="-616925"/>
              <a:ext cx="5064600" cy="5165025"/>
            </a:xfrm>
            <a:custGeom>
              <a:avLst/>
              <a:gdLst/>
              <a:ahLst/>
              <a:cxnLst/>
              <a:rect l="l" t="t" r="r" b="b"/>
              <a:pathLst>
                <a:path w="202584" h="206601" extrusionOk="0">
                  <a:moveTo>
                    <a:pt x="202584" y="201435"/>
                  </a:moveTo>
                  <a:lnTo>
                    <a:pt x="0" y="0"/>
                  </a:lnTo>
                  <a:lnTo>
                    <a:pt x="2285" y="176941"/>
                  </a:lnTo>
                  <a:lnTo>
                    <a:pt x="195410" y="206601"/>
                  </a:lnTo>
                  <a:close/>
                </a:path>
              </a:pathLst>
            </a:custGeom>
            <a:gradFill>
              <a:gsLst>
                <a:gs pos="0">
                  <a:srgbClr val="FFF6DB">
                    <a:alpha val="1960"/>
                  </a:srgbClr>
                </a:gs>
                <a:gs pos="100000">
                  <a:srgbClr val="FAD25C">
                    <a:alpha val="29411"/>
                  </a:srgbClr>
                </a:gs>
              </a:gsLst>
              <a:lin ang="18900044" scaled="0"/>
            </a:gradFill>
            <a:ln>
              <a:noFill/>
            </a:ln>
          </p:spPr>
        </p:sp>
        <p:grpSp>
          <p:nvGrpSpPr>
            <p:cNvPr id="1635" name="Google Shape;1635;p11"/>
            <p:cNvGrpSpPr/>
            <p:nvPr/>
          </p:nvGrpSpPr>
          <p:grpSpPr>
            <a:xfrm flipH="1">
              <a:off x="4793350" y="4364763"/>
              <a:ext cx="360275" cy="347750"/>
              <a:chOff x="1618825" y="2930900"/>
              <a:chExt cx="360275" cy="347750"/>
            </a:xfrm>
          </p:grpSpPr>
          <p:sp>
            <p:nvSpPr>
              <p:cNvPr id="1636" name="Google Shape;1636;p11"/>
              <p:cNvSpPr/>
              <p:nvPr/>
            </p:nvSpPr>
            <p:spPr>
              <a:xfrm>
                <a:off x="1670525" y="2930900"/>
                <a:ext cx="308575" cy="281975"/>
              </a:xfrm>
              <a:custGeom>
                <a:avLst/>
                <a:gdLst/>
                <a:ahLst/>
                <a:cxnLst/>
                <a:rect l="l" t="t" r="r" b="b"/>
                <a:pathLst>
                  <a:path w="12343" h="11279" extrusionOk="0">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7" name="Google Shape;1637;p11"/>
              <p:cNvSpPr/>
              <p:nvPr/>
            </p:nvSpPr>
            <p:spPr>
              <a:xfrm>
                <a:off x="1703050" y="3050950"/>
                <a:ext cx="270225" cy="161925"/>
              </a:xfrm>
              <a:custGeom>
                <a:avLst/>
                <a:gdLst/>
                <a:ahLst/>
                <a:cxnLst/>
                <a:rect l="l" t="t" r="r" b="b"/>
                <a:pathLst>
                  <a:path w="10809" h="6477" extrusionOk="0">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8" name="Google Shape;1638;p11"/>
              <p:cNvSpPr/>
              <p:nvPr/>
            </p:nvSpPr>
            <p:spPr>
              <a:xfrm>
                <a:off x="1783100" y="2944200"/>
                <a:ext cx="177675" cy="133475"/>
              </a:xfrm>
              <a:custGeom>
                <a:avLst/>
                <a:gdLst/>
                <a:ahLst/>
                <a:cxnLst/>
                <a:rect l="l" t="t" r="r" b="b"/>
                <a:pathLst>
                  <a:path w="7107" h="5339" extrusionOk="0">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11"/>
              <p:cNvSpPr/>
              <p:nvPr/>
            </p:nvSpPr>
            <p:spPr>
              <a:xfrm>
                <a:off x="1783100" y="2945050"/>
                <a:ext cx="171000" cy="134050"/>
              </a:xfrm>
              <a:custGeom>
                <a:avLst/>
                <a:gdLst/>
                <a:ahLst/>
                <a:cxnLst/>
                <a:rect l="l" t="t" r="r" b="b"/>
                <a:pathLst>
                  <a:path w="6840" h="5362" extrusionOk="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11"/>
              <p:cNvSpPr/>
              <p:nvPr/>
            </p:nvSpPr>
            <p:spPr>
              <a:xfrm>
                <a:off x="1619650" y="3249425"/>
                <a:ext cx="311100" cy="28400"/>
              </a:xfrm>
              <a:custGeom>
                <a:avLst/>
                <a:gdLst/>
                <a:ahLst/>
                <a:cxnLst/>
                <a:rect l="l" t="t" r="r" b="b"/>
                <a:pathLst>
                  <a:path w="12444" h="1136" extrusionOk="0">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11"/>
              <p:cNvSpPr/>
              <p:nvPr/>
            </p:nvSpPr>
            <p:spPr>
              <a:xfrm>
                <a:off x="1618825" y="3264450"/>
                <a:ext cx="311075" cy="14200"/>
              </a:xfrm>
              <a:custGeom>
                <a:avLst/>
                <a:gdLst/>
                <a:ahLst/>
                <a:cxnLst/>
                <a:rect l="l" t="t" r="r" b="b"/>
                <a:pathLst>
                  <a:path w="12443" h="568" extrusionOk="0">
                    <a:moveTo>
                      <a:pt x="1" y="0"/>
                    </a:moveTo>
                    <a:lnTo>
                      <a:pt x="1" y="567"/>
                    </a:lnTo>
                    <a:lnTo>
                      <a:pt x="12443" y="567"/>
                    </a:lnTo>
                    <a:lnTo>
                      <a:pt x="1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2" name="Google Shape;1642;p11"/>
              <p:cNvSpPr/>
              <p:nvPr/>
            </p:nvSpPr>
            <p:spPr>
              <a:xfrm>
                <a:off x="1705550" y="3136850"/>
                <a:ext cx="80925" cy="115100"/>
              </a:xfrm>
              <a:custGeom>
                <a:avLst/>
                <a:gdLst/>
                <a:ahLst/>
                <a:cxnLst/>
                <a:rect l="l" t="t" r="r" b="b"/>
                <a:pathLst>
                  <a:path w="3237" h="4604" fill="none" extrusionOk="0">
                    <a:moveTo>
                      <a:pt x="1602" y="4604"/>
                    </a:moveTo>
                    <a:cubicBezTo>
                      <a:pt x="1602" y="4604"/>
                      <a:pt x="1" y="1669"/>
                      <a:pt x="3236" y="1"/>
                    </a:cubicBezTo>
                  </a:path>
                </a:pathLst>
              </a:custGeom>
              <a:solidFill>
                <a:schemeClr val="lt1"/>
              </a:solidFill>
              <a:ln w="22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3" name="Google Shape;1643;p11"/>
              <p:cNvSpPr/>
              <p:nvPr/>
            </p:nvSpPr>
            <p:spPr>
              <a:xfrm>
                <a:off x="1691375" y="3016775"/>
                <a:ext cx="55900" cy="107600"/>
              </a:xfrm>
              <a:custGeom>
                <a:avLst/>
                <a:gdLst/>
                <a:ahLst/>
                <a:cxnLst/>
                <a:rect l="l" t="t" r="r" b="b"/>
                <a:pathLst>
                  <a:path w="2236" h="4304" extrusionOk="0">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44" name="Google Shape;1644;p11"/>
          <p:cNvGrpSpPr/>
          <p:nvPr/>
        </p:nvGrpSpPr>
        <p:grpSpPr>
          <a:xfrm>
            <a:off x="-9566" y="-1023433"/>
            <a:ext cx="10649700" cy="7728417"/>
            <a:chOff x="-7175" y="-767575"/>
            <a:chExt cx="7987275" cy="5796313"/>
          </a:xfrm>
        </p:grpSpPr>
        <p:sp>
          <p:nvSpPr>
            <p:cNvPr id="1645" name="Google Shape;1645;p11"/>
            <p:cNvSpPr/>
            <p:nvPr/>
          </p:nvSpPr>
          <p:spPr>
            <a:xfrm>
              <a:off x="-7175" y="-767575"/>
              <a:ext cx="7726500" cy="5509350"/>
            </a:xfrm>
            <a:custGeom>
              <a:avLst/>
              <a:gdLst/>
              <a:ahLst/>
              <a:cxnLst/>
              <a:rect l="l" t="t" r="r" b="b"/>
              <a:pathLst>
                <a:path w="309060" h="220374" extrusionOk="0">
                  <a:moveTo>
                    <a:pt x="309060" y="210178"/>
                  </a:moveTo>
                  <a:lnTo>
                    <a:pt x="40746" y="0"/>
                  </a:lnTo>
                  <a:lnTo>
                    <a:pt x="0" y="142612"/>
                  </a:lnTo>
                  <a:lnTo>
                    <a:pt x="301293" y="220374"/>
                  </a:lnTo>
                  <a:close/>
                </a:path>
              </a:pathLst>
            </a:custGeom>
            <a:gradFill>
              <a:gsLst>
                <a:gs pos="0">
                  <a:srgbClr val="FFF6DB">
                    <a:alpha val="1960"/>
                  </a:srgbClr>
                </a:gs>
                <a:gs pos="100000">
                  <a:srgbClr val="FAD25C">
                    <a:alpha val="29411"/>
                  </a:srgbClr>
                </a:gs>
              </a:gsLst>
              <a:lin ang="18900044" scaled="0"/>
            </a:gradFill>
            <a:ln>
              <a:noFill/>
            </a:ln>
          </p:spPr>
        </p:sp>
        <p:grpSp>
          <p:nvGrpSpPr>
            <p:cNvPr id="1646" name="Google Shape;1646;p11"/>
            <p:cNvGrpSpPr/>
            <p:nvPr/>
          </p:nvGrpSpPr>
          <p:grpSpPr>
            <a:xfrm flipH="1">
              <a:off x="7387975" y="4456863"/>
              <a:ext cx="592125" cy="571875"/>
              <a:chOff x="1378650" y="3847600"/>
              <a:chExt cx="592125" cy="571875"/>
            </a:xfrm>
          </p:grpSpPr>
          <p:sp>
            <p:nvSpPr>
              <p:cNvPr id="1647" name="Google Shape;1647;p11"/>
              <p:cNvSpPr/>
              <p:nvPr/>
            </p:nvSpPr>
            <p:spPr>
              <a:xfrm>
                <a:off x="1463725" y="3847600"/>
                <a:ext cx="507050" cy="464750"/>
              </a:xfrm>
              <a:custGeom>
                <a:avLst/>
                <a:gdLst/>
                <a:ahLst/>
                <a:cxnLst/>
                <a:rect l="l" t="t" r="r" b="b"/>
                <a:pathLst>
                  <a:path w="20282" h="18590" extrusionOk="0">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11"/>
              <p:cNvSpPr/>
              <p:nvPr/>
            </p:nvSpPr>
            <p:spPr>
              <a:xfrm>
                <a:off x="1516250" y="4045000"/>
                <a:ext cx="445350" cy="267350"/>
              </a:xfrm>
              <a:custGeom>
                <a:avLst/>
                <a:gdLst/>
                <a:ahLst/>
                <a:cxnLst/>
                <a:rect l="l" t="t" r="r" b="b"/>
                <a:pathLst>
                  <a:path w="17814" h="10694" extrusionOk="0">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11"/>
              <p:cNvSpPr/>
              <p:nvPr/>
            </p:nvSpPr>
            <p:spPr>
              <a:xfrm>
                <a:off x="1648850" y="3869750"/>
                <a:ext cx="291900" cy="220450"/>
              </a:xfrm>
              <a:custGeom>
                <a:avLst/>
                <a:gdLst/>
                <a:ahLst/>
                <a:cxnLst/>
                <a:rect l="l" t="t" r="r" b="b"/>
                <a:pathLst>
                  <a:path w="11676" h="8818" extrusionOk="0">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0" name="Google Shape;1650;p11"/>
              <p:cNvSpPr/>
              <p:nvPr/>
            </p:nvSpPr>
            <p:spPr>
              <a:xfrm>
                <a:off x="1648850" y="3870725"/>
                <a:ext cx="281900" cy="219475"/>
              </a:xfrm>
              <a:custGeom>
                <a:avLst/>
                <a:gdLst/>
                <a:ahLst/>
                <a:cxnLst/>
                <a:rect l="l" t="t" r="r" b="b"/>
                <a:pathLst>
                  <a:path w="11276" h="8779" extrusionOk="0">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1" name="Google Shape;1651;p11"/>
              <p:cNvSpPr/>
              <p:nvPr/>
            </p:nvSpPr>
            <p:spPr>
              <a:xfrm>
                <a:off x="1378650" y="4372750"/>
                <a:ext cx="512900" cy="46725"/>
              </a:xfrm>
              <a:custGeom>
                <a:avLst/>
                <a:gdLst/>
                <a:ahLst/>
                <a:cxnLst/>
                <a:rect l="l" t="t" r="r" b="b"/>
                <a:pathLst>
                  <a:path w="20516" h="1869" extrusionOk="0">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11"/>
              <p:cNvSpPr/>
              <p:nvPr/>
            </p:nvSpPr>
            <p:spPr>
              <a:xfrm>
                <a:off x="1378650" y="4395250"/>
                <a:ext cx="512900" cy="24225"/>
              </a:xfrm>
              <a:custGeom>
                <a:avLst/>
                <a:gdLst/>
                <a:ahLst/>
                <a:cxnLst/>
                <a:rect l="l" t="t" r="r" b="b"/>
                <a:pathLst>
                  <a:path w="20516" h="969" extrusionOk="0">
                    <a:moveTo>
                      <a:pt x="1" y="1"/>
                    </a:moveTo>
                    <a:lnTo>
                      <a:pt x="1" y="968"/>
                    </a:lnTo>
                    <a:lnTo>
                      <a:pt x="20515" y="968"/>
                    </a:lnTo>
                    <a:lnTo>
                      <a:pt x="205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11"/>
              <p:cNvSpPr/>
              <p:nvPr/>
            </p:nvSpPr>
            <p:spPr>
              <a:xfrm>
                <a:off x="1520425" y="4186775"/>
                <a:ext cx="133450" cy="188500"/>
              </a:xfrm>
              <a:custGeom>
                <a:avLst/>
                <a:gdLst/>
                <a:ahLst/>
                <a:cxnLst/>
                <a:rect l="l" t="t" r="r" b="b"/>
                <a:pathLst>
                  <a:path w="5338" h="7540" fill="none" extrusionOk="0">
                    <a:moveTo>
                      <a:pt x="2669" y="7539"/>
                    </a:moveTo>
                    <a:cubicBezTo>
                      <a:pt x="2669" y="7539"/>
                      <a:pt x="0" y="2769"/>
                      <a:pt x="5338" y="0"/>
                    </a:cubicBezTo>
                  </a:path>
                </a:pathLst>
              </a:custGeom>
              <a:solidFill>
                <a:schemeClr val="lt1"/>
              </a:solidFill>
              <a:ln w="37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11"/>
              <p:cNvSpPr/>
              <p:nvPr/>
            </p:nvSpPr>
            <p:spPr>
              <a:xfrm>
                <a:off x="1498750" y="3989125"/>
                <a:ext cx="91750" cy="176825"/>
              </a:xfrm>
              <a:custGeom>
                <a:avLst/>
                <a:gdLst/>
                <a:ahLst/>
                <a:cxnLst/>
                <a:rect l="l" t="t" r="r" b="b"/>
                <a:pathLst>
                  <a:path w="3670" h="7073" extrusionOk="0">
                    <a:moveTo>
                      <a:pt x="3669" y="1"/>
                    </a:moveTo>
                    <a:cubicBezTo>
                      <a:pt x="867" y="935"/>
                      <a:pt x="0" y="4537"/>
                      <a:pt x="968" y="7072"/>
                    </a:cubicBezTo>
                    <a:cubicBezTo>
                      <a:pt x="867" y="4404"/>
                      <a:pt x="1435" y="1702"/>
                      <a:pt x="3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55" name="Google Shape;1655;p11"/>
          <p:cNvGrpSpPr/>
          <p:nvPr/>
        </p:nvGrpSpPr>
        <p:grpSpPr>
          <a:xfrm flipH="1">
            <a:off x="324329" y="3989993"/>
            <a:ext cx="1421524" cy="1579040"/>
            <a:chOff x="4808600" y="2772425"/>
            <a:chExt cx="1565325" cy="1738775"/>
          </a:xfrm>
        </p:grpSpPr>
        <p:sp>
          <p:nvSpPr>
            <p:cNvPr id="1656" name="Google Shape;1656;p11"/>
            <p:cNvSpPr/>
            <p:nvPr/>
          </p:nvSpPr>
          <p:spPr>
            <a:xfrm>
              <a:off x="4909500" y="2821625"/>
              <a:ext cx="29225" cy="130125"/>
            </a:xfrm>
            <a:custGeom>
              <a:avLst/>
              <a:gdLst/>
              <a:ahLst/>
              <a:cxnLst/>
              <a:rect l="l" t="t" r="r" b="b"/>
              <a:pathLst>
                <a:path w="1169" h="5205" extrusionOk="0">
                  <a:moveTo>
                    <a:pt x="1" y="1"/>
                  </a:moveTo>
                  <a:lnTo>
                    <a:pt x="1" y="5204"/>
                  </a:lnTo>
                  <a:lnTo>
                    <a:pt x="1168" y="5204"/>
                  </a:lnTo>
                  <a:lnTo>
                    <a:pt x="11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11"/>
            <p:cNvSpPr/>
            <p:nvPr/>
          </p:nvSpPr>
          <p:spPr>
            <a:xfrm>
              <a:off x="4897000" y="2873325"/>
              <a:ext cx="52575" cy="912350"/>
            </a:xfrm>
            <a:custGeom>
              <a:avLst/>
              <a:gdLst/>
              <a:ahLst/>
              <a:cxnLst/>
              <a:rect l="l" t="t" r="r" b="b"/>
              <a:pathLst>
                <a:path w="2103" h="36494" extrusionOk="0">
                  <a:moveTo>
                    <a:pt x="501" y="1"/>
                  </a:moveTo>
                  <a:cubicBezTo>
                    <a:pt x="201" y="1"/>
                    <a:pt x="1" y="201"/>
                    <a:pt x="1" y="501"/>
                  </a:cubicBezTo>
                  <a:lnTo>
                    <a:pt x="1" y="35993"/>
                  </a:lnTo>
                  <a:cubicBezTo>
                    <a:pt x="1" y="36293"/>
                    <a:pt x="201" y="36494"/>
                    <a:pt x="501" y="36494"/>
                  </a:cubicBezTo>
                  <a:lnTo>
                    <a:pt x="1602" y="36494"/>
                  </a:lnTo>
                  <a:cubicBezTo>
                    <a:pt x="1869" y="36494"/>
                    <a:pt x="2102" y="36293"/>
                    <a:pt x="2102" y="35993"/>
                  </a:cubicBezTo>
                  <a:lnTo>
                    <a:pt x="2102" y="501"/>
                  </a:lnTo>
                  <a:cubicBezTo>
                    <a:pt x="2102" y="201"/>
                    <a:pt x="1869" y="1"/>
                    <a:pt x="16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11"/>
            <p:cNvSpPr/>
            <p:nvPr/>
          </p:nvSpPr>
          <p:spPr>
            <a:xfrm>
              <a:off x="4854475" y="3762300"/>
              <a:ext cx="139275" cy="45900"/>
            </a:xfrm>
            <a:custGeom>
              <a:avLst/>
              <a:gdLst/>
              <a:ahLst/>
              <a:cxnLst/>
              <a:rect l="l" t="t" r="r" b="b"/>
              <a:pathLst>
                <a:path w="5571" h="1836" extrusionOk="0">
                  <a:moveTo>
                    <a:pt x="1034" y="1"/>
                  </a:moveTo>
                  <a:cubicBezTo>
                    <a:pt x="467" y="1"/>
                    <a:pt x="0" y="468"/>
                    <a:pt x="0" y="1068"/>
                  </a:cubicBezTo>
                  <a:lnTo>
                    <a:pt x="0" y="1835"/>
                  </a:lnTo>
                  <a:lnTo>
                    <a:pt x="5571" y="1835"/>
                  </a:lnTo>
                  <a:lnTo>
                    <a:pt x="5571" y="1068"/>
                  </a:lnTo>
                  <a:cubicBezTo>
                    <a:pt x="5571" y="468"/>
                    <a:pt x="5104" y="1"/>
                    <a:pt x="4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11"/>
            <p:cNvSpPr/>
            <p:nvPr/>
          </p:nvSpPr>
          <p:spPr>
            <a:xfrm>
              <a:off x="4808600" y="3794825"/>
              <a:ext cx="232700" cy="45900"/>
            </a:xfrm>
            <a:custGeom>
              <a:avLst/>
              <a:gdLst/>
              <a:ahLst/>
              <a:cxnLst/>
              <a:rect l="l" t="t" r="r" b="b"/>
              <a:pathLst>
                <a:path w="9308" h="1836" extrusionOk="0">
                  <a:moveTo>
                    <a:pt x="1035" y="1"/>
                  </a:moveTo>
                  <a:cubicBezTo>
                    <a:pt x="468" y="1"/>
                    <a:pt x="1" y="468"/>
                    <a:pt x="1" y="1035"/>
                  </a:cubicBezTo>
                  <a:lnTo>
                    <a:pt x="1" y="1835"/>
                  </a:lnTo>
                  <a:lnTo>
                    <a:pt x="9307" y="1835"/>
                  </a:lnTo>
                  <a:lnTo>
                    <a:pt x="9307" y="1035"/>
                  </a:lnTo>
                  <a:cubicBezTo>
                    <a:pt x="9307" y="468"/>
                    <a:pt x="8840" y="1"/>
                    <a:pt x="8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0" name="Google Shape;1660;p11"/>
            <p:cNvSpPr/>
            <p:nvPr/>
          </p:nvSpPr>
          <p:spPr>
            <a:xfrm>
              <a:off x="4881150" y="2772425"/>
              <a:ext cx="85925" cy="85075"/>
            </a:xfrm>
            <a:custGeom>
              <a:avLst/>
              <a:gdLst/>
              <a:ahLst/>
              <a:cxnLst/>
              <a:rect l="l" t="t" r="r" b="b"/>
              <a:pathLst>
                <a:path w="3437" h="3403" extrusionOk="0">
                  <a:moveTo>
                    <a:pt x="1735" y="1"/>
                  </a:moveTo>
                  <a:cubicBezTo>
                    <a:pt x="801" y="1"/>
                    <a:pt x="1" y="734"/>
                    <a:pt x="1" y="1702"/>
                  </a:cubicBezTo>
                  <a:cubicBezTo>
                    <a:pt x="1" y="2602"/>
                    <a:pt x="768" y="3403"/>
                    <a:pt x="1735" y="3403"/>
                  </a:cubicBezTo>
                  <a:cubicBezTo>
                    <a:pt x="2636" y="3403"/>
                    <a:pt x="3437" y="2669"/>
                    <a:pt x="3437" y="1702"/>
                  </a:cubicBezTo>
                  <a:cubicBezTo>
                    <a:pt x="3437" y="734"/>
                    <a:pt x="2669" y="1"/>
                    <a:pt x="1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1" name="Google Shape;1661;p11"/>
            <p:cNvSpPr/>
            <p:nvPr/>
          </p:nvSpPr>
          <p:spPr>
            <a:xfrm>
              <a:off x="4931200" y="2928375"/>
              <a:ext cx="1254250" cy="300000"/>
            </a:xfrm>
            <a:custGeom>
              <a:avLst/>
              <a:gdLst/>
              <a:ahLst/>
              <a:cxnLst/>
              <a:rect l="l" t="t" r="r" b="b"/>
              <a:pathLst>
                <a:path w="50170" h="12000" extrusionOk="0">
                  <a:moveTo>
                    <a:pt x="167" y="0"/>
                  </a:moveTo>
                  <a:lnTo>
                    <a:pt x="0" y="701"/>
                  </a:lnTo>
                  <a:cubicBezTo>
                    <a:pt x="4303" y="6238"/>
                    <a:pt x="9974" y="9974"/>
                    <a:pt x="16979" y="11375"/>
                  </a:cubicBezTo>
                  <a:cubicBezTo>
                    <a:pt x="18991" y="11784"/>
                    <a:pt x="21147" y="12000"/>
                    <a:pt x="23445" y="12000"/>
                  </a:cubicBezTo>
                  <a:cubicBezTo>
                    <a:pt x="30899" y="12000"/>
                    <a:pt x="39842" y="9725"/>
                    <a:pt x="50169" y="4370"/>
                  </a:cubicBezTo>
                  <a:lnTo>
                    <a:pt x="49502" y="2869"/>
                  </a:lnTo>
                  <a:cubicBezTo>
                    <a:pt x="39331" y="8321"/>
                    <a:pt x="30468" y="10675"/>
                    <a:pt x="22944" y="10675"/>
                  </a:cubicBezTo>
                  <a:cubicBezTo>
                    <a:pt x="12974" y="10675"/>
                    <a:pt x="5357" y="654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11"/>
            <p:cNvSpPr/>
            <p:nvPr/>
          </p:nvSpPr>
          <p:spPr>
            <a:xfrm>
              <a:off x="4956200" y="2942550"/>
              <a:ext cx="1133350" cy="319900"/>
            </a:xfrm>
            <a:custGeom>
              <a:avLst/>
              <a:gdLst/>
              <a:ahLst/>
              <a:cxnLst/>
              <a:rect l="l" t="t" r="r" b="b"/>
              <a:pathLst>
                <a:path w="45334" h="12796" extrusionOk="0">
                  <a:moveTo>
                    <a:pt x="568" y="0"/>
                  </a:moveTo>
                  <a:lnTo>
                    <a:pt x="1" y="2402"/>
                  </a:lnTo>
                  <a:cubicBezTo>
                    <a:pt x="3970" y="7039"/>
                    <a:pt x="9241" y="10441"/>
                    <a:pt x="15579" y="11942"/>
                  </a:cubicBezTo>
                  <a:cubicBezTo>
                    <a:pt x="15679" y="11942"/>
                    <a:pt x="15846" y="12009"/>
                    <a:pt x="15979" y="12042"/>
                  </a:cubicBezTo>
                  <a:cubicBezTo>
                    <a:pt x="18239" y="12535"/>
                    <a:pt x="20675" y="12795"/>
                    <a:pt x="23279" y="12795"/>
                  </a:cubicBezTo>
                  <a:cubicBezTo>
                    <a:pt x="29667" y="12795"/>
                    <a:pt x="37063" y="11227"/>
                    <a:pt x="45333" y="7673"/>
                  </a:cubicBezTo>
                  <a:lnTo>
                    <a:pt x="43499" y="2869"/>
                  </a:lnTo>
                  <a:cubicBezTo>
                    <a:pt x="35020" y="7003"/>
                    <a:pt x="27550" y="8823"/>
                    <a:pt x="21104" y="8823"/>
                  </a:cubicBezTo>
                  <a:cubicBezTo>
                    <a:pt x="12361" y="8823"/>
                    <a:pt x="5503" y="5473"/>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11"/>
            <p:cNvSpPr/>
            <p:nvPr/>
          </p:nvSpPr>
          <p:spPr>
            <a:xfrm>
              <a:off x="4957875" y="2977575"/>
              <a:ext cx="1132500" cy="285700"/>
            </a:xfrm>
            <a:custGeom>
              <a:avLst/>
              <a:gdLst/>
              <a:ahLst/>
              <a:cxnLst/>
              <a:rect l="l" t="t" r="r" b="b"/>
              <a:pathLst>
                <a:path w="45300" h="11428" extrusionOk="0">
                  <a:moveTo>
                    <a:pt x="201" y="0"/>
                  </a:moveTo>
                  <a:lnTo>
                    <a:pt x="1" y="1035"/>
                  </a:lnTo>
                  <a:cubicBezTo>
                    <a:pt x="3937" y="5671"/>
                    <a:pt x="9207" y="9074"/>
                    <a:pt x="15545" y="10575"/>
                  </a:cubicBezTo>
                  <a:cubicBezTo>
                    <a:pt x="15678" y="10641"/>
                    <a:pt x="15845" y="10675"/>
                    <a:pt x="15945" y="10675"/>
                  </a:cubicBezTo>
                  <a:cubicBezTo>
                    <a:pt x="18205" y="11167"/>
                    <a:pt x="20645" y="11428"/>
                    <a:pt x="23251" y="11428"/>
                  </a:cubicBezTo>
                  <a:cubicBezTo>
                    <a:pt x="29647" y="11428"/>
                    <a:pt x="37053" y="9860"/>
                    <a:pt x="45300" y="6305"/>
                  </a:cubicBezTo>
                  <a:lnTo>
                    <a:pt x="44466" y="4203"/>
                  </a:lnTo>
                  <a:cubicBezTo>
                    <a:pt x="36132" y="7949"/>
                    <a:pt x="28763" y="9603"/>
                    <a:pt x="22365" y="9603"/>
                  </a:cubicBezTo>
                  <a:cubicBezTo>
                    <a:pt x="12808" y="9603"/>
                    <a:pt x="5415" y="5914"/>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4" name="Google Shape;1664;p11"/>
            <p:cNvSpPr/>
            <p:nvPr/>
          </p:nvSpPr>
          <p:spPr>
            <a:xfrm>
              <a:off x="6025300" y="2994400"/>
              <a:ext cx="88425" cy="161350"/>
            </a:xfrm>
            <a:custGeom>
              <a:avLst/>
              <a:gdLst/>
              <a:ahLst/>
              <a:cxnLst/>
              <a:rect l="l" t="t" r="r" b="b"/>
              <a:pathLst>
                <a:path w="3537" h="6454" extrusionOk="0">
                  <a:moveTo>
                    <a:pt x="897" y="1"/>
                  </a:moveTo>
                  <a:cubicBezTo>
                    <a:pt x="841" y="1"/>
                    <a:pt x="787" y="10"/>
                    <a:pt x="735" y="28"/>
                  </a:cubicBezTo>
                  <a:cubicBezTo>
                    <a:pt x="68" y="261"/>
                    <a:pt x="1" y="1863"/>
                    <a:pt x="535" y="3631"/>
                  </a:cubicBezTo>
                  <a:cubicBezTo>
                    <a:pt x="1062" y="5244"/>
                    <a:pt x="1965" y="6453"/>
                    <a:pt x="2625" y="6453"/>
                  </a:cubicBezTo>
                  <a:cubicBezTo>
                    <a:pt x="2675" y="6453"/>
                    <a:pt x="2723" y="6447"/>
                    <a:pt x="2769" y="6433"/>
                  </a:cubicBezTo>
                  <a:cubicBezTo>
                    <a:pt x="3437" y="6199"/>
                    <a:pt x="3537" y="4565"/>
                    <a:pt x="3003" y="2830"/>
                  </a:cubicBezTo>
                  <a:cubicBezTo>
                    <a:pt x="2450" y="1231"/>
                    <a:pt x="1556" y="1"/>
                    <a:pt x="8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5" name="Google Shape;1665;p11"/>
            <p:cNvSpPr/>
            <p:nvPr/>
          </p:nvSpPr>
          <p:spPr>
            <a:xfrm>
              <a:off x="4951200" y="2931400"/>
              <a:ext cx="24225" cy="82225"/>
            </a:xfrm>
            <a:custGeom>
              <a:avLst/>
              <a:gdLst/>
              <a:ahLst/>
              <a:cxnLst/>
              <a:rect l="l" t="t" r="r" b="b"/>
              <a:pathLst>
                <a:path w="969" h="3289" extrusionOk="0">
                  <a:moveTo>
                    <a:pt x="759" y="0"/>
                  </a:moveTo>
                  <a:cubicBezTo>
                    <a:pt x="695" y="0"/>
                    <a:pt x="624" y="75"/>
                    <a:pt x="601" y="213"/>
                  </a:cubicBezTo>
                  <a:lnTo>
                    <a:pt x="34" y="2648"/>
                  </a:lnTo>
                  <a:cubicBezTo>
                    <a:pt x="1" y="2848"/>
                    <a:pt x="34" y="3082"/>
                    <a:pt x="134" y="3215"/>
                  </a:cubicBezTo>
                  <a:cubicBezTo>
                    <a:pt x="168" y="3282"/>
                    <a:pt x="168" y="3282"/>
                    <a:pt x="201" y="3282"/>
                  </a:cubicBezTo>
                  <a:cubicBezTo>
                    <a:pt x="214" y="3286"/>
                    <a:pt x="226" y="3288"/>
                    <a:pt x="236" y="3288"/>
                  </a:cubicBezTo>
                  <a:cubicBezTo>
                    <a:pt x="310" y="3288"/>
                    <a:pt x="339" y="3194"/>
                    <a:pt x="368" y="3048"/>
                  </a:cubicBezTo>
                  <a:lnTo>
                    <a:pt x="935" y="647"/>
                  </a:lnTo>
                  <a:cubicBezTo>
                    <a:pt x="968" y="413"/>
                    <a:pt x="935" y="180"/>
                    <a:pt x="835" y="46"/>
                  </a:cubicBezTo>
                  <a:cubicBezTo>
                    <a:pt x="814" y="15"/>
                    <a:pt x="787" y="0"/>
                    <a:pt x="7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11"/>
            <p:cNvSpPr/>
            <p:nvPr/>
          </p:nvSpPr>
          <p:spPr>
            <a:xfrm>
              <a:off x="6067850" y="3000925"/>
              <a:ext cx="117600" cy="88425"/>
            </a:xfrm>
            <a:custGeom>
              <a:avLst/>
              <a:gdLst/>
              <a:ahLst/>
              <a:cxnLst/>
              <a:rect l="l" t="t" r="r" b="b"/>
              <a:pathLst>
                <a:path w="4704" h="3537" extrusionOk="0">
                  <a:moveTo>
                    <a:pt x="4036" y="0"/>
                  </a:moveTo>
                  <a:cubicBezTo>
                    <a:pt x="2669" y="701"/>
                    <a:pt x="1368" y="1401"/>
                    <a:pt x="33" y="2002"/>
                  </a:cubicBezTo>
                  <a:cubicBezTo>
                    <a:pt x="0" y="2402"/>
                    <a:pt x="33" y="3103"/>
                    <a:pt x="500" y="3536"/>
                  </a:cubicBezTo>
                  <a:cubicBezTo>
                    <a:pt x="1868" y="2903"/>
                    <a:pt x="3302" y="2235"/>
                    <a:pt x="4703" y="1502"/>
                  </a:cubicBezTo>
                  <a:lnTo>
                    <a:pt x="4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11"/>
            <p:cNvSpPr/>
            <p:nvPr/>
          </p:nvSpPr>
          <p:spPr>
            <a:xfrm>
              <a:off x="6164575" y="2880850"/>
              <a:ext cx="46725" cy="208500"/>
            </a:xfrm>
            <a:custGeom>
              <a:avLst/>
              <a:gdLst/>
              <a:ahLst/>
              <a:cxnLst/>
              <a:rect l="l" t="t" r="r" b="b"/>
              <a:pathLst>
                <a:path w="1869" h="8340" extrusionOk="0">
                  <a:moveTo>
                    <a:pt x="0" y="0"/>
                  </a:moveTo>
                  <a:lnTo>
                    <a:pt x="0" y="8339"/>
                  </a:lnTo>
                  <a:lnTo>
                    <a:pt x="1868" y="8339"/>
                  </a:lnTo>
                  <a:lnTo>
                    <a:pt x="18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8" name="Google Shape;1668;p11"/>
            <p:cNvSpPr/>
            <p:nvPr/>
          </p:nvSpPr>
          <p:spPr>
            <a:xfrm>
              <a:off x="6147050" y="2965075"/>
              <a:ext cx="82600" cy="1456050"/>
            </a:xfrm>
            <a:custGeom>
              <a:avLst/>
              <a:gdLst/>
              <a:ahLst/>
              <a:cxnLst/>
              <a:rect l="l" t="t" r="r" b="b"/>
              <a:pathLst>
                <a:path w="3304" h="58242" extrusionOk="0">
                  <a:moveTo>
                    <a:pt x="802" y="0"/>
                  </a:moveTo>
                  <a:cubicBezTo>
                    <a:pt x="368" y="0"/>
                    <a:pt x="1" y="367"/>
                    <a:pt x="1" y="801"/>
                  </a:cubicBezTo>
                  <a:lnTo>
                    <a:pt x="1" y="57475"/>
                  </a:lnTo>
                  <a:cubicBezTo>
                    <a:pt x="1" y="57875"/>
                    <a:pt x="368" y="58242"/>
                    <a:pt x="802" y="58242"/>
                  </a:cubicBezTo>
                  <a:lnTo>
                    <a:pt x="2503" y="58242"/>
                  </a:lnTo>
                  <a:cubicBezTo>
                    <a:pt x="2903" y="58242"/>
                    <a:pt x="3303" y="57875"/>
                    <a:pt x="3303" y="57475"/>
                  </a:cubicBezTo>
                  <a:lnTo>
                    <a:pt x="3303" y="801"/>
                  </a:lnTo>
                  <a:cubicBezTo>
                    <a:pt x="3303" y="367"/>
                    <a:pt x="2903" y="0"/>
                    <a:pt x="2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9" name="Google Shape;1669;p11"/>
            <p:cNvSpPr/>
            <p:nvPr/>
          </p:nvSpPr>
          <p:spPr>
            <a:xfrm>
              <a:off x="6076175" y="4384425"/>
              <a:ext cx="224350" cy="74225"/>
            </a:xfrm>
            <a:custGeom>
              <a:avLst/>
              <a:gdLst/>
              <a:ahLst/>
              <a:cxnLst/>
              <a:rect l="l" t="t" r="r" b="b"/>
              <a:pathLst>
                <a:path w="8974" h="2969" extrusionOk="0">
                  <a:moveTo>
                    <a:pt x="1702" y="0"/>
                  </a:moveTo>
                  <a:cubicBezTo>
                    <a:pt x="801" y="0"/>
                    <a:pt x="1" y="767"/>
                    <a:pt x="1" y="1735"/>
                  </a:cubicBezTo>
                  <a:lnTo>
                    <a:pt x="1" y="2969"/>
                  </a:lnTo>
                  <a:lnTo>
                    <a:pt x="8974" y="2969"/>
                  </a:lnTo>
                  <a:lnTo>
                    <a:pt x="8974" y="1735"/>
                  </a:lnTo>
                  <a:cubicBezTo>
                    <a:pt x="8974" y="801"/>
                    <a:pt x="8206" y="0"/>
                    <a:pt x="7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11"/>
            <p:cNvSpPr/>
            <p:nvPr/>
          </p:nvSpPr>
          <p:spPr>
            <a:xfrm>
              <a:off x="6001125" y="4436950"/>
              <a:ext cx="372800" cy="74250"/>
            </a:xfrm>
            <a:custGeom>
              <a:avLst/>
              <a:gdLst/>
              <a:ahLst/>
              <a:cxnLst/>
              <a:rect l="l" t="t" r="r" b="b"/>
              <a:pathLst>
                <a:path w="14912" h="2970" extrusionOk="0">
                  <a:moveTo>
                    <a:pt x="1702" y="1"/>
                  </a:moveTo>
                  <a:cubicBezTo>
                    <a:pt x="801" y="1"/>
                    <a:pt x="0" y="768"/>
                    <a:pt x="0" y="1702"/>
                  </a:cubicBezTo>
                  <a:lnTo>
                    <a:pt x="0" y="2969"/>
                  </a:lnTo>
                  <a:lnTo>
                    <a:pt x="14911" y="2969"/>
                  </a:lnTo>
                  <a:lnTo>
                    <a:pt x="14911" y="1702"/>
                  </a:lnTo>
                  <a:cubicBezTo>
                    <a:pt x="14911" y="801"/>
                    <a:pt x="14177" y="1"/>
                    <a:pt x="13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11"/>
            <p:cNvSpPr/>
            <p:nvPr/>
          </p:nvSpPr>
          <p:spPr>
            <a:xfrm>
              <a:off x="6118700" y="2802450"/>
              <a:ext cx="137625" cy="137625"/>
            </a:xfrm>
            <a:custGeom>
              <a:avLst/>
              <a:gdLst/>
              <a:ahLst/>
              <a:cxnLst/>
              <a:rect l="l" t="t" r="r" b="b"/>
              <a:pathLst>
                <a:path w="5505" h="5505" extrusionOk="0">
                  <a:moveTo>
                    <a:pt x="2769" y="0"/>
                  </a:moveTo>
                  <a:cubicBezTo>
                    <a:pt x="1235" y="0"/>
                    <a:pt x="1" y="1268"/>
                    <a:pt x="1" y="2769"/>
                  </a:cubicBezTo>
                  <a:cubicBezTo>
                    <a:pt x="1" y="4270"/>
                    <a:pt x="1202" y="5504"/>
                    <a:pt x="2769" y="5504"/>
                  </a:cubicBezTo>
                  <a:cubicBezTo>
                    <a:pt x="4271" y="5504"/>
                    <a:pt x="5505" y="4304"/>
                    <a:pt x="5505" y="2769"/>
                  </a:cubicBezTo>
                  <a:cubicBezTo>
                    <a:pt x="5505" y="1201"/>
                    <a:pt x="4304" y="0"/>
                    <a:pt x="2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11"/>
          <p:cNvGrpSpPr/>
          <p:nvPr/>
        </p:nvGrpSpPr>
        <p:grpSpPr>
          <a:xfrm>
            <a:off x="67" y="-176233"/>
            <a:ext cx="1109524" cy="7074157"/>
            <a:chOff x="1440600" y="197825"/>
            <a:chExt cx="990175" cy="3797050"/>
          </a:xfrm>
        </p:grpSpPr>
        <p:sp>
          <p:nvSpPr>
            <p:cNvPr id="1673" name="Google Shape;1673;p11"/>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11"/>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11"/>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6" name="Google Shape;1676;p11"/>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7" name="Google Shape;1677;p11"/>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8" name="Google Shape;1678;p11"/>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11"/>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11"/>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11"/>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2" name="Google Shape;1682;p11"/>
          <p:cNvGrpSpPr/>
          <p:nvPr/>
        </p:nvGrpSpPr>
        <p:grpSpPr>
          <a:xfrm flipH="1">
            <a:off x="11092391" y="-176233"/>
            <a:ext cx="1109524" cy="7074157"/>
            <a:chOff x="1440600" y="197825"/>
            <a:chExt cx="990175" cy="3797050"/>
          </a:xfrm>
        </p:grpSpPr>
        <p:sp>
          <p:nvSpPr>
            <p:cNvPr id="1683" name="Google Shape;1683;p11"/>
            <p:cNvSpPr/>
            <p:nvPr/>
          </p:nvSpPr>
          <p:spPr>
            <a:xfrm>
              <a:off x="1440600" y="197825"/>
              <a:ext cx="990175" cy="1889850"/>
            </a:xfrm>
            <a:custGeom>
              <a:avLst/>
              <a:gdLst/>
              <a:ahLst/>
              <a:cxnLst/>
              <a:rect l="l" t="t" r="r" b="b"/>
              <a:pathLst>
                <a:path w="39607" h="75594" extrusionOk="0">
                  <a:moveTo>
                    <a:pt x="0" y="1"/>
                  </a:moveTo>
                  <a:lnTo>
                    <a:pt x="0" y="75593"/>
                  </a:lnTo>
                  <a:lnTo>
                    <a:pt x="219" y="75593"/>
                  </a:lnTo>
                  <a:cubicBezTo>
                    <a:pt x="21405" y="75593"/>
                    <a:pt x="38652" y="42074"/>
                    <a:pt x="39606" y="1"/>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4" name="Google Shape;1684;p11"/>
            <p:cNvSpPr/>
            <p:nvPr/>
          </p:nvSpPr>
          <p:spPr>
            <a:xfrm>
              <a:off x="1440600" y="2105050"/>
              <a:ext cx="590825" cy="1889825"/>
            </a:xfrm>
            <a:custGeom>
              <a:avLst/>
              <a:gdLst/>
              <a:ahLst/>
              <a:cxnLst/>
              <a:rect l="l" t="t" r="r" b="b"/>
              <a:pathLst>
                <a:path w="23633" h="75593" extrusionOk="0">
                  <a:moveTo>
                    <a:pt x="0" y="0"/>
                  </a:moveTo>
                  <a:lnTo>
                    <a:pt x="0" y="75593"/>
                  </a:lnTo>
                  <a:lnTo>
                    <a:pt x="23633" y="75593"/>
                  </a:lnTo>
                  <a:cubicBezTo>
                    <a:pt x="23056" y="33659"/>
                    <a:pt x="12712"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5" name="Google Shape;1685;p11"/>
            <p:cNvSpPr/>
            <p:nvPr/>
          </p:nvSpPr>
          <p:spPr>
            <a:xfrm>
              <a:off x="1440600" y="197825"/>
              <a:ext cx="858875" cy="1889850"/>
            </a:xfrm>
            <a:custGeom>
              <a:avLst/>
              <a:gdLst/>
              <a:ahLst/>
              <a:cxnLst/>
              <a:rect l="l" t="t" r="r" b="b"/>
              <a:pathLst>
                <a:path w="34355" h="75594" extrusionOk="0">
                  <a:moveTo>
                    <a:pt x="0" y="1"/>
                  </a:moveTo>
                  <a:lnTo>
                    <a:pt x="0" y="75593"/>
                  </a:lnTo>
                  <a:lnTo>
                    <a:pt x="179" y="75593"/>
                  </a:lnTo>
                  <a:cubicBezTo>
                    <a:pt x="18560" y="75593"/>
                    <a:pt x="33539" y="42074"/>
                    <a:pt x="34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6" name="Google Shape;1686;p11"/>
            <p:cNvSpPr/>
            <p:nvPr/>
          </p:nvSpPr>
          <p:spPr>
            <a:xfrm>
              <a:off x="1440600" y="197825"/>
              <a:ext cx="644550" cy="1889850"/>
            </a:xfrm>
            <a:custGeom>
              <a:avLst/>
              <a:gdLst/>
              <a:ahLst/>
              <a:cxnLst/>
              <a:rect l="l" t="t" r="r" b="b"/>
              <a:pathLst>
                <a:path w="25782" h="75594" extrusionOk="0">
                  <a:moveTo>
                    <a:pt x="0" y="1"/>
                  </a:moveTo>
                  <a:lnTo>
                    <a:pt x="0" y="75593"/>
                  </a:lnTo>
                  <a:lnTo>
                    <a:pt x="139" y="75593"/>
                  </a:lnTo>
                  <a:cubicBezTo>
                    <a:pt x="13905" y="75593"/>
                    <a:pt x="25144" y="42074"/>
                    <a:pt x="2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7" name="Google Shape;1687;p11"/>
            <p:cNvSpPr/>
            <p:nvPr/>
          </p:nvSpPr>
          <p:spPr>
            <a:xfrm>
              <a:off x="1526125" y="471350"/>
              <a:ext cx="341675" cy="1616325"/>
            </a:xfrm>
            <a:custGeom>
              <a:avLst/>
              <a:gdLst/>
              <a:ahLst/>
              <a:cxnLst/>
              <a:rect l="l" t="t" r="r" b="b"/>
              <a:pathLst>
                <a:path w="13667" h="64653" extrusionOk="0">
                  <a:moveTo>
                    <a:pt x="5690" y="1"/>
                  </a:moveTo>
                  <a:cubicBezTo>
                    <a:pt x="5690" y="1"/>
                    <a:pt x="8177" y="38215"/>
                    <a:pt x="1" y="64652"/>
                  </a:cubicBezTo>
                  <a:cubicBezTo>
                    <a:pt x="13508" y="46788"/>
                    <a:pt x="13667" y="1"/>
                    <a:pt x="13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8" name="Google Shape;1688;p11"/>
            <p:cNvSpPr/>
            <p:nvPr/>
          </p:nvSpPr>
          <p:spPr>
            <a:xfrm>
              <a:off x="1440600" y="2105050"/>
              <a:ext cx="512750" cy="1889825"/>
            </a:xfrm>
            <a:custGeom>
              <a:avLst/>
              <a:gdLst/>
              <a:ahLst/>
              <a:cxnLst/>
              <a:rect l="l" t="t" r="r" b="b"/>
              <a:pathLst>
                <a:path w="20510" h="75593" extrusionOk="0">
                  <a:moveTo>
                    <a:pt x="0" y="0"/>
                  </a:moveTo>
                  <a:lnTo>
                    <a:pt x="0" y="75593"/>
                  </a:lnTo>
                  <a:lnTo>
                    <a:pt x="20509" y="75593"/>
                  </a:lnTo>
                  <a:cubicBezTo>
                    <a:pt x="20012" y="33659"/>
                    <a:pt x="11021" y="239"/>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9" name="Google Shape;1689;p11"/>
            <p:cNvSpPr/>
            <p:nvPr/>
          </p:nvSpPr>
          <p:spPr>
            <a:xfrm>
              <a:off x="1440600" y="2105050"/>
              <a:ext cx="384450" cy="1889825"/>
            </a:xfrm>
            <a:custGeom>
              <a:avLst/>
              <a:gdLst/>
              <a:ahLst/>
              <a:cxnLst/>
              <a:rect l="l" t="t" r="r" b="b"/>
              <a:pathLst>
                <a:path w="15378" h="75593" extrusionOk="0">
                  <a:moveTo>
                    <a:pt x="0" y="0"/>
                  </a:moveTo>
                  <a:lnTo>
                    <a:pt x="0" y="75593"/>
                  </a:lnTo>
                  <a:lnTo>
                    <a:pt x="15377" y="75593"/>
                  </a:lnTo>
                  <a:cubicBezTo>
                    <a:pt x="14999" y="33659"/>
                    <a:pt x="8256" y="239"/>
                    <a:pt x="0" y="0"/>
                  </a:cubicBez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0" name="Google Shape;1690;p11"/>
            <p:cNvSpPr/>
            <p:nvPr/>
          </p:nvSpPr>
          <p:spPr>
            <a:xfrm>
              <a:off x="1440600" y="2197550"/>
              <a:ext cx="214850" cy="1797325"/>
            </a:xfrm>
            <a:custGeom>
              <a:avLst/>
              <a:gdLst/>
              <a:ahLst/>
              <a:cxnLst/>
              <a:rect l="l" t="t" r="r" b="b"/>
              <a:pathLst>
                <a:path w="8594" h="71893" extrusionOk="0">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1" name="Google Shape;1691;p11"/>
            <p:cNvSpPr/>
            <p:nvPr/>
          </p:nvSpPr>
          <p:spPr>
            <a:xfrm>
              <a:off x="1440600" y="2035925"/>
              <a:ext cx="214850" cy="206400"/>
            </a:xfrm>
            <a:custGeom>
              <a:avLst/>
              <a:gdLst/>
              <a:ahLst/>
              <a:cxnLst/>
              <a:rect l="l" t="t" r="r" b="b"/>
              <a:pathLst>
                <a:path w="8594" h="8256" extrusionOk="0">
                  <a:moveTo>
                    <a:pt x="0" y="0"/>
                  </a:moveTo>
                  <a:lnTo>
                    <a:pt x="0" y="7082"/>
                  </a:lnTo>
                  <a:lnTo>
                    <a:pt x="8594" y="8256"/>
                  </a:lnTo>
                  <a:lnTo>
                    <a:pt x="8594" y="2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2" name="Google Shape;1692;p11"/>
          <p:cNvGrpSpPr/>
          <p:nvPr/>
        </p:nvGrpSpPr>
        <p:grpSpPr>
          <a:xfrm>
            <a:off x="-557144" y="-1097533"/>
            <a:ext cx="13305029" cy="1842767"/>
            <a:chOff x="193475" y="-693375"/>
            <a:chExt cx="7221575" cy="1382075"/>
          </a:xfrm>
        </p:grpSpPr>
        <p:sp>
          <p:nvSpPr>
            <p:cNvPr id="1693" name="Google Shape;1693;p11"/>
            <p:cNvSpPr/>
            <p:nvPr/>
          </p:nvSpPr>
          <p:spPr>
            <a:xfrm>
              <a:off x="363575" y="384325"/>
              <a:ext cx="6883875" cy="304375"/>
            </a:xfrm>
            <a:custGeom>
              <a:avLst/>
              <a:gdLst/>
              <a:ahLst/>
              <a:cxnLst/>
              <a:rect l="l" t="t" r="r" b="b"/>
              <a:pathLst>
                <a:path w="275355" h="12175" extrusionOk="0">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4" name="Google Shape;1694;p11"/>
            <p:cNvSpPr/>
            <p:nvPr/>
          </p:nvSpPr>
          <p:spPr>
            <a:xfrm>
              <a:off x="363575" y="-634175"/>
              <a:ext cx="6695900" cy="1158775"/>
            </a:xfrm>
            <a:custGeom>
              <a:avLst/>
              <a:gdLst/>
              <a:ahLst/>
              <a:cxnLst/>
              <a:rect l="l" t="t" r="r" b="b"/>
              <a:pathLst>
                <a:path w="267836" h="46351" extrusionOk="0">
                  <a:moveTo>
                    <a:pt x="0" y="0"/>
                  </a:moveTo>
                  <a:lnTo>
                    <a:pt x="0" y="46350"/>
                  </a:lnTo>
                  <a:lnTo>
                    <a:pt x="267835" y="46350"/>
                  </a:lnTo>
                  <a:lnTo>
                    <a:pt x="26783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5" name="Google Shape;1695;p11"/>
            <p:cNvSpPr/>
            <p:nvPr/>
          </p:nvSpPr>
          <p:spPr>
            <a:xfrm>
              <a:off x="363575"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6" name="Google Shape;1696;p11"/>
            <p:cNvSpPr/>
            <p:nvPr/>
          </p:nvSpPr>
          <p:spPr>
            <a:xfrm>
              <a:off x="4341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7" name="Google Shape;1697;p11"/>
            <p:cNvSpPr/>
            <p:nvPr/>
          </p:nvSpPr>
          <p:spPr>
            <a:xfrm>
              <a:off x="785300" y="-634175"/>
              <a:ext cx="351125" cy="1228900"/>
            </a:xfrm>
            <a:custGeom>
              <a:avLst/>
              <a:gdLst/>
              <a:ahLst/>
              <a:cxnLst/>
              <a:rect l="l" t="t" r="r" b="b"/>
              <a:pathLst>
                <a:path w="14045" h="49156" extrusionOk="0">
                  <a:moveTo>
                    <a:pt x="0" y="0"/>
                  </a:moveTo>
                  <a:lnTo>
                    <a:pt x="0" y="49155"/>
                  </a:lnTo>
                  <a:lnTo>
                    <a:pt x="14044" y="49155"/>
                  </a:lnTo>
                  <a:lnTo>
                    <a:pt x="14044"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8" name="Google Shape;1698;p11"/>
            <p:cNvSpPr/>
            <p:nvPr/>
          </p:nvSpPr>
          <p:spPr>
            <a:xfrm>
              <a:off x="867350" y="-634175"/>
              <a:ext cx="187025" cy="1228900"/>
            </a:xfrm>
            <a:custGeom>
              <a:avLst/>
              <a:gdLst/>
              <a:ahLst/>
              <a:cxnLst/>
              <a:rect l="l" t="t" r="r" b="b"/>
              <a:pathLst>
                <a:path w="7481" h="49156" extrusionOk="0">
                  <a:moveTo>
                    <a:pt x="0" y="0"/>
                  </a:moveTo>
                  <a:lnTo>
                    <a:pt x="0" y="49155"/>
                  </a:lnTo>
                  <a:lnTo>
                    <a:pt x="7480" y="49155"/>
                  </a:lnTo>
                  <a:lnTo>
                    <a:pt x="7480"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9" name="Google Shape;1699;p11"/>
            <p:cNvSpPr/>
            <p:nvPr/>
          </p:nvSpPr>
          <p:spPr>
            <a:xfrm>
              <a:off x="119507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0" name="Google Shape;1700;p11"/>
            <p:cNvSpPr/>
            <p:nvPr/>
          </p:nvSpPr>
          <p:spPr>
            <a:xfrm>
              <a:off x="1277150" y="-634175"/>
              <a:ext cx="198950" cy="1194575"/>
            </a:xfrm>
            <a:custGeom>
              <a:avLst/>
              <a:gdLst/>
              <a:ahLst/>
              <a:cxnLst/>
              <a:rect l="l" t="t" r="r" b="b"/>
              <a:pathLst>
                <a:path w="7958" h="47783" extrusionOk="0">
                  <a:moveTo>
                    <a:pt x="0" y="0"/>
                  </a:moveTo>
                  <a:lnTo>
                    <a:pt x="0" y="47782"/>
                  </a:lnTo>
                  <a:lnTo>
                    <a:pt x="7957" y="47782"/>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1" name="Google Shape;1701;p11"/>
            <p:cNvSpPr/>
            <p:nvPr/>
          </p:nvSpPr>
          <p:spPr>
            <a:xfrm>
              <a:off x="1616300" y="-634175"/>
              <a:ext cx="363075" cy="1228900"/>
            </a:xfrm>
            <a:custGeom>
              <a:avLst/>
              <a:gdLst/>
              <a:ahLst/>
              <a:cxnLst/>
              <a:rect l="l" t="t" r="r" b="b"/>
              <a:pathLst>
                <a:path w="14523" h="49156" extrusionOk="0">
                  <a:moveTo>
                    <a:pt x="1" y="0"/>
                  </a:moveTo>
                  <a:lnTo>
                    <a:pt x="1" y="49155"/>
                  </a:lnTo>
                  <a:lnTo>
                    <a:pt x="14523" y="49155"/>
                  </a:lnTo>
                  <a:lnTo>
                    <a:pt x="14523"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2" name="Google Shape;1702;p11"/>
            <p:cNvSpPr/>
            <p:nvPr/>
          </p:nvSpPr>
          <p:spPr>
            <a:xfrm>
              <a:off x="1698375" y="-634175"/>
              <a:ext cx="210875" cy="1228900"/>
            </a:xfrm>
            <a:custGeom>
              <a:avLst/>
              <a:gdLst/>
              <a:ahLst/>
              <a:cxnLst/>
              <a:rect l="l" t="t" r="r" b="b"/>
              <a:pathLst>
                <a:path w="8435" h="49156" extrusionOk="0">
                  <a:moveTo>
                    <a:pt x="0" y="0"/>
                  </a:moveTo>
                  <a:lnTo>
                    <a:pt x="0" y="49155"/>
                  </a:lnTo>
                  <a:lnTo>
                    <a:pt x="8435" y="49155"/>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3" name="Google Shape;1703;p11"/>
            <p:cNvSpPr/>
            <p:nvPr/>
          </p:nvSpPr>
          <p:spPr>
            <a:xfrm>
              <a:off x="2038025" y="-634175"/>
              <a:ext cx="351150" cy="1194575"/>
            </a:xfrm>
            <a:custGeom>
              <a:avLst/>
              <a:gdLst/>
              <a:ahLst/>
              <a:cxnLst/>
              <a:rect l="l" t="t" r="r" b="b"/>
              <a:pathLst>
                <a:path w="14046" h="47783" extrusionOk="0">
                  <a:moveTo>
                    <a:pt x="1" y="0"/>
                  </a:moveTo>
                  <a:lnTo>
                    <a:pt x="1" y="47782"/>
                  </a:lnTo>
                  <a:lnTo>
                    <a:pt x="14045" y="47782"/>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4" name="Google Shape;1704;p11"/>
            <p:cNvSpPr/>
            <p:nvPr/>
          </p:nvSpPr>
          <p:spPr>
            <a:xfrm>
              <a:off x="2108150"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5" name="Google Shape;1705;p11"/>
            <p:cNvSpPr/>
            <p:nvPr/>
          </p:nvSpPr>
          <p:spPr>
            <a:xfrm>
              <a:off x="2447825" y="-634175"/>
              <a:ext cx="363075" cy="1228900"/>
            </a:xfrm>
            <a:custGeom>
              <a:avLst/>
              <a:gdLst/>
              <a:ahLst/>
              <a:cxnLst/>
              <a:rect l="l" t="t" r="r" b="b"/>
              <a:pathLst>
                <a:path w="14523" h="49156" extrusionOk="0">
                  <a:moveTo>
                    <a:pt x="0" y="0"/>
                  </a:moveTo>
                  <a:lnTo>
                    <a:pt x="0"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6" name="Google Shape;1706;p11"/>
            <p:cNvSpPr/>
            <p:nvPr/>
          </p:nvSpPr>
          <p:spPr>
            <a:xfrm>
              <a:off x="25293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7" name="Google Shape;1707;p11"/>
            <p:cNvSpPr/>
            <p:nvPr/>
          </p:nvSpPr>
          <p:spPr>
            <a:xfrm>
              <a:off x="28929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8" name="Google Shape;1708;p11"/>
            <p:cNvSpPr/>
            <p:nvPr/>
          </p:nvSpPr>
          <p:spPr>
            <a:xfrm>
              <a:off x="2973975" y="-634175"/>
              <a:ext cx="210900" cy="1194575"/>
            </a:xfrm>
            <a:custGeom>
              <a:avLst/>
              <a:gdLst/>
              <a:ahLst/>
              <a:cxnLst/>
              <a:rect l="l" t="t" r="r" b="b"/>
              <a:pathLst>
                <a:path w="8436" h="47783" extrusionOk="0">
                  <a:moveTo>
                    <a:pt x="1" y="0"/>
                  </a:moveTo>
                  <a:lnTo>
                    <a:pt x="1"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9" name="Google Shape;1709;p11"/>
            <p:cNvSpPr/>
            <p:nvPr/>
          </p:nvSpPr>
          <p:spPr>
            <a:xfrm>
              <a:off x="3325600" y="-634175"/>
              <a:ext cx="374500" cy="1228900"/>
            </a:xfrm>
            <a:custGeom>
              <a:avLst/>
              <a:gdLst/>
              <a:ahLst/>
              <a:cxnLst/>
              <a:rect l="l" t="t" r="r" b="b"/>
              <a:pathLst>
                <a:path w="14980" h="49156" extrusionOk="0">
                  <a:moveTo>
                    <a:pt x="0" y="0"/>
                  </a:moveTo>
                  <a:lnTo>
                    <a:pt x="0" y="49155"/>
                  </a:lnTo>
                  <a:lnTo>
                    <a:pt x="14979" y="49155"/>
                  </a:lnTo>
                  <a:lnTo>
                    <a:pt x="1497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0" name="Google Shape;1710;p11"/>
            <p:cNvSpPr/>
            <p:nvPr/>
          </p:nvSpPr>
          <p:spPr>
            <a:xfrm>
              <a:off x="3407650" y="-634175"/>
              <a:ext cx="210375" cy="1228900"/>
            </a:xfrm>
            <a:custGeom>
              <a:avLst/>
              <a:gdLst/>
              <a:ahLst/>
              <a:cxnLst/>
              <a:rect l="l" t="t" r="r" b="b"/>
              <a:pathLst>
                <a:path w="8415" h="49156" extrusionOk="0">
                  <a:moveTo>
                    <a:pt x="0" y="0"/>
                  </a:moveTo>
                  <a:lnTo>
                    <a:pt x="0" y="49155"/>
                  </a:lnTo>
                  <a:lnTo>
                    <a:pt x="8415" y="49155"/>
                  </a:lnTo>
                  <a:lnTo>
                    <a:pt x="841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1" name="Google Shape;1711;p11"/>
            <p:cNvSpPr/>
            <p:nvPr/>
          </p:nvSpPr>
          <p:spPr>
            <a:xfrm>
              <a:off x="3770675" y="-634175"/>
              <a:ext cx="385950" cy="1194575"/>
            </a:xfrm>
            <a:custGeom>
              <a:avLst/>
              <a:gdLst/>
              <a:ahLst/>
              <a:cxnLst/>
              <a:rect l="l" t="t" r="r" b="b"/>
              <a:pathLst>
                <a:path w="15438" h="47783" extrusionOk="0">
                  <a:moveTo>
                    <a:pt x="1" y="0"/>
                  </a:moveTo>
                  <a:lnTo>
                    <a:pt x="1" y="47782"/>
                  </a:lnTo>
                  <a:lnTo>
                    <a:pt x="15438" y="47782"/>
                  </a:lnTo>
                  <a:lnTo>
                    <a:pt x="15438"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2" name="Google Shape;1712;p11"/>
            <p:cNvSpPr/>
            <p:nvPr/>
          </p:nvSpPr>
          <p:spPr>
            <a:xfrm>
              <a:off x="38641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3" name="Google Shape;1713;p11"/>
            <p:cNvSpPr/>
            <p:nvPr/>
          </p:nvSpPr>
          <p:spPr>
            <a:xfrm>
              <a:off x="42267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4" name="Google Shape;1714;p11"/>
            <p:cNvSpPr/>
            <p:nvPr/>
          </p:nvSpPr>
          <p:spPr>
            <a:xfrm>
              <a:off x="4308775" y="-634175"/>
              <a:ext cx="187025" cy="1228900"/>
            </a:xfrm>
            <a:custGeom>
              <a:avLst/>
              <a:gdLst/>
              <a:ahLst/>
              <a:cxnLst/>
              <a:rect l="l" t="t" r="r" b="b"/>
              <a:pathLst>
                <a:path w="7481" h="49156" extrusionOk="0">
                  <a:moveTo>
                    <a:pt x="1" y="0"/>
                  </a:moveTo>
                  <a:lnTo>
                    <a:pt x="1" y="49155"/>
                  </a:lnTo>
                  <a:lnTo>
                    <a:pt x="7481" y="49155"/>
                  </a:lnTo>
                  <a:lnTo>
                    <a:pt x="748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5" name="Google Shape;1715;p11"/>
            <p:cNvSpPr/>
            <p:nvPr/>
          </p:nvSpPr>
          <p:spPr>
            <a:xfrm>
              <a:off x="4671825" y="-634175"/>
              <a:ext cx="363075" cy="1194575"/>
            </a:xfrm>
            <a:custGeom>
              <a:avLst/>
              <a:gdLst/>
              <a:ahLst/>
              <a:cxnLst/>
              <a:rect l="l" t="t" r="r" b="b"/>
              <a:pathLst>
                <a:path w="14523" h="47783" extrusionOk="0">
                  <a:moveTo>
                    <a:pt x="1" y="0"/>
                  </a:moveTo>
                  <a:lnTo>
                    <a:pt x="1"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6" name="Google Shape;1716;p11"/>
            <p:cNvSpPr/>
            <p:nvPr/>
          </p:nvSpPr>
          <p:spPr>
            <a:xfrm>
              <a:off x="47419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7" name="Google Shape;1717;p11"/>
            <p:cNvSpPr/>
            <p:nvPr/>
          </p:nvSpPr>
          <p:spPr>
            <a:xfrm>
              <a:off x="5116425" y="-634175"/>
              <a:ext cx="363075" cy="1228900"/>
            </a:xfrm>
            <a:custGeom>
              <a:avLst/>
              <a:gdLst/>
              <a:ahLst/>
              <a:cxnLst/>
              <a:rect l="l" t="t" r="r" b="b"/>
              <a:pathLst>
                <a:path w="14523" h="49156" extrusionOk="0">
                  <a:moveTo>
                    <a:pt x="1" y="0"/>
                  </a:moveTo>
                  <a:lnTo>
                    <a:pt x="1" y="49155"/>
                  </a:lnTo>
                  <a:lnTo>
                    <a:pt x="14522" y="49155"/>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8" name="Google Shape;1718;p11"/>
            <p:cNvSpPr/>
            <p:nvPr/>
          </p:nvSpPr>
          <p:spPr>
            <a:xfrm>
              <a:off x="5198475" y="-634175"/>
              <a:ext cx="198950" cy="1228900"/>
            </a:xfrm>
            <a:custGeom>
              <a:avLst/>
              <a:gdLst/>
              <a:ahLst/>
              <a:cxnLst/>
              <a:rect l="l" t="t" r="r" b="b"/>
              <a:pathLst>
                <a:path w="7958" h="49156" extrusionOk="0">
                  <a:moveTo>
                    <a:pt x="1" y="0"/>
                  </a:moveTo>
                  <a:lnTo>
                    <a:pt x="1" y="49155"/>
                  </a:lnTo>
                  <a:lnTo>
                    <a:pt x="7958" y="49155"/>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9" name="Google Shape;1719;p11"/>
            <p:cNvSpPr/>
            <p:nvPr/>
          </p:nvSpPr>
          <p:spPr>
            <a:xfrm>
              <a:off x="5549600" y="-634175"/>
              <a:ext cx="375000" cy="1228900"/>
            </a:xfrm>
            <a:custGeom>
              <a:avLst/>
              <a:gdLst/>
              <a:ahLst/>
              <a:cxnLst/>
              <a:rect l="l" t="t" r="r" b="b"/>
              <a:pathLst>
                <a:path w="15000" h="49156" extrusionOk="0">
                  <a:moveTo>
                    <a:pt x="0" y="0"/>
                  </a:moveTo>
                  <a:lnTo>
                    <a:pt x="0" y="49155"/>
                  </a:lnTo>
                  <a:lnTo>
                    <a:pt x="14999" y="49155"/>
                  </a:lnTo>
                  <a:lnTo>
                    <a:pt x="14999"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0" name="Google Shape;1720;p11"/>
            <p:cNvSpPr/>
            <p:nvPr/>
          </p:nvSpPr>
          <p:spPr>
            <a:xfrm>
              <a:off x="5631650" y="-634175"/>
              <a:ext cx="198950" cy="1228900"/>
            </a:xfrm>
            <a:custGeom>
              <a:avLst/>
              <a:gdLst/>
              <a:ahLst/>
              <a:cxnLst/>
              <a:rect l="l" t="t" r="r" b="b"/>
              <a:pathLst>
                <a:path w="7958" h="49156" extrusionOk="0">
                  <a:moveTo>
                    <a:pt x="0" y="0"/>
                  </a:moveTo>
                  <a:lnTo>
                    <a:pt x="0" y="49155"/>
                  </a:lnTo>
                  <a:lnTo>
                    <a:pt x="7957" y="49155"/>
                  </a:lnTo>
                  <a:lnTo>
                    <a:pt x="7957"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1" name="Google Shape;1721;p11"/>
            <p:cNvSpPr/>
            <p:nvPr/>
          </p:nvSpPr>
          <p:spPr>
            <a:xfrm>
              <a:off x="6006625" y="-634175"/>
              <a:ext cx="363075" cy="1194575"/>
            </a:xfrm>
            <a:custGeom>
              <a:avLst/>
              <a:gdLst/>
              <a:ahLst/>
              <a:cxnLst/>
              <a:rect l="l" t="t" r="r" b="b"/>
              <a:pathLst>
                <a:path w="14523"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2" name="Google Shape;1722;p11"/>
            <p:cNvSpPr/>
            <p:nvPr/>
          </p:nvSpPr>
          <p:spPr>
            <a:xfrm>
              <a:off x="6076750" y="-634175"/>
              <a:ext cx="210875" cy="1194575"/>
            </a:xfrm>
            <a:custGeom>
              <a:avLst/>
              <a:gdLst/>
              <a:ahLst/>
              <a:cxnLst/>
              <a:rect l="l" t="t" r="r" b="b"/>
              <a:pathLst>
                <a:path w="8435" h="47783" extrusionOk="0">
                  <a:moveTo>
                    <a:pt x="0" y="0"/>
                  </a:moveTo>
                  <a:lnTo>
                    <a:pt x="0" y="47782"/>
                  </a:lnTo>
                  <a:lnTo>
                    <a:pt x="8435" y="47782"/>
                  </a:lnTo>
                  <a:lnTo>
                    <a:pt x="8435"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3" name="Google Shape;1723;p11"/>
            <p:cNvSpPr/>
            <p:nvPr/>
          </p:nvSpPr>
          <p:spPr>
            <a:xfrm>
              <a:off x="6451225" y="-634175"/>
              <a:ext cx="351125" cy="1228900"/>
            </a:xfrm>
            <a:custGeom>
              <a:avLst/>
              <a:gdLst/>
              <a:ahLst/>
              <a:cxnLst/>
              <a:rect l="l" t="t" r="r" b="b"/>
              <a:pathLst>
                <a:path w="14045" h="49156" extrusionOk="0">
                  <a:moveTo>
                    <a:pt x="1" y="0"/>
                  </a:moveTo>
                  <a:lnTo>
                    <a:pt x="1" y="49155"/>
                  </a:lnTo>
                  <a:lnTo>
                    <a:pt x="14045" y="49155"/>
                  </a:lnTo>
                  <a:lnTo>
                    <a:pt x="14045"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4" name="Google Shape;1724;p11"/>
            <p:cNvSpPr/>
            <p:nvPr/>
          </p:nvSpPr>
          <p:spPr>
            <a:xfrm>
              <a:off x="6532775" y="-634175"/>
              <a:ext cx="187525" cy="1228900"/>
            </a:xfrm>
            <a:custGeom>
              <a:avLst/>
              <a:gdLst/>
              <a:ahLst/>
              <a:cxnLst/>
              <a:rect l="l" t="t" r="r" b="b"/>
              <a:pathLst>
                <a:path w="7501" h="49156" extrusionOk="0">
                  <a:moveTo>
                    <a:pt x="1" y="0"/>
                  </a:moveTo>
                  <a:lnTo>
                    <a:pt x="1" y="49155"/>
                  </a:lnTo>
                  <a:lnTo>
                    <a:pt x="7501" y="49155"/>
                  </a:lnTo>
                  <a:lnTo>
                    <a:pt x="7501"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5" name="Google Shape;1725;p11"/>
            <p:cNvSpPr/>
            <p:nvPr/>
          </p:nvSpPr>
          <p:spPr>
            <a:xfrm>
              <a:off x="6884400" y="-634175"/>
              <a:ext cx="363050" cy="1194575"/>
            </a:xfrm>
            <a:custGeom>
              <a:avLst/>
              <a:gdLst/>
              <a:ahLst/>
              <a:cxnLst/>
              <a:rect l="l" t="t" r="r" b="b"/>
              <a:pathLst>
                <a:path w="14522" h="47783" extrusionOk="0">
                  <a:moveTo>
                    <a:pt x="0" y="0"/>
                  </a:moveTo>
                  <a:lnTo>
                    <a:pt x="0" y="47782"/>
                  </a:lnTo>
                  <a:lnTo>
                    <a:pt x="14522" y="47782"/>
                  </a:lnTo>
                  <a:lnTo>
                    <a:pt x="14522" y="0"/>
                  </a:lnTo>
                  <a:close/>
                </a:path>
              </a:pathLst>
            </a:custGeom>
            <a:solidFill>
              <a:srgbClr val="8019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6" name="Google Shape;1726;p11"/>
            <p:cNvSpPr/>
            <p:nvPr/>
          </p:nvSpPr>
          <p:spPr>
            <a:xfrm>
              <a:off x="6978375" y="-634175"/>
              <a:ext cx="198950" cy="1194575"/>
            </a:xfrm>
            <a:custGeom>
              <a:avLst/>
              <a:gdLst/>
              <a:ahLst/>
              <a:cxnLst/>
              <a:rect l="l" t="t" r="r" b="b"/>
              <a:pathLst>
                <a:path w="7958" h="47783" extrusionOk="0">
                  <a:moveTo>
                    <a:pt x="1" y="0"/>
                  </a:moveTo>
                  <a:lnTo>
                    <a:pt x="1" y="47782"/>
                  </a:lnTo>
                  <a:lnTo>
                    <a:pt x="7958" y="47782"/>
                  </a:lnTo>
                  <a:lnTo>
                    <a:pt x="7958" y="0"/>
                  </a:lnTo>
                  <a:close/>
                </a:path>
              </a:pathLst>
            </a:custGeom>
            <a:solidFill>
              <a:srgbClr val="B7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7" name="Google Shape;1727;p11"/>
            <p:cNvSpPr/>
            <p:nvPr/>
          </p:nvSpPr>
          <p:spPr>
            <a:xfrm>
              <a:off x="211400" y="-634175"/>
              <a:ext cx="7094250" cy="25"/>
            </a:xfrm>
            <a:custGeom>
              <a:avLst/>
              <a:gdLst/>
              <a:ahLst/>
              <a:cxnLst/>
              <a:rect l="l" t="t" r="r" b="b"/>
              <a:pathLst>
                <a:path w="283770" h="1" fill="none" extrusionOk="0">
                  <a:moveTo>
                    <a:pt x="0" y="0"/>
                  </a:moveTo>
                  <a:lnTo>
                    <a:pt x="283769" y="0"/>
                  </a:lnTo>
                </a:path>
              </a:pathLst>
            </a:custGeom>
            <a:noFill/>
            <a:ln w="46750" cap="flat" cmpd="sng">
              <a:solidFill>
                <a:srgbClr val="FFB726"/>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8" name="Google Shape;1728;p11"/>
            <p:cNvSpPr/>
            <p:nvPr/>
          </p:nvSpPr>
          <p:spPr>
            <a:xfrm>
              <a:off x="7287225" y="-693375"/>
              <a:ext cx="127825" cy="128350"/>
            </a:xfrm>
            <a:custGeom>
              <a:avLst/>
              <a:gdLst/>
              <a:ahLst/>
              <a:cxnLst/>
              <a:rect l="l" t="t" r="r" b="b"/>
              <a:pathLst>
                <a:path w="5113" h="5134" extrusionOk="0">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9" name="Google Shape;1729;p11"/>
            <p:cNvSpPr/>
            <p:nvPr/>
          </p:nvSpPr>
          <p:spPr>
            <a:xfrm>
              <a:off x="193475" y="-693375"/>
              <a:ext cx="128350" cy="128350"/>
            </a:xfrm>
            <a:custGeom>
              <a:avLst/>
              <a:gdLst/>
              <a:ahLst/>
              <a:cxnLst/>
              <a:rect l="l" t="t" r="r" b="b"/>
              <a:pathLst>
                <a:path w="5134" h="5134" extrusionOk="0">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30" name="Google Shape;1730;p11"/>
          <p:cNvSpPr txBox="1">
            <a:spLocks noGrp="1"/>
          </p:cNvSpPr>
          <p:nvPr>
            <p:ph type="title" hasCustomPrompt="1"/>
          </p:nvPr>
        </p:nvSpPr>
        <p:spPr>
          <a:xfrm rot="178">
            <a:off x="3482167" y="1513433"/>
            <a:ext cx="7740800" cy="164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9600"/>
              <a:buNone/>
              <a:defRPr sz="10400">
                <a:solidFill>
                  <a:schemeClr val="accent2"/>
                </a:solidFill>
              </a:defRPr>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1731" name="Google Shape;1731;p11"/>
          <p:cNvSpPr txBox="1">
            <a:spLocks noGrp="1"/>
          </p:cNvSpPr>
          <p:nvPr>
            <p:ph type="subTitle" idx="1"/>
          </p:nvPr>
        </p:nvSpPr>
        <p:spPr>
          <a:xfrm>
            <a:off x="4885400" y="3120325"/>
            <a:ext cx="6337200" cy="65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3436103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835200"/>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extLst>
      <p:ext uri="{BB962C8B-B14F-4D97-AF65-F5344CB8AC3E}">
        <p14:creationId xmlns:p14="http://schemas.microsoft.com/office/powerpoint/2010/main" val="4263101167"/>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6270"/>
        <p:cNvGrpSpPr/>
        <p:nvPr/>
      </p:nvGrpSpPr>
      <p:grpSpPr>
        <a:xfrm>
          <a:off x="0" y="0"/>
          <a:ext cx="0" cy="0"/>
          <a:chOff x="0" y="0"/>
          <a:chExt cx="0" cy="0"/>
        </a:xfrm>
      </p:grpSpPr>
      <p:sp>
        <p:nvSpPr>
          <p:cNvPr id="6271" name="Google Shape;6271;p3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6272" name="Google Shape;6272;p3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456253082"/>
      </p:ext>
    </p:extLst>
  </p:cSld>
  <p:clrMap bg1="lt1" tx1="dk1" bg2="dk2" tx2="lt2" accent1="accent1" accent2="accent2" accent3="accent3" accent4="accent4" accent5="accent5" accent6="accent6" hlink="hlink" folHlink="folHlink"/>
  <p:sldLayoutIdLst>
    <p:sldLayoutId id="2147483698" r:id="rId1"/>
    <p:sldLayoutId id="2147483699"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96E9-D1DA-4B72-9E85-DC778447E4F7}"/>
              </a:ext>
            </a:extLst>
          </p:cNvPr>
          <p:cNvSpPr>
            <a:spLocks noGrp="1"/>
          </p:cNvSpPr>
          <p:nvPr>
            <p:ph type="ctrTitle"/>
          </p:nvPr>
        </p:nvSpPr>
        <p:spPr>
          <a:xfrm>
            <a:off x="145774" y="2136347"/>
            <a:ext cx="11900452" cy="1010277"/>
          </a:xfrm>
        </p:spPr>
        <p:txBody>
          <a:bodyPr/>
          <a:lstStyle/>
          <a:p>
            <a:r>
              <a:rPr lang="en-US" sz="4000" b="1" u="sng" dirty="0">
                <a:effectLst/>
                <a:latin typeface="Calibri" panose="020F0502020204030204" pitchFamily="34" charset="0"/>
                <a:cs typeface="Calibri" panose="020F0502020204030204" pitchFamily="34" charset="0"/>
              </a:rPr>
              <a:t>Sentiment Analysis on Movie Reviews</a:t>
            </a:r>
            <a:endParaRPr lang="en-IN" sz="4000" b="1" u="sng"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1E89F3E-11A6-4C6A-9C3C-F146F1CD7CDF}"/>
              </a:ext>
            </a:extLst>
          </p:cNvPr>
          <p:cNvSpPr>
            <a:spLocks noGrp="1"/>
          </p:cNvSpPr>
          <p:nvPr>
            <p:ph type="subTitle" idx="1"/>
          </p:nvPr>
        </p:nvSpPr>
        <p:spPr>
          <a:xfrm>
            <a:off x="-109171" y="3711375"/>
            <a:ext cx="11900452" cy="631600"/>
          </a:xfrm>
        </p:spPr>
        <p:txBody>
          <a:bodyPr/>
          <a:lstStyle/>
          <a:p>
            <a:r>
              <a:rPr lang="en-US" sz="2400" dirty="0">
                <a:latin typeface="Calibri" panose="020F0502020204030204" pitchFamily="34" charset="0"/>
                <a:cs typeface="Calibri" panose="020F0502020204030204" pitchFamily="34" charset="0"/>
              </a:rPr>
              <a:t>By </a:t>
            </a:r>
            <a:r>
              <a:rPr lang="en-US" sz="2400" dirty="0" err="1">
                <a:latin typeface="Calibri" panose="020F0502020204030204" pitchFamily="34" charset="0"/>
                <a:cs typeface="Calibri" panose="020F0502020204030204" pitchFamily="34" charset="0"/>
              </a:rPr>
              <a:t>Sarjakkumar</a:t>
            </a:r>
            <a:r>
              <a:rPr lang="en-US" sz="2400" dirty="0">
                <a:latin typeface="Calibri" panose="020F0502020204030204" pitchFamily="34" charset="0"/>
                <a:cs typeface="Calibri" panose="020F0502020204030204" pitchFamily="34" charset="0"/>
              </a:rPr>
              <a:t> Kothiya                                                                   </a:t>
            </a:r>
            <a:r>
              <a:rPr lang="en-US" sz="2400" dirty="0" err="1">
                <a:latin typeface="Calibri" panose="020F0502020204030204" pitchFamily="34" charset="0"/>
                <a:cs typeface="Calibri" panose="020F0502020204030204" pitchFamily="34" charset="0"/>
              </a:rPr>
              <a:t>Abhikumar</a:t>
            </a:r>
            <a:r>
              <a:rPr lang="en-US" sz="2400" dirty="0">
                <a:latin typeface="Calibri" panose="020F0502020204030204" pitchFamily="34" charset="0"/>
                <a:cs typeface="Calibri" panose="020F0502020204030204" pitchFamily="34" charset="0"/>
              </a:rPr>
              <a:t> Patel</a:t>
            </a:r>
          </a:p>
          <a:p>
            <a:r>
              <a:rPr lang="en-US" sz="2400" dirty="0">
                <a:latin typeface="Calibri" panose="020F0502020204030204" pitchFamily="34" charset="0"/>
                <a:cs typeface="Calibri" panose="020F0502020204030204" pitchFamily="34" charset="0"/>
              </a:rPr>
              <a:t>    SID: U01882769                                                                            SID: U01883041</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71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4BEA-1239-43F7-9C5C-5D78B545E402}"/>
              </a:ext>
            </a:extLst>
          </p:cNvPr>
          <p:cNvSpPr>
            <a:spLocks noGrp="1"/>
          </p:cNvSpPr>
          <p:nvPr>
            <p:ph type="title"/>
          </p:nvPr>
        </p:nvSpPr>
        <p:spPr/>
        <p:txBody>
          <a:bodyPr/>
          <a:lstStyle/>
          <a:p>
            <a:r>
              <a:rPr lang="en-IN" b="1" dirty="0"/>
              <a:t> BERT Model for Sentiment Analysis</a:t>
            </a:r>
            <a:endParaRPr lang="en-IN" dirty="0"/>
          </a:p>
        </p:txBody>
      </p:sp>
      <p:sp>
        <p:nvSpPr>
          <p:cNvPr id="3" name="Text Placeholder 2">
            <a:extLst>
              <a:ext uri="{FF2B5EF4-FFF2-40B4-BE49-F238E27FC236}">
                <a16:creationId xmlns:a16="http://schemas.microsoft.com/office/drawing/2014/main" id="{0CA40866-1E79-48EB-BF51-DC7FCF5D37CF}"/>
              </a:ext>
            </a:extLst>
          </p:cNvPr>
          <p:cNvSpPr>
            <a:spLocks noGrp="1"/>
          </p:cNvSpPr>
          <p:nvPr>
            <p:ph type="body" idx="1"/>
          </p:nvPr>
        </p:nvSpPr>
        <p:spPr>
          <a:xfrm>
            <a:off x="960000" y="1630724"/>
            <a:ext cx="9850400" cy="3494800"/>
          </a:xfrm>
        </p:spPr>
        <p:txBody>
          <a:bodyPr/>
          <a:lstStyle/>
          <a:p>
            <a:pPr marL="472012"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BERT (Bidirectional Encoder Representations from Transformers): </a:t>
            </a:r>
            <a:r>
              <a:rPr lang="en-US" dirty="0">
                <a:latin typeface="Calibri" panose="020F0502020204030204" pitchFamily="34" charset="0"/>
                <a:cs typeface="Calibri" panose="020F0502020204030204" pitchFamily="34" charset="0"/>
              </a:rPr>
              <a:t>BERT is a powerful transformer-based language model known for its contextual understanding of text.</a:t>
            </a:r>
          </a:p>
          <a:p>
            <a:pPr marL="472012"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Utilizing BERT: </a:t>
            </a:r>
            <a:r>
              <a:rPr lang="en-US" dirty="0">
                <a:latin typeface="Calibri" panose="020F0502020204030204" pitchFamily="34" charset="0"/>
                <a:cs typeface="Calibri" panose="020F0502020204030204" pitchFamily="34" charset="0"/>
              </a:rPr>
              <a:t>Applied BERT's pre-trained model for sentiment analysis on IMDB movie reviews.</a:t>
            </a:r>
          </a:p>
          <a:p>
            <a:pPr marL="472012"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Tokenization Process: </a:t>
            </a:r>
            <a:r>
              <a:rPr lang="en-US" dirty="0">
                <a:latin typeface="Calibri" panose="020F0502020204030204" pitchFamily="34" charset="0"/>
                <a:cs typeface="Calibri" panose="020F0502020204030204" pitchFamily="34" charset="0"/>
              </a:rPr>
              <a:t>Employed BERT's tokenizer to break down text into tokens and encode sequences for model input.</a:t>
            </a:r>
          </a:p>
          <a:p>
            <a:pPr marL="472012"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Data Formatting: </a:t>
            </a:r>
            <a:r>
              <a:rPr lang="en-US" dirty="0">
                <a:latin typeface="Calibri" panose="020F0502020204030204" pitchFamily="34" charset="0"/>
                <a:cs typeface="Calibri" panose="020F0502020204030204" pitchFamily="34" charset="0"/>
              </a:rPr>
              <a:t>Prepared IMDB review texts for BERT by truncating and padding sequences.</a:t>
            </a:r>
          </a:p>
          <a:p>
            <a:pPr marL="472012"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b="1" dirty="0" err="1">
                <a:latin typeface="Calibri" panose="020F0502020204030204" pitchFamily="34" charset="0"/>
                <a:cs typeface="Calibri" panose="020F0502020204030204" pitchFamily="34" charset="0"/>
              </a:rPr>
              <a:t>PyTorch</a:t>
            </a:r>
            <a:r>
              <a:rPr lang="en-US" b="1" dirty="0">
                <a:latin typeface="Calibri" panose="020F0502020204030204" pitchFamily="34" charset="0"/>
                <a:cs typeface="Calibri" panose="020F0502020204030204" pitchFamily="34" charset="0"/>
              </a:rPr>
              <a:t> Datasets: </a:t>
            </a:r>
            <a:r>
              <a:rPr lang="en-US" dirty="0">
                <a:latin typeface="Calibri" panose="020F0502020204030204" pitchFamily="34" charset="0"/>
                <a:cs typeface="Calibri" panose="020F0502020204030204" pitchFamily="34" charset="0"/>
              </a:rPr>
              <a:t>Converted the formatted data into </a:t>
            </a:r>
            <a:r>
              <a:rPr lang="en-US" dirty="0" err="1">
                <a:latin typeface="Calibri" panose="020F0502020204030204" pitchFamily="34" charset="0"/>
                <a:cs typeface="Calibri" panose="020F0502020204030204" pitchFamily="34" charset="0"/>
              </a:rPr>
              <a:t>PyTorch</a:t>
            </a:r>
            <a:r>
              <a:rPr lang="en-US" dirty="0">
                <a:latin typeface="Calibri" panose="020F0502020204030204" pitchFamily="34" charset="0"/>
                <a:cs typeface="Calibri" panose="020F0502020204030204" pitchFamily="34" charset="0"/>
              </a:rPr>
              <a:t> datasets for training and evaluation.</a:t>
            </a:r>
          </a:p>
          <a:p>
            <a:pPr marL="472012"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BERT's Strength</a:t>
            </a:r>
            <a:r>
              <a:rPr lang="en-US" dirty="0">
                <a:latin typeface="Calibri" panose="020F0502020204030204" pitchFamily="34" charset="0"/>
                <a:cs typeface="Calibri" panose="020F0502020204030204" pitchFamily="34" charset="0"/>
              </a:rPr>
              <a:t>: Highlighted BERT's capability to capture nuanced context and semantics for accurate sentiment analysis.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58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4BEA-1239-43F7-9C5C-5D78B545E402}"/>
              </a:ext>
            </a:extLst>
          </p:cNvPr>
          <p:cNvSpPr>
            <a:spLocks noGrp="1"/>
          </p:cNvSpPr>
          <p:nvPr>
            <p:ph type="title"/>
          </p:nvPr>
        </p:nvSpPr>
        <p:spPr>
          <a:xfrm>
            <a:off x="960000" y="751159"/>
            <a:ext cx="10272000" cy="763600"/>
          </a:xfrm>
        </p:spPr>
        <p:txBody>
          <a:bodyPr/>
          <a:lstStyle/>
          <a:p>
            <a:r>
              <a:rPr lang="en-IN" b="1" dirty="0"/>
              <a:t>BERT Model Training</a:t>
            </a:r>
            <a:endParaRPr lang="en-IN" dirty="0"/>
          </a:p>
        </p:txBody>
      </p:sp>
      <p:sp>
        <p:nvSpPr>
          <p:cNvPr id="3" name="Text Placeholder 2">
            <a:extLst>
              <a:ext uri="{FF2B5EF4-FFF2-40B4-BE49-F238E27FC236}">
                <a16:creationId xmlns:a16="http://schemas.microsoft.com/office/drawing/2014/main" id="{0CA40866-1E79-48EB-BF51-DC7FCF5D37CF}"/>
              </a:ext>
            </a:extLst>
          </p:cNvPr>
          <p:cNvSpPr>
            <a:spLocks noGrp="1"/>
          </p:cNvSpPr>
          <p:nvPr>
            <p:ph type="body" idx="1"/>
          </p:nvPr>
        </p:nvSpPr>
        <p:spPr>
          <a:xfrm>
            <a:off x="960000" y="1254508"/>
            <a:ext cx="9850400" cy="4845809"/>
          </a:xfrm>
        </p:spPr>
        <p:txBody>
          <a:bodyPr/>
          <a:lstStyle/>
          <a:p>
            <a:pPr marL="472012" indent="-285750">
              <a:buFont typeface="Arial" panose="020B0604020202020204" pitchFamily="34" charset="0"/>
              <a:buChar char="•"/>
            </a:pPr>
            <a:r>
              <a:rPr lang="en-US" sz="1800" b="1" dirty="0">
                <a:latin typeface="Calibri" panose="020F0502020204030204" pitchFamily="34" charset="0"/>
                <a:cs typeface="Calibri" panose="020F0502020204030204" pitchFamily="34" charset="0"/>
              </a:rPr>
              <a:t>Architecture Overview: </a:t>
            </a:r>
            <a:r>
              <a:rPr lang="en-US" sz="1800" dirty="0">
                <a:latin typeface="Calibri" panose="020F0502020204030204" pitchFamily="34" charset="0"/>
                <a:cs typeface="Calibri" panose="020F0502020204030204" pitchFamily="34" charset="0"/>
              </a:rPr>
              <a:t>Utilized BERT for Sequence Classification, a pre-trained model fine-tuned for sentiment analysis tasks.</a:t>
            </a:r>
          </a:p>
          <a:p>
            <a:pPr marL="472012"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b="1" dirty="0">
                <a:latin typeface="Calibri" panose="020F0502020204030204" pitchFamily="34" charset="0"/>
                <a:cs typeface="Calibri" panose="020F0502020204030204" pitchFamily="34" charset="0"/>
              </a:rPr>
              <a:t>Training Configuration: </a:t>
            </a:r>
            <a:r>
              <a:rPr lang="en-US" sz="1800" dirty="0">
                <a:latin typeface="Calibri" panose="020F0502020204030204" pitchFamily="34" charset="0"/>
                <a:cs typeface="Calibri" panose="020F0502020204030204" pitchFamily="34" charset="0"/>
              </a:rPr>
              <a:t>Defined essential training arguments, including epochs, batch sizes, and learning rate warmup, optimizing model performance.</a:t>
            </a:r>
          </a:p>
          <a:p>
            <a:pPr marL="472012"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b="1" dirty="0">
                <a:latin typeface="Calibri" panose="020F0502020204030204" pitchFamily="34" charset="0"/>
                <a:cs typeface="Calibri" panose="020F0502020204030204" pitchFamily="34" charset="0"/>
              </a:rPr>
              <a:t>Trainer Initialization: </a:t>
            </a:r>
            <a:r>
              <a:rPr lang="en-US" sz="1800" dirty="0">
                <a:latin typeface="Calibri" panose="020F0502020204030204" pitchFamily="34" charset="0"/>
                <a:cs typeface="Calibri" panose="020F0502020204030204" pitchFamily="34" charset="0"/>
              </a:rPr>
              <a:t>Initialized the Trainer class from the Transformers library, incorporating the BERT model, training arguments, and datasets.</a:t>
            </a:r>
          </a:p>
          <a:p>
            <a:pPr marL="472012"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b="1" dirty="0">
                <a:latin typeface="Calibri" panose="020F0502020204030204" pitchFamily="34" charset="0"/>
                <a:cs typeface="Calibri" panose="020F0502020204030204" pitchFamily="34" charset="0"/>
              </a:rPr>
              <a:t>Training Process: </a:t>
            </a:r>
            <a:r>
              <a:rPr lang="en-US" sz="1800" dirty="0">
                <a:latin typeface="Calibri" panose="020F0502020204030204" pitchFamily="34" charset="0"/>
                <a:cs typeface="Calibri" panose="020F0502020204030204" pitchFamily="34" charset="0"/>
              </a:rPr>
              <a:t>Executed the training phase, wherein the model learned to discern sentiment patterns from the IMDB movie review dataset.</a:t>
            </a:r>
          </a:p>
          <a:p>
            <a:pPr marL="472012"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b="1" dirty="0">
                <a:latin typeface="Calibri" panose="020F0502020204030204" pitchFamily="34" charset="0"/>
                <a:cs typeface="Calibri" panose="020F0502020204030204" pitchFamily="34" charset="0"/>
              </a:rPr>
              <a:t>Evaluation: </a:t>
            </a:r>
            <a:r>
              <a:rPr lang="en-US" sz="1800" dirty="0">
                <a:latin typeface="Calibri" panose="020F0502020204030204" pitchFamily="34" charset="0"/>
                <a:cs typeface="Calibri" panose="020F0502020204030204" pitchFamily="34" charset="0"/>
              </a:rPr>
              <a:t>Assessed model accuracy, loss, and other pertinent metrics to gauge performance during and after training.</a:t>
            </a:r>
          </a:p>
          <a:p>
            <a:pPr marL="472012"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b="1" dirty="0">
                <a:latin typeface="Calibri" panose="020F0502020204030204" pitchFamily="34" charset="0"/>
                <a:cs typeface="Calibri" panose="020F0502020204030204" pitchFamily="34" charset="0"/>
              </a:rPr>
              <a:t>Impact: </a:t>
            </a:r>
            <a:r>
              <a:rPr lang="en-US" sz="1800" dirty="0">
                <a:latin typeface="Calibri" panose="020F0502020204030204" pitchFamily="34" charset="0"/>
                <a:cs typeface="Calibri" panose="020F0502020204030204" pitchFamily="34" charset="0"/>
              </a:rPr>
              <a:t>Emphasized BERT's ability to yield robust sentiment analysis results through its deep contextual understanding. </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629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509DDA-B14B-4795-BEB8-80343E3B1BD2}"/>
              </a:ext>
            </a:extLst>
          </p:cNvPr>
          <p:cNvPicPr>
            <a:picLocks noChangeAspect="1"/>
          </p:cNvPicPr>
          <p:nvPr/>
        </p:nvPicPr>
        <p:blipFill>
          <a:blip r:embed="rId2"/>
          <a:stretch>
            <a:fillRect/>
          </a:stretch>
        </p:blipFill>
        <p:spPr>
          <a:xfrm>
            <a:off x="1163442" y="2335237"/>
            <a:ext cx="2867025" cy="3332137"/>
          </a:xfrm>
          <a:prstGeom prst="rect">
            <a:avLst/>
          </a:prstGeom>
        </p:spPr>
      </p:pic>
      <p:pic>
        <p:nvPicPr>
          <p:cNvPr id="5" name="Picture 4">
            <a:extLst>
              <a:ext uri="{FF2B5EF4-FFF2-40B4-BE49-F238E27FC236}">
                <a16:creationId xmlns:a16="http://schemas.microsoft.com/office/drawing/2014/main" id="{80D22438-C258-411C-BADD-3B7BBCE3B85F}"/>
              </a:ext>
            </a:extLst>
          </p:cNvPr>
          <p:cNvPicPr>
            <a:picLocks noChangeAspect="1"/>
          </p:cNvPicPr>
          <p:nvPr/>
        </p:nvPicPr>
        <p:blipFill>
          <a:blip r:embed="rId3"/>
          <a:stretch>
            <a:fillRect/>
          </a:stretch>
        </p:blipFill>
        <p:spPr>
          <a:xfrm>
            <a:off x="4662488" y="2335238"/>
            <a:ext cx="2867025" cy="3332136"/>
          </a:xfrm>
          <a:prstGeom prst="rect">
            <a:avLst/>
          </a:prstGeom>
        </p:spPr>
      </p:pic>
      <p:pic>
        <p:nvPicPr>
          <p:cNvPr id="7" name="Picture 6">
            <a:extLst>
              <a:ext uri="{FF2B5EF4-FFF2-40B4-BE49-F238E27FC236}">
                <a16:creationId xmlns:a16="http://schemas.microsoft.com/office/drawing/2014/main" id="{66046E7F-18FA-495F-843E-6A1EDD899152}"/>
              </a:ext>
            </a:extLst>
          </p:cNvPr>
          <p:cNvPicPr>
            <a:picLocks noChangeAspect="1"/>
          </p:cNvPicPr>
          <p:nvPr/>
        </p:nvPicPr>
        <p:blipFill>
          <a:blip r:embed="rId4"/>
          <a:stretch>
            <a:fillRect/>
          </a:stretch>
        </p:blipFill>
        <p:spPr>
          <a:xfrm>
            <a:off x="8161534" y="2335237"/>
            <a:ext cx="2867025" cy="3332137"/>
          </a:xfrm>
          <a:prstGeom prst="rect">
            <a:avLst/>
          </a:prstGeom>
        </p:spPr>
      </p:pic>
      <p:sp>
        <p:nvSpPr>
          <p:cNvPr id="8" name="TextBox 7">
            <a:extLst>
              <a:ext uri="{FF2B5EF4-FFF2-40B4-BE49-F238E27FC236}">
                <a16:creationId xmlns:a16="http://schemas.microsoft.com/office/drawing/2014/main" id="{B56487CB-9A61-41A5-93F5-921540BB7FBB}"/>
              </a:ext>
            </a:extLst>
          </p:cNvPr>
          <p:cNvSpPr txBox="1"/>
          <p:nvPr/>
        </p:nvSpPr>
        <p:spPr>
          <a:xfrm>
            <a:off x="1533379" y="1364566"/>
            <a:ext cx="8454684" cy="584775"/>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The results of the sentiment analysis determine whether the review expresses a positive or negative sentiment:</a:t>
            </a:r>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3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4BEA-1239-43F7-9C5C-5D78B545E402}"/>
              </a:ext>
            </a:extLst>
          </p:cNvPr>
          <p:cNvSpPr>
            <a:spLocks noGrp="1"/>
          </p:cNvSpPr>
          <p:nvPr>
            <p:ph type="title"/>
          </p:nvPr>
        </p:nvSpPr>
        <p:spPr>
          <a:xfrm>
            <a:off x="960000" y="751159"/>
            <a:ext cx="10272000" cy="763600"/>
          </a:xfrm>
        </p:spPr>
        <p:txBody>
          <a:bodyPr/>
          <a:lstStyle/>
          <a:p>
            <a:r>
              <a:rPr lang="en-IN" b="1" dirty="0"/>
              <a:t>Conclusion</a:t>
            </a:r>
            <a:endParaRPr lang="en-IN" dirty="0"/>
          </a:p>
        </p:txBody>
      </p:sp>
      <p:sp>
        <p:nvSpPr>
          <p:cNvPr id="3" name="Text Placeholder 2">
            <a:extLst>
              <a:ext uri="{FF2B5EF4-FFF2-40B4-BE49-F238E27FC236}">
                <a16:creationId xmlns:a16="http://schemas.microsoft.com/office/drawing/2014/main" id="{0CA40866-1E79-48EB-BF51-DC7FCF5D37CF}"/>
              </a:ext>
            </a:extLst>
          </p:cNvPr>
          <p:cNvSpPr>
            <a:spLocks noGrp="1"/>
          </p:cNvSpPr>
          <p:nvPr>
            <p:ph type="body" idx="1"/>
          </p:nvPr>
        </p:nvSpPr>
        <p:spPr>
          <a:xfrm>
            <a:off x="960000" y="1254508"/>
            <a:ext cx="9850400" cy="4845809"/>
          </a:xfrm>
        </p:spPr>
        <p:txBody>
          <a:bodyPr/>
          <a:lstStyle/>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Key Findings:</a:t>
            </a:r>
          </a:p>
          <a:p>
            <a:pPr marL="186262" indent="0">
              <a:buNone/>
            </a:pPr>
            <a:r>
              <a:rPr lang="en-US" sz="1800" dirty="0">
                <a:latin typeface="Calibri" panose="020F0502020204030204" pitchFamily="34" charset="0"/>
                <a:cs typeface="Calibri" panose="020F0502020204030204" pitchFamily="34" charset="0"/>
              </a:rPr>
              <a:t>Successful application of various sentiment analysis techniques on IMDB movie reviews.</a:t>
            </a:r>
          </a:p>
          <a:p>
            <a:pPr marL="186262" indent="0">
              <a:buNone/>
            </a:pPr>
            <a:r>
              <a:rPr lang="en-US" sz="1800" dirty="0">
                <a:latin typeface="Calibri" panose="020F0502020204030204" pitchFamily="34" charset="0"/>
                <a:cs typeface="Calibri" panose="020F0502020204030204" pitchFamily="34" charset="0"/>
              </a:rPr>
              <a:t>Traditional ML methods like Naive Bayes showcased moderate accuracy.</a:t>
            </a:r>
          </a:p>
          <a:p>
            <a:pPr marL="186262" indent="0">
              <a:buNone/>
            </a:pPr>
            <a:r>
              <a:rPr lang="en-US" sz="1800" dirty="0">
                <a:latin typeface="Calibri" panose="020F0502020204030204" pitchFamily="34" charset="0"/>
                <a:cs typeface="Calibri" panose="020F0502020204030204" pitchFamily="34" charset="0"/>
              </a:rPr>
              <a:t>NLTK's sentiment analysis demonstrated comparable performance with traditional approaches.</a:t>
            </a:r>
          </a:p>
          <a:p>
            <a:pPr marL="186262" indent="0">
              <a:buNone/>
            </a:pPr>
            <a:r>
              <a:rPr lang="en-US" sz="1800" dirty="0">
                <a:latin typeface="Calibri" panose="020F0502020204030204" pitchFamily="34" charset="0"/>
                <a:cs typeface="Calibri" panose="020F0502020204030204" pitchFamily="34" charset="0"/>
              </a:rPr>
              <a:t>VADER's lexicon-based analysis captured nuanced sentiments effectively.</a:t>
            </a:r>
          </a:p>
          <a:p>
            <a:pPr marL="186262" indent="0">
              <a:buNone/>
            </a:pPr>
            <a:r>
              <a:rPr lang="en-US" sz="1800" dirty="0">
                <a:latin typeface="Calibri" panose="020F0502020204030204" pitchFamily="34" charset="0"/>
                <a:cs typeface="Calibri" panose="020F0502020204030204" pitchFamily="34" charset="0"/>
              </a:rPr>
              <a:t>BERT, a deep learning model, outperformed traditional methods, achieving superior accuracy.</a:t>
            </a:r>
          </a:p>
          <a:p>
            <a:pPr marL="186262" indent="0">
              <a:buNone/>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b="1" dirty="0">
                <a:latin typeface="Calibri" panose="020F0502020204030204" pitchFamily="34" charset="0"/>
                <a:cs typeface="Calibri" panose="020F0502020204030204" pitchFamily="34" charset="0"/>
              </a:rPr>
              <a:t>    Challenges:</a:t>
            </a:r>
          </a:p>
          <a:p>
            <a:pPr marL="186262" indent="0">
              <a:buNone/>
            </a:pPr>
            <a:r>
              <a:rPr lang="en-US" sz="1800" dirty="0">
                <a:latin typeface="Calibri" panose="020F0502020204030204" pitchFamily="34" charset="0"/>
                <a:cs typeface="Calibri" panose="020F0502020204030204" pitchFamily="34" charset="0"/>
              </a:rPr>
              <a:t>Handling data preprocessing intricacies, including HTML tag removal and lowercase conversion.</a:t>
            </a:r>
          </a:p>
          <a:p>
            <a:pPr marL="186262" indent="0">
              <a:buNone/>
            </a:pPr>
            <a:r>
              <a:rPr lang="en-US" sz="1800" dirty="0">
                <a:latin typeface="Calibri" panose="020F0502020204030204" pitchFamily="34" charset="0"/>
                <a:cs typeface="Calibri" panose="020F0502020204030204" pitchFamily="34" charset="0"/>
              </a:rPr>
              <a:t>Interpreting complex deep learning models like BERT requires substantial computational resources.</a:t>
            </a:r>
          </a:p>
          <a:p>
            <a:pPr marL="186262" indent="0">
              <a:buNone/>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Future Prospects:</a:t>
            </a:r>
          </a:p>
          <a:p>
            <a:pPr marL="186262" indent="0">
              <a:buNone/>
            </a:pPr>
            <a:r>
              <a:rPr lang="en-US" sz="1800" dirty="0">
                <a:latin typeface="Calibri" panose="020F0502020204030204" pitchFamily="34" charset="0"/>
                <a:cs typeface="Calibri" panose="020F0502020204030204" pitchFamily="34" charset="0"/>
              </a:rPr>
              <a:t>Potential integration of ensemble methods for improved sentiment prediction.</a:t>
            </a:r>
          </a:p>
          <a:p>
            <a:pPr marL="186262" indent="0">
              <a:buNone/>
            </a:pPr>
            <a:r>
              <a:rPr lang="en-US" sz="1800" dirty="0">
                <a:latin typeface="Calibri" panose="020F0502020204030204" pitchFamily="34" charset="0"/>
                <a:cs typeface="Calibri" panose="020F0502020204030204" pitchFamily="34" charset="0"/>
              </a:rPr>
              <a:t>Exploration of advanced deep learning architectures beyond BERT for enhanced accuracy.</a:t>
            </a:r>
          </a:p>
          <a:p>
            <a:pPr marL="186262" indent="0">
              <a:buNone/>
            </a:pPr>
            <a:r>
              <a:rPr lang="en-US" sz="1800" dirty="0">
                <a:latin typeface="Calibri" panose="020F0502020204030204" pitchFamily="34" charset="0"/>
                <a:cs typeface="Calibri" panose="020F0502020204030204" pitchFamily="34" charset="0"/>
              </a:rPr>
              <a:t>Consideration of fine-tuning techniques to optimize model performance further.</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152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AE71-4190-4B91-ADE8-73C33D253067}"/>
              </a:ext>
            </a:extLst>
          </p:cNvPr>
          <p:cNvSpPr>
            <a:spLocks noGrp="1"/>
          </p:cNvSpPr>
          <p:nvPr>
            <p:ph type="title"/>
          </p:nvPr>
        </p:nvSpPr>
        <p:spPr>
          <a:xfrm>
            <a:off x="960000" y="2665399"/>
            <a:ext cx="10272000" cy="1315757"/>
          </a:xfrm>
        </p:spPr>
        <p:txBody>
          <a:bodyPr/>
          <a:lstStyle/>
          <a:p>
            <a:r>
              <a:rPr lang="en-US" sz="6000" dirty="0"/>
              <a:t>Thank you !</a:t>
            </a:r>
            <a:endParaRPr lang="en-IN" sz="6000" dirty="0"/>
          </a:p>
        </p:txBody>
      </p:sp>
    </p:spTree>
    <p:extLst>
      <p:ext uri="{BB962C8B-B14F-4D97-AF65-F5344CB8AC3E}">
        <p14:creationId xmlns:p14="http://schemas.microsoft.com/office/powerpoint/2010/main" val="407476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E5FD02-D5F1-4702-B6E5-5136F7E70548}"/>
              </a:ext>
            </a:extLst>
          </p:cNvPr>
          <p:cNvSpPr>
            <a:spLocks noGrp="1"/>
          </p:cNvSpPr>
          <p:nvPr>
            <p:ph type="body" idx="1"/>
          </p:nvPr>
        </p:nvSpPr>
        <p:spPr>
          <a:xfrm>
            <a:off x="1088570" y="769257"/>
            <a:ext cx="9869715" cy="4673600"/>
          </a:xfrm>
        </p:spPr>
        <p:txBody>
          <a:bodyPr/>
          <a:lstStyle/>
          <a:p>
            <a:pPr marL="186262" indent="0">
              <a:buNone/>
            </a:pPr>
            <a:r>
              <a:rPr lang="en-IN" sz="2000" b="1" u="sng" dirty="0">
                <a:solidFill>
                  <a:schemeClr val="tx1"/>
                </a:solidFill>
                <a:latin typeface="Calibri" panose="020F0502020204030204" pitchFamily="34" charset="0"/>
                <a:cs typeface="Calibri" panose="020F0502020204030204" pitchFamily="34" charset="0"/>
              </a:rPr>
              <a:t>Objective</a:t>
            </a:r>
            <a:r>
              <a:rPr lang="en-IN" sz="2000" b="1" dirty="0">
                <a:solidFill>
                  <a:schemeClr val="tx1"/>
                </a:solidFill>
                <a:latin typeface="Calibri" panose="020F0502020204030204" pitchFamily="34" charset="0"/>
                <a:cs typeface="Calibri" panose="020F0502020204030204" pitchFamily="34" charset="0"/>
              </a:rPr>
              <a:t>: </a:t>
            </a:r>
            <a:r>
              <a:rPr lang="en-US" sz="2000" b="1" dirty="0">
                <a:solidFill>
                  <a:schemeClr val="tx1"/>
                </a:solidFill>
                <a:latin typeface="Calibri" panose="020F0502020204030204" pitchFamily="34" charset="0"/>
                <a:cs typeface="Calibri" panose="020F0502020204030204" pitchFamily="34" charset="0"/>
              </a:rPr>
              <a:t> </a:t>
            </a:r>
            <a:r>
              <a:rPr lang="en-US" sz="2000" dirty="0">
                <a:solidFill>
                  <a:schemeClr val="tx1"/>
                </a:solidFill>
                <a:latin typeface="Calibri" panose="020F0502020204030204" pitchFamily="34" charset="0"/>
                <a:cs typeface="Calibri" panose="020F0502020204030204" pitchFamily="34" charset="0"/>
              </a:rPr>
              <a:t>sentiment analysis on movie reviews to predict sentiments as either positive or negative.</a:t>
            </a:r>
          </a:p>
          <a:p>
            <a:pPr marL="186262" indent="0">
              <a:buNone/>
            </a:pPr>
            <a:endParaRPr lang="en-IN" dirty="0">
              <a:solidFill>
                <a:schemeClr val="tx1"/>
              </a:solidFill>
            </a:endParaRPr>
          </a:p>
          <a:p>
            <a:pPr marL="186262" indent="0">
              <a:buNone/>
            </a:pPr>
            <a:r>
              <a:rPr lang="en-IN" b="1" u="sng" dirty="0">
                <a:solidFill>
                  <a:schemeClr val="tx1"/>
                </a:solidFill>
              </a:rPr>
              <a:t>Purpose :</a:t>
            </a:r>
            <a:br>
              <a:rPr lang="en-IN" b="1" u="sng" dirty="0">
                <a:solidFill>
                  <a:schemeClr val="tx1"/>
                </a:solidFill>
              </a:rPr>
            </a:br>
            <a:endParaRPr lang="en-IN" dirty="0">
              <a:solidFill>
                <a:schemeClr val="tx1"/>
              </a:solidFill>
            </a:endParaRPr>
          </a:p>
          <a:p>
            <a:pPr marL="643462" indent="-457200">
              <a:buFont typeface="+mj-lt"/>
              <a:buAutoNum type="arabicPeriod"/>
            </a:pPr>
            <a:r>
              <a:rPr lang="en-US" b="1" dirty="0">
                <a:solidFill>
                  <a:schemeClr val="tx1"/>
                </a:solidFill>
              </a:rPr>
              <a:t>Assess Audience Sentiments</a:t>
            </a:r>
            <a:r>
              <a:rPr lang="en-US" dirty="0">
                <a:solidFill>
                  <a:schemeClr val="tx1"/>
                </a:solidFill>
              </a:rPr>
              <a:t>: Determine whether movie reviews are positive or negative.</a:t>
            </a:r>
          </a:p>
          <a:p>
            <a:pPr marL="643462" indent="-457200">
              <a:buFont typeface="+mj-lt"/>
              <a:buAutoNum type="arabicPeriod"/>
            </a:pPr>
            <a:endParaRPr lang="en-US" dirty="0">
              <a:solidFill>
                <a:schemeClr val="tx1"/>
              </a:solidFill>
            </a:endParaRPr>
          </a:p>
          <a:p>
            <a:pPr marL="643462" indent="-457200">
              <a:buFont typeface="+mj-lt"/>
              <a:buAutoNum type="arabicPeriod"/>
            </a:pPr>
            <a:r>
              <a:rPr lang="en-US" b="1" dirty="0">
                <a:solidFill>
                  <a:schemeClr val="tx1"/>
                </a:solidFill>
              </a:rPr>
              <a:t>Compare NLP Models</a:t>
            </a:r>
            <a:r>
              <a:rPr lang="en-US" dirty="0">
                <a:solidFill>
                  <a:schemeClr val="tx1"/>
                </a:solidFill>
              </a:rPr>
              <a:t>: Evaluate various machine learning and deep learning models for sentiment analysis.</a:t>
            </a:r>
          </a:p>
          <a:p>
            <a:pPr marL="643462" indent="-457200">
              <a:buFont typeface="+mj-lt"/>
              <a:buAutoNum type="arabicPeriod"/>
            </a:pPr>
            <a:endParaRPr lang="en-US" dirty="0">
              <a:solidFill>
                <a:schemeClr val="tx1"/>
              </a:solidFill>
            </a:endParaRPr>
          </a:p>
          <a:p>
            <a:pPr marL="643462" indent="-457200">
              <a:buFont typeface="+mj-lt"/>
              <a:buAutoNum type="arabicPeriod"/>
            </a:pPr>
            <a:r>
              <a:rPr lang="en-US" b="1" dirty="0">
                <a:solidFill>
                  <a:schemeClr val="tx1"/>
                </a:solidFill>
              </a:rPr>
              <a:t>Commercial Strategy Tool</a:t>
            </a:r>
            <a:r>
              <a:rPr lang="en-US" dirty="0">
                <a:solidFill>
                  <a:schemeClr val="tx1"/>
                </a:solidFill>
              </a:rPr>
              <a:t>: Provide insights for film industry marketing and recommendations.</a:t>
            </a:r>
          </a:p>
          <a:p>
            <a:pPr marL="643462" indent="-457200">
              <a:buFont typeface="+mj-lt"/>
              <a:buAutoNum type="arabicPeriod"/>
            </a:pPr>
            <a:endParaRPr lang="en-US" dirty="0">
              <a:solidFill>
                <a:schemeClr val="tx1"/>
              </a:solidFill>
            </a:endParaRPr>
          </a:p>
          <a:p>
            <a:pPr marL="643462" indent="-457200">
              <a:buFont typeface="+mj-lt"/>
              <a:buAutoNum type="arabicPeriod"/>
            </a:pPr>
            <a:r>
              <a:rPr lang="en-US" b="1" dirty="0">
                <a:solidFill>
                  <a:schemeClr val="tx1"/>
                </a:solidFill>
              </a:rPr>
              <a:t>Research and Education</a:t>
            </a:r>
            <a:r>
              <a:rPr lang="en-US" dirty="0">
                <a:solidFill>
                  <a:schemeClr val="tx1"/>
                </a:solidFill>
              </a:rPr>
              <a:t>: Enhance understanding and application of natural language processing techniques.</a:t>
            </a:r>
            <a:endParaRPr lang="en-IN" dirty="0">
              <a:solidFill>
                <a:schemeClr val="tx1"/>
              </a:solidFill>
            </a:endParaRPr>
          </a:p>
        </p:txBody>
      </p:sp>
    </p:spTree>
    <p:extLst>
      <p:ext uri="{BB962C8B-B14F-4D97-AF65-F5344CB8AC3E}">
        <p14:creationId xmlns:p14="http://schemas.microsoft.com/office/powerpoint/2010/main" val="157958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5722-A7DD-4C4E-AD88-74CBA00566A2}"/>
              </a:ext>
            </a:extLst>
          </p:cNvPr>
          <p:cNvSpPr>
            <a:spLocks noGrp="1"/>
          </p:cNvSpPr>
          <p:nvPr>
            <p:ph type="title"/>
          </p:nvPr>
        </p:nvSpPr>
        <p:spPr>
          <a:xfrm>
            <a:off x="1559170" y="1135966"/>
            <a:ext cx="9073660" cy="4586067"/>
          </a:xfrm>
        </p:spPr>
        <p:txBody>
          <a:bodyPr/>
          <a:lstStyle/>
          <a:p>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b="1" dirty="0">
                <a:latin typeface="Calibri" panose="020F0502020204030204" pitchFamily="34" charset="0"/>
                <a:cs typeface="Calibri" panose="020F0502020204030204" pitchFamily="34" charset="0"/>
              </a:rPr>
              <a:t>Dataset:</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Metadata available for 50,000 movies in the IMDB Dataset.</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Movies included were released on or before July 2017.</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The dataset encompasses various data points such as cast, crew, plot keywords, budget, revenue, posters, release dates, languages, production companies, countries, IMDB vote counts, and vote averages.</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Dataset contains files with over 10 million ratings.</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Ratings obtained from 120,000 users.</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Ratings scale ranges from 1 to 5.</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Ratings collected from the official IMDB website.</a:t>
            </a: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br>
              <a:rPr lang="en-US" sz="1800" dirty="0">
                <a:latin typeface="Calibri" panose="020F0502020204030204" pitchFamily="34" charset="0"/>
                <a:cs typeface="Calibri" panose="020F0502020204030204" pitchFamily="34" charset="0"/>
              </a:rPr>
            </a:b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33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6721DD-5B8A-4904-937F-DBD23AFCB48E}"/>
              </a:ext>
            </a:extLst>
          </p:cNvPr>
          <p:cNvSpPr>
            <a:spLocks noGrp="1"/>
          </p:cNvSpPr>
          <p:nvPr>
            <p:ph type="body" idx="1"/>
          </p:nvPr>
        </p:nvSpPr>
        <p:spPr>
          <a:xfrm>
            <a:off x="960000" y="1132113"/>
            <a:ext cx="9850400" cy="4107543"/>
          </a:xfrm>
        </p:spPr>
        <p:txBody>
          <a:bodyPr/>
          <a:lstStyle/>
          <a:p>
            <a:pPr marL="186262" indent="0" rtl="0">
              <a:buNone/>
            </a:pPr>
            <a:r>
              <a:rPr lang="en-US" sz="2000" b="1" u="sng" dirty="0">
                <a:solidFill>
                  <a:schemeClr val="tx1"/>
                </a:solidFill>
                <a:latin typeface="Calibri" panose="020F0502020204030204" pitchFamily="34" charset="0"/>
                <a:cs typeface="Calibri" panose="020F0502020204030204" pitchFamily="34" charset="0"/>
              </a:rPr>
              <a:t>Tools and Libraries Used:</a:t>
            </a:r>
            <a:br>
              <a:rPr lang="en-US" sz="2000" dirty="0">
                <a:solidFill>
                  <a:schemeClr val="tx1"/>
                </a:solidFill>
                <a:latin typeface="Calibri" panose="020F0502020204030204" pitchFamily="34" charset="0"/>
                <a:cs typeface="Calibri" panose="020F0502020204030204" pitchFamily="34" charset="0"/>
              </a:rPr>
            </a:br>
            <a:endParaRPr lang="en-US" sz="2000" dirty="0">
              <a:solidFill>
                <a:schemeClr val="tx1"/>
              </a:solidFill>
              <a:latin typeface="Calibri" panose="020F0502020204030204" pitchFamily="34" charset="0"/>
              <a:cs typeface="Calibri" panose="020F0502020204030204" pitchFamily="34" charset="0"/>
            </a:endParaRPr>
          </a:p>
          <a:p>
            <a:pPr marL="186262" indent="0" rtl="0">
              <a:buNone/>
            </a:pPr>
            <a:r>
              <a:rPr lang="en-US" sz="1800" b="1" dirty="0">
                <a:solidFill>
                  <a:schemeClr val="tx1"/>
                </a:solidFill>
                <a:latin typeface="Calibri" panose="020F0502020204030204" pitchFamily="34" charset="0"/>
                <a:cs typeface="Calibri" panose="020F0502020204030204" pitchFamily="34" charset="0"/>
              </a:rPr>
              <a:t>NLTK (Natural Language Toolkit): </a:t>
            </a:r>
            <a:br>
              <a:rPr lang="en-US" sz="1600" b="1" u="sng" dirty="0">
                <a:solidFill>
                  <a:schemeClr val="tx1"/>
                </a:solidFill>
                <a:latin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cs typeface="Calibri" panose="020F0502020204030204" pitchFamily="34" charset="0"/>
              </a:rPr>
              <a:t>Used for NLP tasks and It provides tools and methods for text processing, linguistic data analysis, and NLP. NLTK facilitates Text Processing, Tokenization, and Feature Extraction</a:t>
            </a:r>
            <a:br>
              <a:rPr lang="en-US" sz="1600" dirty="0">
                <a:solidFill>
                  <a:schemeClr val="tx1"/>
                </a:solidFill>
                <a:latin typeface="Calibri" panose="020F0502020204030204" pitchFamily="34" charset="0"/>
                <a:cs typeface="Calibri" panose="020F0502020204030204" pitchFamily="34" charset="0"/>
              </a:rPr>
            </a:br>
            <a:endParaRPr lang="en-US" sz="1600" dirty="0">
              <a:solidFill>
                <a:schemeClr val="tx1"/>
              </a:solidFill>
              <a:latin typeface="Calibri" panose="020F0502020204030204" pitchFamily="34" charset="0"/>
              <a:cs typeface="Calibri" panose="020F0502020204030204" pitchFamily="34" charset="0"/>
            </a:endParaRPr>
          </a:p>
          <a:p>
            <a:pPr marL="186262" indent="0" rtl="0">
              <a:buNone/>
            </a:pPr>
            <a:r>
              <a:rPr lang="en-US" sz="1800" b="1" dirty="0">
                <a:latin typeface="Calibri" panose="020F0502020204030204" pitchFamily="34" charset="0"/>
                <a:cs typeface="Calibri" panose="020F0502020204030204" pitchFamily="34" charset="0"/>
              </a:rPr>
              <a:t>Naive Bayes Classifier:</a:t>
            </a:r>
          </a:p>
          <a:p>
            <a:pPr marL="186262" indent="0" rtl="0">
              <a:buNone/>
            </a:pPr>
            <a:r>
              <a:rPr lang="en-US" dirty="0"/>
              <a:t>Leveraged from Scikit-learn and NLTK libraries for text classification tasks, particularly suited for its simplicity and efficiency in handling large datasets.</a:t>
            </a:r>
            <a:br>
              <a:rPr lang="en-US" sz="1600" dirty="0">
                <a:solidFill>
                  <a:schemeClr val="tx1"/>
                </a:solidFill>
                <a:latin typeface="Calibri" panose="020F0502020204030204" pitchFamily="34" charset="0"/>
                <a:cs typeface="Calibri" panose="020F0502020204030204" pitchFamily="34" charset="0"/>
              </a:rPr>
            </a:br>
            <a:br>
              <a:rPr lang="en-US" sz="1600" dirty="0">
                <a:solidFill>
                  <a:schemeClr val="tx1"/>
                </a:solidFill>
                <a:latin typeface="Calibri" panose="020F0502020204030204" pitchFamily="34" charset="0"/>
                <a:cs typeface="Calibri" panose="020F0502020204030204" pitchFamily="34" charset="0"/>
              </a:rPr>
            </a:br>
            <a:r>
              <a:rPr lang="en-US" sz="1800" b="1" dirty="0">
                <a:solidFill>
                  <a:schemeClr val="tx1"/>
                </a:solidFill>
                <a:latin typeface="Calibri" panose="020F0502020204030204" pitchFamily="34" charset="0"/>
                <a:cs typeface="Calibri" panose="020F0502020204030204" pitchFamily="34" charset="0"/>
              </a:rPr>
              <a:t>BERT (Bidirectional Encoder Representations from Transformers):</a:t>
            </a:r>
          </a:p>
          <a:p>
            <a:pPr marL="186262" indent="0" rtl="0">
              <a:buNone/>
            </a:pPr>
            <a:r>
              <a:rPr lang="en-US" sz="1600" dirty="0">
                <a:solidFill>
                  <a:schemeClr val="tx1"/>
                </a:solidFill>
                <a:latin typeface="Calibri" panose="020F0502020204030204" pitchFamily="34" charset="0"/>
                <a:cs typeface="Calibri" panose="020F0502020204030204" pitchFamily="34" charset="0"/>
              </a:rPr>
              <a:t>BERT is utilized to encode movie reviews, converting them into contextualized numerical representations.</a:t>
            </a:r>
          </a:p>
          <a:p>
            <a:pPr marL="186262" indent="0" rtl="0">
              <a:buNone/>
            </a:pPr>
            <a:r>
              <a:rPr lang="en-US" sz="1600" dirty="0">
                <a:solidFill>
                  <a:schemeClr val="tx1"/>
                </a:solidFill>
                <a:latin typeface="Calibri" panose="020F0502020204030204" pitchFamily="34" charset="0"/>
                <a:cs typeface="Calibri" panose="020F0502020204030204" pitchFamily="34" charset="0"/>
              </a:rPr>
              <a:t>These encoded representations are used to train a sentiment analysis model, leveraging BERT's pre-trained features to understand and classify sentiment in movie reviews effectively.</a:t>
            </a:r>
            <a:endParaRPr lang="en-US" sz="1800" dirty="0">
              <a:solidFill>
                <a:schemeClr val="tx1"/>
              </a:solidFill>
              <a:latin typeface="Calibri" panose="020F0502020204030204" pitchFamily="34" charset="0"/>
              <a:cs typeface="Calibri" panose="020F0502020204030204" pitchFamily="34" charset="0"/>
            </a:endParaRPr>
          </a:p>
          <a:p>
            <a:pPr marL="186262" indent="0">
              <a:buNone/>
            </a:pPr>
            <a:endParaRPr lang="en-IN" dirty="0"/>
          </a:p>
        </p:txBody>
      </p:sp>
    </p:spTree>
    <p:extLst>
      <p:ext uri="{BB962C8B-B14F-4D97-AF65-F5344CB8AC3E}">
        <p14:creationId xmlns:p14="http://schemas.microsoft.com/office/powerpoint/2010/main" val="50405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9630-EB69-4938-BD78-71E588C1D08B}"/>
              </a:ext>
            </a:extLst>
          </p:cNvPr>
          <p:cNvSpPr>
            <a:spLocks noGrp="1"/>
          </p:cNvSpPr>
          <p:nvPr>
            <p:ph type="title"/>
          </p:nvPr>
        </p:nvSpPr>
        <p:spPr/>
        <p:txBody>
          <a:bodyPr/>
          <a:lstStyle/>
          <a:p>
            <a:r>
              <a:rPr lang="en-IN" b="1" dirty="0"/>
              <a:t>Data </a:t>
            </a:r>
            <a:r>
              <a:rPr lang="en-IN" b="1" dirty="0" err="1"/>
              <a:t>Preprocessing</a:t>
            </a:r>
            <a:endParaRPr lang="en-IN" b="1" dirty="0"/>
          </a:p>
        </p:txBody>
      </p:sp>
      <p:sp>
        <p:nvSpPr>
          <p:cNvPr id="3" name="Text Placeholder 2">
            <a:extLst>
              <a:ext uri="{FF2B5EF4-FFF2-40B4-BE49-F238E27FC236}">
                <a16:creationId xmlns:a16="http://schemas.microsoft.com/office/drawing/2014/main" id="{E691F8AA-9C29-48CE-972C-664C37945AE6}"/>
              </a:ext>
            </a:extLst>
          </p:cNvPr>
          <p:cNvSpPr>
            <a:spLocks noGrp="1"/>
          </p:cNvSpPr>
          <p:nvPr>
            <p:ph type="body" idx="1"/>
          </p:nvPr>
        </p:nvSpPr>
        <p:spPr>
          <a:xfrm>
            <a:off x="960000" y="1463040"/>
            <a:ext cx="9850400" cy="3921759"/>
          </a:xfrm>
        </p:spPr>
        <p:txBody>
          <a:bodyPr/>
          <a:lstStyle/>
          <a:p>
            <a:pPr marL="186262" indent="0">
              <a:buNone/>
            </a:pPr>
            <a:r>
              <a:rPr lang="en-US" dirty="0"/>
              <a:t>Data preprocessing in text analysis ensures cleaner data, enhances model accuracy, and aids effective handling of text-based datasets.</a:t>
            </a:r>
            <a:endParaRPr lang="en-IN" b="1" dirty="0"/>
          </a:p>
          <a:p>
            <a:pPr>
              <a:buFont typeface="+mj-lt"/>
              <a:buAutoNum type="arabicPeriod"/>
            </a:pPr>
            <a:endParaRPr lang="en-IN" b="1" dirty="0"/>
          </a:p>
          <a:p>
            <a:pPr>
              <a:buFont typeface="+mj-lt"/>
              <a:buAutoNum type="arabicPeriod"/>
            </a:pPr>
            <a:r>
              <a:rPr lang="en-IN" b="1" dirty="0"/>
              <a:t>Conversion to Lowercase:</a:t>
            </a:r>
            <a:endParaRPr lang="en-IN" dirty="0"/>
          </a:p>
          <a:p>
            <a:pPr marL="457200" lvl="1" indent="0">
              <a:buNone/>
            </a:pPr>
            <a:r>
              <a:rPr lang="en-IN" sz="1600" dirty="0"/>
              <a:t>Convert text to lowercase for uniformity and ease of analysis.</a:t>
            </a:r>
          </a:p>
          <a:p>
            <a:pPr marL="457200" lvl="1" indent="0">
              <a:buNone/>
            </a:pPr>
            <a:endParaRPr lang="en-IN" sz="1600" dirty="0"/>
          </a:p>
          <a:p>
            <a:pPr>
              <a:buFont typeface="+mj-lt"/>
              <a:buAutoNum type="arabicPeriod"/>
            </a:pPr>
            <a:r>
              <a:rPr lang="en-IN" b="1" dirty="0"/>
              <a:t>HTML Tag Removal:</a:t>
            </a:r>
            <a:endParaRPr lang="en-IN" dirty="0"/>
          </a:p>
          <a:p>
            <a:pPr marL="457200" lvl="1" indent="0">
              <a:buNone/>
            </a:pPr>
            <a:r>
              <a:rPr lang="en-IN" sz="1600" dirty="0"/>
              <a:t>Eliminate HTML tags to clean text data for accurate sentiment analysis.</a:t>
            </a:r>
          </a:p>
          <a:p>
            <a:pPr marL="457200" lvl="1" indent="0">
              <a:buNone/>
            </a:pPr>
            <a:endParaRPr lang="en-IN" sz="1600" dirty="0"/>
          </a:p>
          <a:p>
            <a:pPr>
              <a:buFont typeface="+mj-lt"/>
              <a:buAutoNum type="arabicPeriod"/>
            </a:pPr>
            <a:r>
              <a:rPr lang="en-IN" b="1" dirty="0"/>
              <a:t>Label Encoding:</a:t>
            </a:r>
            <a:endParaRPr lang="en-IN" dirty="0"/>
          </a:p>
          <a:p>
            <a:pPr marL="457200" lvl="1" indent="0">
              <a:buNone/>
            </a:pPr>
            <a:r>
              <a:rPr lang="en-IN" sz="1600" dirty="0"/>
              <a:t>Convert sentiment labels ('positive'/'negative') to binary values (1/0) for classification purposes.</a:t>
            </a:r>
          </a:p>
          <a:p>
            <a:pPr marL="186262" indent="0">
              <a:buNone/>
            </a:pPr>
            <a:endParaRPr lang="en-IN" dirty="0"/>
          </a:p>
          <a:p>
            <a:pPr marL="186262" indent="0">
              <a:buNone/>
            </a:pPr>
            <a:endParaRPr lang="en-IN" dirty="0"/>
          </a:p>
        </p:txBody>
      </p:sp>
      <p:pic>
        <p:nvPicPr>
          <p:cNvPr id="7" name="Picture 6">
            <a:extLst>
              <a:ext uri="{FF2B5EF4-FFF2-40B4-BE49-F238E27FC236}">
                <a16:creationId xmlns:a16="http://schemas.microsoft.com/office/drawing/2014/main" id="{8AE2539A-6B29-40B5-84AA-391AC2E6AB07}"/>
              </a:ext>
            </a:extLst>
          </p:cNvPr>
          <p:cNvPicPr>
            <a:picLocks noChangeAspect="1"/>
          </p:cNvPicPr>
          <p:nvPr/>
        </p:nvPicPr>
        <p:blipFill>
          <a:blip r:embed="rId2"/>
          <a:stretch>
            <a:fillRect/>
          </a:stretch>
        </p:blipFill>
        <p:spPr>
          <a:xfrm>
            <a:off x="801858" y="4479924"/>
            <a:ext cx="10635176" cy="904875"/>
          </a:xfrm>
          <a:prstGeom prst="rect">
            <a:avLst/>
          </a:prstGeom>
        </p:spPr>
      </p:pic>
    </p:spTree>
    <p:extLst>
      <p:ext uri="{BB962C8B-B14F-4D97-AF65-F5344CB8AC3E}">
        <p14:creationId xmlns:p14="http://schemas.microsoft.com/office/powerpoint/2010/main" val="232516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4BEA-1239-43F7-9C5C-5D78B545E402}"/>
              </a:ext>
            </a:extLst>
          </p:cNvPr>
          <p:cNvSpPr>
            <a:spLocks noGrp="1"/>
          </p:cNvSpPr>
          <p:nvPr>
            <p:ph type="title"/>
          </p:nvPr>
        </p:nvSpPr>
        <p:spPr/>
        <p:txBody>
          <a:bodyPr/>
          <a:lstStyle/>
          <a:p>
            <a:r>
              <a:rPr lang="en-IN" b="1" dirty="0"/>
              <a:t>Traditional Machine Learning Approach</a:t>
            </a:r>
            <a:endParaRPr lang="en-IN" dirty="0"/>
          </a:p>
        </p:txBody>
      </p:sp>
      <p:sp>
        <p:nvSpPr>
          <p:cNvPr id="3" name="Text Placeholder 2">
            <a:extLst>
              <a:ext uri="{FF2B5EF4-FFF2-40B4-BE49-F238E27FC236}">
                <a16:creationId xmlns:a16="http://schemas.microsoft.com/office/drawing/2014/main" id="{0CA40866-1E79-48EB-BF51-DC7FCF5D37CF}"/>
              </a:ext>
            </a:extLst>
          </p:cNvPr>
          <p:cNvSpPr>
            <a:spLocks noGrp="1"/>
          </p:cNvSpPr>
          <p:nvPr>
            <p:ph type="body" idx="1"/>
          </p:nvPr>
        </p:nvSpPr>
        <p:spPr>
          <a:xfrm>
            <a:off x="960000" y="1630724"/>
            <a:ext cx="9850400" cy="3494800"/>
          </a:xfrm>
        </p:spPr>
        <p:txBody>
          <a:bodyPr/>
          <a:lstStyle/>
          <a:p>
            <a:pPr marL="186262" indent="0">
              <a:buNone/>
            </a:pPr>
            <a:r>
              <a:rPr lang="en-US" dirty="0">
                <a:latin typeface="Calibri" panose="020F0502020204030204" pitchFamily="34" charset="0"/>
                <a:cs typeface="Calibri" panose="020F0502020204030204" pitchFamily="34" charset="0"/>
              </a:rPr>
              <a:t>Mainly we used the Naive Bayes classifier and TF-IDF text vectorization technique as </a:t>
            </a:r>
            <a:r>
              <a:rPr lang="en-IN" dirty="0">
                <a:latin typeface="Calibri" panose="020F0502020204030204" pitchFamily="34" charset="0"/>
                <a:cs typeface="Calibri" panose="020F0502020204030204" pitchFamily="34" charset="0"/>
              </a:rPr>
              <a:t>Traditional Machine Learning Approach in our project. </a:t>
            </a:r>
            <a:endParaRPr lang="en-US" dirty="0">
              <a:latin typeface="Calibri" panose="020F0502020204030204" pitchFamily="34" charset="0"/>
              <a:cs typeface="Calibri" panose="020F0502020204030204" pitchFamily="34" charset="0"/>
            </a:endParaRPr>
          </a:p>
          <a:p>
            <a:pPr marL="186262" indent="0">
              <a:buNone/>
            </a:pPr>
            <a:endParaRPr lang="en-US" dirty="0">
              <a:latin typeface="Calibri" panose="020F0502020204030204" pitchFamily="34" charset="0"/>
              <a:cs typeface="Calibri" panose="020F0502020204030204" pitchFamily="34" charset="0"/>
            </a:endParaRPr>
          </a:p>
          <a:p>
            <a:pPr marL="186262" indent="0">
              <a:buNone/>
            </a:pPr>
            <a:r>
              <a:rPr lang="en-US" sz="2000" u="sng" dirty="0">
                <a:latin typeface="Calibri" panose="020F0502020204030204" pitchFamily="34" charset="0"/>
                <a:cs typeface="Calibri" panose="020F0502020204030204" pitchFamily="34" charset="0"/>
              </a:rPr>
              <a:t> 1. Naive Bayes Classifier :</a:t>
            </a:r>
          </a:p>
          <a:p>
            <a:pPr marL="186262" indent="0">
              <a:buNone/>
            </a:pPr>
            <a:endParaRPr lang="en-US"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Algorithm Type</a:t>
            </a:r>
            <a:r>
              <a:rPr lang="en-US" dirty="0">
                <a:latin typeface="Calibri" panose="020F0502020204030204" pitchFamily="34" charset="0"/>
                <a:cs typeface="Calibri" panose="020F0502020204030204" pitchFamily="34" charset="0"/>
              </a:rPr>
              <a:t>: Multinomial Naive Bayes used for sentiment analysis.</a:t>
            </a:r>
          </a:p>
          <a:p>
            <a:pPr marL="472012"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Simplicity &amp; Effectiveness</a:t>
            </a:r>
            <a:r>
              <a:rPr lang="en-US" dirty="0">
                <a:latin typeface="Calibri" panose="020F0502020204030204" pitchFamily="34" charset="0"/>
                <a:cs typeface="Calibri" panose="020F0502020204030204" pitchFamily="34" charset="0"/>
              </a:rPr>
              <a:t>: Chosen due to its simplicity and robust performance in text classification tasks.</a:t>
            </a:r>
          </a:p>
          <a:p>
            <a:pPr marL="472012"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 Independence Assumption</a:t>
            </a:r>
            <a:r>
              <a:rPr lang="en-US" dirty="0">
                <a:latin typeface="Calibri" panose="020F0502020204030204" pitchFamily="34" charset="0"/>
                <a:cs typeface="Calibri" panose="020F0502020204030204" pitchFamily="34" charset="0"/>
              </a:rPr>
              <a:t>: Relies on the assumption of independence between features (words) in the text data.</a:t>
            </a:r>
          </a:p>
          <a:p>
            <a:pPr marL="472012" indent="-285750">
              <a:buFont typeface="Arial" panose="020B0604020202020204" pitchFamily="34" charset="0"/>
              <a:buChar char="•"/>
            </a:pPr>
            <a:r>
              <a:rPr lang="en-US" dirty="0">
                <a:latin typeface="Calibri" panose="020F0502020204030204" pitchFamily="34" charset="0"/>
                <a:cs typeface="Calibri" panose="020F0502020204030204" pitchFamily="34" charset="0"/>
              </a:rPr>
              <a:t> </a:t>
            </a:r>
          </a:p>
          <a:p>
            <a:pPr marL="472012" indent="-285750">
              <a:buFont typeface="Arial" panose="020B0604020202020204" pitchFamily="34" charset="0"/>
              <a:buChar char="•"/>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Suitability</a:t>
            </a:r>
            <a:r>
              <a:rPr lang="en-US" dirty="0">
                <a:latin typeface="Calibri" panose="020F0502020204030204" pitchFamily="34" charset="0"/>
                <a:cs typeface="Calibri" panose="020F0502020204030204" pitchFamily="34" charset="0"/>
              </a:rPr>
              <a:t>: Particularly suitable for processing high-dimensional datasets like text due to its efficiency.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246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A40866-1E79-48EB-BF51-DC7FCF5D37CF}"/>
              </a:ext>
            </a:extLst>
          </p:cNvPr>
          <p:cNvSpPr>
            <a:spLocks noGrp="1"/>
          </p:cNvSpPr>
          <p:nvPr>
            <p:ph type="body" idx="1"/>
          </p:nvPr>
        </p:nvSpPr>
        <p:spPr>
          <a:xfrm>
            <a:off x="945932" y="899203"/>
            <a:ext cx="9850400" cy="4559061"/>
          </a:xfrm>
        </p:spPr>
        <p:txBody>
          <a:bodyPr/>
          <a:lstStyle/>
          <a:p>
            <a:pPr marL="186262" indent="0">
              <a:buNone/>
            </a:pPr>
            <a:r>
              <a:rPr lang="en-US" sz="1800" u="sng" dirty="0">
                <a:latin typeface="Calibri" panose="020F0502020204030204" pitchFamily="34" charset="0"/>
                <a:cs typeface="Calibri" panose="020F0502020204030204" pitchFamily="34" charset="0"/>
              </a:rPr>
              <a:t>2. TF-IDF (Term Frequency-Inverse Document Frequency) Vectorization </a:t>
            </a:r>
            <a:r>
              <a:rPr lang="en-US" sz="1800" dirty="0">
                <a:latin typeface="Calibri" panose="020F0502020204030204" pitchFamily="34" charset="0"/>
                <a:cs typeface="Calibri" panose="020F0502020204030204" pitchFamily="34" charset="0"/>
              </a:rPr>
              <a:t>: This technique we used to transform textual data into numerical vectors.</a:t>
            </a:r>
          </a:p>
          <a:p>
            <a:pPr marL="186262" indent="0">
              <a:buNone/>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Term Frequency (TF):</a:t>
            </a:r>
          </a:p>
          <a:p>
            <a:pPr marL="186262" indent="0">
              <a:buNone/>
            </a:pPr>
            <a:r>
              <a:rPr lang="en-US" sz="1800" dirty="0">
                <a:latin typeface="Calibri" panose="020F0502020204030204" pitchFamily="34" charset="0"/>
                <a:cs typeface="Calibri" panose="020F0502020204030204" pitchFamily="34" charset="0"/>
              </a:rPr>
              <a:t>Measures the frequency of a word in a document.</a:t>
            </a:r>
          </a:p>
          <a:p>
            <a:pPr marL="186262" indent="0">
              <a:buNone/>
            </a:pPr>
            <a:r>
              <a:rPr lang="en-US" sz="1800" dirty="0">
                <a:latin typeface="Calibri" panose="020F0502020204030204" pitchFamily="34" charset="0"/>
                <a:cs typeface="Calibri" panose="020F0502020204030204" pitchFamily="34" charset="0"/>
              </a:rPr>
              <a:t>Higher for more occurrences within a document.</a:t>
            </a:r>
          </a:p>
          <a:p>
            <a:pPr marL="186262" indent="0">
              <a:buNone/>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Inverse Document Frequency (IDF):</a:t>
            </a:r>
          </a:p>
          <a:p>
            <a:pPr marL="186262" indent="0">
              <a:buNone/>
            </a:pPr>
            <a:r>
              <a:rPr lang="en-US" sz="1800" dirty="0">
                <a:latin typeface="Calibri" panose="020F0502020204030204" pitchFamily="34" charset="0"/>
                <a:cs typeface="Calibri" panose="020F0502020204030204" pitchFamily="34" charset="0"/>
              </a:rPr>
              <a:t>Emphasizes rare words by reducing the weight of common ones across all documents.</a:t>
            </a:r>
          </a:p>
          <a:p>
            <a:pPr marL="186262" indent="0">
              <a:buNone/>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Implementation Steps:</a:t>
            </a:r>
          </a:p>
          <a:p>
            <a:pPr marL="186262" indent="0">
              <a:buNone/>
            </a:pPr>
            <a:r>
              <a:rPr lang="en-US" sz="1800" dirty="0">
                <a:latin typeface="Calibri" panose="020F0502020204030204" pitchFamily="34" charset="0"/>
                <a:cs typeface="Calibri" panose="020F0502020204030204" pitchFamily="34" charset="0"/>
              </a:rPr>
              <a:t>Initialized with 5000 maximum features.</a:t>
            </a:r>
          </a:p>
          <a:p>
            <a:pPr marL="186262" indent="0">
              <a:buNone/>
            </a:pPr>
            <a:r>
              <a:rPr lang="en-US" sz="1800" dirty="0">
                <a:latin typeface="Calibri" panose="020F0502020204030204" pitchFamily="34" charset="0"/>
                <a:cs typeface="Calibri" panose="020F0502020204030204" pitchFamily="34" charset="0"/>
              </a:rPr>
              <a:t>Converts text data into TF-IDF weighted numerical vectors.</a:t>
            </a:r>
          </a:p>
          <a:p>
            <a:pPr marL="186262" indent="0">
              <a:buNone/>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Importance:</a:t>
            </a:r>
          </a:p>
          <a:p>
            <a:pPr marL="186262" indent="0">
              <a:buNone/>
            </a:pPr>
            <a:r>
              <a:rPr lang="en-US" sz="1800" dirty="0">
                <a:latin typeface="Calibri" panose="020F0502020204030204" pitchFamily="34" charset="0"/>
                <a:cs typeface="Calibri" panose="020F0502020204030204" pitchFamily="34" charset="0"/>
              </a:rPr>
              <a:t>Captures word importance based on occurrence across the entire dataset.</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496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4BEA-1239-43F7-9C5C-5D78B545E402}"/>
              </a:ext>
            </a:extLst>
          </p:cNvPr>
          <p:cNvSpPr>
            <a:spLocks noGrp="1"/>
          </p:cNvSpPr>
          <p:nvPr>
            <p:ph type="title"/>
          </p:nvPr>
        </p:nvSpPr>
        <p:spPr/>
        <p:txBody>
          <a:bodyPr/>
          <a:lstStyle/>
          <a:p>
            <a:r>
              <a:rPr lang="en-IN" b="1" dirty="0"/>
              <a:t>NLTK Sentiment Analysis</a:t>
            </a:r>
            <a:endParaRPr lang="en-IN" dirty="0"/>
          </a:p>
        </p:txBody>
      </p:sp>
      <p:sp>
        <p:nvSpPr>
          <p:cNvPr id="3" name="Text Placeholder 2">
            <a:extLst>
              <a:ext uri="{FF2B5EF4-FFF2-40B4-BE49-F238E27FC236}">
                <a16:creationId xmlns:a16="http://schemas.microsoft.com/office/drawing/2014/main" id="{0CA40866-1E79-48EB-BF51-DC7FCF5D37CF}"/>
              </a:ext>
            </a:extLst>
          </p:cNvPr>
          <p:cNvSpPr>
            <a:spLocks noGrp="1"/>
          </p:cNvSpPr>
          <p:nvPr>
            <p:ph type="body" idx="1"/>
          </p:nvPr>
        </p:nvSpPr>
        <p:spPr>
          <a:xfrm>
            <a:off x="960000" y="1492434"/>
            <a:ext cx="9850400" cy="4559061"/>
          </a:xfrm>
        </p:spPr>
        <p:txBody>
          <a:bodyPr/>
          <a:lstStyle/>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NLTK Implementation: Utilized NLTK (Natural Language Toolkit) for sentiment analysis on the movie reviews corpus.</a:t>
            </a:r>
          </a:p>
          <a:p>
            <a:pPr marL="472012"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Feature Extraction: Extracted features using word frequencies and selected the top 2000 common words.</a:t>
            </a:r>
          </a:p>
          <a:p>
            <a:pPr marL="472012"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Naive Bayes Classifier: Trained a Naive Bayes classifier on the extracted features.</a:t>
            </a:r>
          </a:p>
          <a:p>
            <a:pPr marL="472012"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Accuracy Evaluation: Achieved an accuracy score of [insert accuracy] on the test set.</a:t>
            </a:r>
          </a:p>
          <a:p>
            <a:pPr marL="472012"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Classification Report: Displayed precision, recall, and F1-score in the classification report for 'Negative' and 'Positive' sentiments.</a:t>
            </a:r>
          </a:p>
          <a:p>
            <a:pPr marL="472012"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47201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Visualization: Visualized the NLTK classification report to illustrate model performance.</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49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9B09A5-BCFE-4262-89E8-279601062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408" y="1885071"/>
            <a:ext cx="4233210" cy="3841540"/>
          </a:xfrm>
          <a:prstGeom prst="rect">
            <a:avLst/>
          </a:prstGeom>
        </p:spPr>
      </p:pic>
      <p:pic>
        <p:nvPicPr>
          <p:cNvPr id="5" name="Picture 4">
            <a:extLst>
              <a:ext uri="{FF2B5EF4-FFF2-40B4-BE49-F238E27FC236}">
                <a16:creationId xmlns:a16="http://schemas.microsoft.com/office/drawing/2014/main" id="{9E868169-1320-43D2-B84D-B8D658E7A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190" y="1885070"/>
            <a:ext cx="4411402" cy="3841541"/>
          </a:xfrm>
          <a:prstGeom prst="rect">
            <a:avLst/>
          </a:prstGeom>
        </p:spPr>
      </p:pic>
      <p:sp>
        <p:nvSpPr>
          <p:cNvPr id="6" name="TextBox 5">
            <a:extLst>
              <a:ext uri="{FF2B5EF4-FFF2-40B4-BE49-F238E27FC236}">
                <a16:creationId xmlns:a16="http://schemas.microsoft.com/office/drawing/2014/main" id="{C3AAAE08-02E8-4D34-9C00-E263EF7B02FE}"/>
              </a:ext>
            </a:extLst>
          </p:cNvPr>
          <p:cNvSpPr txBox="1"/>
          <p:nvPr/>
        </p:nvSpPr>
        <p:spPr>
          <a:xfrm>
            <a:off x="1672890" y="841104"/>
            <a:ext cx="8356209" cy="923330"/>
          </a:xfrm>
          <a:prstGeom prst="rect">
            <a:avLst/>
          </a:prstGeom>
          <a:noFill/>
        </p:spPr>
        <p:txBody>
          <a:bodyPr wrap="square" rtlCol="0">
            <a:spAutoFit/>
          </a:bodyPr>
          <a:lstStyle/>
          <a:p>
            <a:r>
              <a:rPr lang="en-US" sz="1800" dirty="0">
                <a:solidFill>
                  <a:schemeClr val="tx1"/>
                </a:solidFill>
                <a:latin typeface="Calibri" panose="020F0502020204030204" pitchFamily="34" charset="0"/>
                <a:cs typeface="Calibri" panose="020F0502020204030204" pitchFamily="34" charset="0"/>
              </a:rPr>
              <a:t>Classification Report :</a:t>
            </a:r>
          </a:p>
          <a:p>
            <a:pPr marL="342900" indent="-342900">
              <a:buFont typeface="+mj-lt"/>
              <a:buAutoNum type="arabicPeriod"/>
            </a:pPr>
            <a:r>
              <a:rPr lang="en-US" sz="1800" dirty="0">
                <a:solidFill>
                  <a:schemeClr val="tx1"/>
                </a:solidFill>
                <a:latin typeface="Calibri" panose="020F0502020204030204" pitchFamily="34" charset="0"/>
                <a:cs typeface="Calibri" panose="020F0502020204030204" pitchFamily="34" charset="0"/>
              </a:rPr>
              <a:t> A heatmap illustrating precision, recall, and F1-score for each class.</a:t>
            </a:r>
          </a:p>
          <a:p>
            <a:pPr marL="342900" indent="-342900">
              <a:buFont typeface="+mj-lt"/>
              <a:buAutoNum type="arabicPeriod"/>
            </a:pPr>
            <a:r>
              <a:rPr lang="en-US" sz="1800" dirty="0">
                <a:solidFill>
                  <a:schemeClr val="tx1"/>
                </a:solidFill>
                <a:latin typeface="Calibri" panose="020F0502020204030204" pitchFamily="34" charset="0"/>
                <a:cs typeface="Calibri" panose="020F0502020204030204" pitchFamily="34" charset="0"/>
              </a:rPr>
              <a:t> A bar plot representing the support for each class.</a:t>
            </a:r>
            <a:endParaRPr lang="en-IN"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2955621"/>
      </p:ext>
    </p:extLst>
  </p:cSld>
  <p:clrMapOvr>
    <a:masterClrMapping/>
  </p:clrMapOvr>
</p:sld>
</file>

<file path=ppt/theme/theme1.xml><?xml version="1.0" encoding="utf-8"?>
<a:theme xmlns:a="http://schemas.openxmlformats.org/drawingml/2006/main" name="Theme_Movie_Analysis">
  <a:themeElements>
    <a:clrScheme name="Simple Light">
      <a:dk1>
        <a:srgbClr val="FFFFFF"/>
      </a:dk1>
      <a:lt1>
        <a:srgbClr val="000D20"/>
      </a:lt1>
      <a:dk2>
        <a:srgbClr val="B7233F"/>
      </a:dk2>
      <a:lt2>
        <a:srgbClr val="80192C"/>
      </a:lt2>
      <a:accent1>
        <a:srgbClr val="FFE290"/>
      </a:accent1>
      <a:accent2>
        <a:srgbClr val="FFB243"/>
      </a:accent2>
      <a:accent3>
        <a:srgbClr val="2A2A53"/>
      </a:accent3>
      <a:accent4>
        <a:srgbClr val="869FB1"/>
      </a:accent4>
      <a:accent5>
        <a:srgbClr val="D9D7D3"/>
      </a:accent5>
      <a:accent6>
        <a:srgbClr val="6F1C4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_Movie_Analysis" id="{552238F6-27C7-4B4E-91F1-02ADDD3788AF}" vid="{8404F3C7-4B13-4FC4-A511-B13A8A154A5C}"/>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Theme_Movie_Analysis</Template>
  <TotalTime>570</TotalTime>
  <Words>1110</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Actor</vt:lpstr>
      <vt:lpstr>Arial</vt:lpstr>
      <vt:lpstr>Calibri</vt:lpstr>
      <vt:lpstr>Limelight</vt:lpstr>
      <vt:lpstr>Playfair Display</vt:lpstr>
      <vt:lpstr>Poppins</vt:lpstr>
      <vt:lpstr>Proxima Nova</vt:lpstr>
      <vt:lpstr>Proxima Nova Semibold</vt:lpstr>
      <vt:lpstr>Theme_Movie_Analysis</vt:lpstr>
      <vt:lpstr>Slidesgo Final Pages</vt:lpstr>
      <vt:lpstr>Sentiment Analysis on Movie Reviews</vt:lpstr>
      <vt:lpstr>PowerPoint Presentation</vt:lpstr>
      <vt:lpstr>  Dataset:  Metadata available for 50,000 movies in the IMDB Dataset.  Movies included were released on or before July 2017.  The dataset encompasses various data points such as cast, crew, plot keywords, budget, revenue, posters, release dates, languages, production companies, countries, IMDB vote counts, and vote averages.  Dataset contains files with over 10 million ratings.  Ratings obtained from 120,000 users.  Ratings scale ranges from 1 to 5.  Ratings collected from the official IMDB website.    </vt:lpstr>
      <vt:lpstr>PowerPoint Presentation</vt:lpstr>
      <vt:lpstr>Data Preprocessing</vt:lpstr>
      <vt:lpstr>Traditional Machine Learning Approach</vt:lpstr>
      <vt:lpstr>PowerPoint Presentation</vt:lpstr>
      <vt:lpstr>NLTK Sentiment Analysis</vt:lpstr>
      <vt:lpstr>PowerPoint Presentation</vt:lpstr>
      <vt:lpstr> BERT Model for Sentiment Analysis</vt:lpstr>
      <vt:lpstr>BERT Model Training</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dc:title>
  <dc:creator>admin</dc:creator>
  <cp:lastModifiedBy>admin</cp:lastModifiedBy>
  <cp:revision>30</cp:revision>
  <dcterms:created xsi:type="dcterms:W3CDTF">2023-12-15T17:21:16Z</dcterms:created>
  <dcterms:modified xsi:type="dcterms:W3CDTF">2023-12-17T23:54:36Z</dcterms:modified>
</cp:coreProperties>
</file>