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3c3ed11f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3c3ed11f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3c3ed11f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3c3ed11f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3c3ed11f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3c3ed11f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3c3ed11f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3c3ed11f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3c3ed11f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3c3ed11f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3c3ed11f5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3c3ed11f5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3c3ed11f5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3c3ed11f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c3ed11f5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c3ed11f5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3c3ed11f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3c3ed11f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facebook.com/login/" TargetMode="External"/><Relationship Id="rId4" Type="http://schemas.openxmlformats.org/officeDocument/2006/relationships/hyperlink" Target="https://www.facebook.com/login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83225" y="825197"/>
            <a:ext cx="5361300" cy="13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 Filter &amp; Malicious URL Detector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861075"/>
            <a:ext cx="6553200" cy="15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:- Team Dragonite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Khushil Modi (015923115)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Sarjak Patel(015945046)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Nevil Shah(015964975)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50" y="1947849"/>
            <a:ext cx="3117050" cy="189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100" y="559600"/>
            <a:ext cx="2443125" cy="1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5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What is Spam &amp; Malicious URL </a:t>
            </a:r>
            <a:r>
              <a:rPr lang="en"/>
              <a:t>Filter?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spam filter is a program that is used to detect unsolicited and unwanted email and prevent those messages from getting to a user's inbox.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Malicious websites are one of the most common cybersecurity threats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have created a filter model which will detect if a link is malicious or safe so that users don’t get victim of phishing attacks.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: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Spam Filter :- </a:t>
            </a:r>
            <a:r>
              <a:rPr lang="en" sz="1600">
                <a:solidFill>
                  <a:srgbClr val="4D5156"/>
                </a:solidFill>
                <a:highlight>
                  <a:srgbClr val="FFFFFF"/>
                </a:highlight>
              </a:rPr>
              <a:t>A spam filter  is a program that is used to detect unsolicited and unwanted email and prevent those messages from getting to a user's inbox. If user enters a text message , Spam Filter will detect if the message is spam or not.</a:t>
            </a:r>
            <a:endParaRPr sz="16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00"/>
              <a:buAutoNum type="arabicParenR"/>
            </a:pPr>
            <a:r>
              <a:rPr lang="en" sz="1600">
                <a:solidFill>
                  <a:srgbClr val="4D5156"/>
                </a:solidFill>
                <a:highlight>
                  <a:srgbClr val="FFFFFF"/>
                </a:highlight>
              </a:rPr>
              <a:t>Malicious Link detector :- </a:t>
            </a:r>
            <a:r>
              <a:rPr lang="en" sz="1600">
                <a:solidFill>
                  <a:srgbClr val="5F6368"/>
                </a:solidFill>
                <a:highlight>
                  <a:srgbClr val="FFFFFF"/>
                </a:highlight>
              </a:rPr>
              <a:t>Malicious URL</a:t>
            </a:r>
            <a:r>
              <a:rPr lang="en" sz="1600">
                <a:solidFill>
                  <a:srgbClr val="4D5156"/>
                </a:solidFill>
                <a:highlight>
                  <a:srgbClr val="FFFFFF"/>
                </a:highlight>
              </a:rPr>
              <a:t> or link is a link created with the purpose of promoting scams, attacks, and frauds. If user enters a link in the text-box, Spam filter will notify as output if the link is malicious or not.</a:t>
            </a:r>
            <a:endParaRPr sz="16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</a:t>
            </a:r>
            <a:r>
              <a:rPr lang="en"/>
              <a:t>Engineering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 Detection is a binary classification problem whose aim is to unsolicited , unwanted and virus-infected emails to prevent spam messages from creeping into the user’s inbox.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:-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 messages :-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1)Free 1 week holiday trip to Vegas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Congratulations.You are eligible to receive a free COVID vaccine. To Confirm, click on the below again.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633050"/>
            <a:ext cx="75057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Detection is the mechanism which will filter out phishing links and the good ones to save a person’s sensitive information like credit card details from getting stolen and misused for any malicious purposes.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:-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a)Good link:-</a:t>
            </a:r>
            <a:r>
              <a:rPr lang="en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https://www.facebook.com/login/</a:t>
            </a:r>
            <a:endParaRPr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good link asking for credentials to login into one’s Facebook Account and the entered credentials in this link will be safe as this page is authorized and secured by facebook.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Phished link:-  faceboook.com/login/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	The above link looks kind of similar to the actual link used by Facebook and the webpage will look similar to the real page , but this is a phishing link and  the hackers can get the credentials entered in this vitriolic link and use them for their evil intentions.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Tools/Technologies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Front-End Development : Streamlit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Back-End Development : Python, </a:t>
            </a:r>
            <a:r>
              <a:rPr lang="en" sz="1600"/>
              <a:t>Google Colab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Deployment : AWS EC2 instance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 Kaggle Datasets (One for Spam Filter and  other for Malicious URL  detection)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Pickle : for Serializing ML algorithms and save  serialized format in a file.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329075"/>
            <a:ext cx="75057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675" y="999575"/>
            <a:ext cx="7410550" cy="34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0" y="0"/>
            <a:ext cx="91440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00" y="759650"/>
            <a:ext cx="8751850" cy="41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Scope: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We can convert it into an extension of a web browser like chrome, firefox etc. so that user can directly detect whether the link is malicious or safe.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