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fe2a20b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fe2a20b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fe2a20b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fe2a20b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fe2a20b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fe2a20b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fe2a20b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fe2a20b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fe2a20b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fe2a20b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fe2a20b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fe2a20b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fe2a20b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4fe2a20b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fe2a20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fe2a20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fe2a20b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4fe2a20b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16de41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516de41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16de413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16de413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fe2a20b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fe2a20b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4fe2a20ba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4fe2a20ba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fe2a20b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fe2a20b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fe2a20b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fe2a20b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fe2a20b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fe2a20b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fe2a20b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fe2a20b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39206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eeexplore.ieee.org/xpl/conhome/9392024/proceed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574075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eeexplore.ieee.org/author/37088832303" TargetMode="External"/><Relationship Id="rId4" Type="http://schemas.openxmlformats.org/officeDocument/2006/relationships/hyperlink" Target="https://ieeexplore.ieee.org/author/3708603800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0250" y="418450"/>
            <a:ext cx="8510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CMPE 255 Short Story Assignment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751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with PCA</a:t>
            </a: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2034175"/>
            <a:ext cx="8520600" cy="25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Component Analysis, or PCA, is a dimensionality-reduction method that is often used to reduce the dimensionality of large data sets, by transforming a large set of variables into a smaller one that still contains most of the information in the large set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 reduction into 2 components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11700" y="1273725"/>
            <a:ext cx="8520600" cy="3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1. Initialize number of cluster, k-cluster.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2. Randomly select k-data as centroid of each cluster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3. Calculate the distance of each data to all centroid, the closest distance determines cluster membership.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4. Calculate the average distance of all members in the cluster to the centroid to determine the new centroid.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Do the same for the whole cluster.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5. Repeat step 3 and 4 until the members in the cluster are not changed anymore.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1120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Cluster amount analysis using K-Means</a:t>
            </a: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2351025"/>
            <a:ext cx="8520600" cy="22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Elbow Method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Silhouette Coefficient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number of Cluster and Iteration that are required to converge</a:t>
            </a: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262" y="1634875"/>
            <a:ext cx="6685476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650" y="1197950"/>
            <a:ext cx="61785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909"/>
              <a:buFont typeface="Arial"/>
              <a:buNone/>
            </a:pPr>
            <a:r>
              <a:rPr lang="en" sz="2420"/>
              <a:t>Elbow Method for Scenario 1 (without min_df)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650" y="1373300"/>
            <a:ext cx="6252476" cy="34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Elbow Method Scenario 2 (min_df = 10)</a:t>
            </a:r>
            <a:endParaRPr sz="24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25" y="1273725"/>
            <a:ext cx="7118525" cy="36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Silhouette Coefficient Method for Scenario 1 (Without min_df)</a:t>
            </a:r>
            <a:endParaRPr sz="23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325" y="1588775"/>
            <a:ext cx="6484825" cy="32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Silhouette Coefficient Method for Scenario 2 </a:t>
            </a:r>
            <a:r>
              <a:rPr lang="en"/>
              <a:t>(min_df = 10)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4200"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effect of setting minimum document frequency on the weighting step affects the result each cluster receives, in this research scenario 2 with a minimum document frequency of 10 words shows a better result.</a:t>
            </a:r>
            <a:endParaRPr sz="1500"/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 the second scenario, it is found that cluster evaluation result using a consistent Elbow and Silhouette Coefficient method refers to an optimum value of k=3, and with a small amount of clustering iteration of 5 iterations.</a:t>
            </a:r>
            <a:endParaRPr/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smaller the produced dimension is during weighting, the better the clustering result obtained will be.</a:t>
            </a:r>
            <a:endParaRPr sz="1500"/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Although, the silhouette of both scenarios is still at around 0.5, which means that grouping is still not done perfectly because a good value is the one that approaches 1.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577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Paper 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541000"/>
            <a:ext cx="8520600" cy="30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>
                <a:highlight>
                  <a:schemeClr val="lt1"/>
                </a:highlight>
              </a:rPr>
              <a:t>Paper Link : </a:t>
            </a:r>
            <a:r>
              <a:rPr lang="en" sz="145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https://ieeexplore.ieee.org/document/9392067</a:t>
            </a:r>
            <a:endParaRPr sz="1450">
              <a:highlight>
                <a:schemeClr val="lt1"/>
              </a:highlight>
            </a:endParaRPr>
          </a:p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>
                <a:highlight>
                  <a:schemeClr val="lt1"/>
                </a:highlight>
              </a:rPr>
              <a:t>Paper Title :  Graduates Profile Mapping based on Job Vacancy Information Clustering</a:t>
            </a:r>
            <a:endParaRPr sz="1450">
              <a:highlight>
                <a:schemeClr val="lt1"/>
              </a:highlight>
            </a:endParaRPr>
          </a:p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b="1">
                <a:highlight>
                  <a:schemeClr val="lt1"/>
                </a:highlight>
              </a:rPr>
              <a:t>Published in: </a:t>
            </a:r>
            <a:r>
              <a:rPr lang="en" sz="1450">
                <a:highlight>
                  <a:schemeClr val="lt1"/>
                </a:highlight>
                <a:uFill>
                  <a:noFill/>
                </a:uFill>
                <a:hlinkClick r:id="rId4"/>
              </a:rPr>
              <a:t>2020 6th International Conference on Science in Information Technology (ICSITech)</a:t>
            </a:r>
            <a:endParaRPr sz="1450">
              <a:highlight>
                <a:schemeClr val="lt1"/>
              </a:highlight>
            </a:endParaRPr>
          </a:p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b="1">
                <a:highlight>
                  <a:schemeClr val="lt1"/>
                </a:highlight>
              </a:rPr>
              <a:t>Date of Conference: </a:t>
            </a:r>
            <a:r>
              <a:rPr lang="en" sz="1450">
                <a:highlight>
                  <a:schemeClr val="lt1"/>
                </a:highlight>
              </a:rPr>
              <a:t>21-22 Oct. 2020</a:t>
            </a:r>
            <a:endParaRPr sz="1450">
              <a:highlight>
                <a:schemeClr val="lt1"/>
              </a:highlight>
            </a:endParaRPr>
          </a:p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 b="1">
                <a:highlight>
                  <a:schemeClr val="lt1"/>
                </a:highlight>
              </a:rPr>
              <a:t>Date Added to IEEE </a:t>
            </a:r>
            <a:r>
              <a:rPr lang="en" sz="1450" b="1" i="1">
                <a:highlight>
                  <a:schemeClr val="lt1"/>
                </a:highlight>
              </a:rPr>
              <a:t>Xplore</a:t>
            </a:r>
            <a:r>
              <a:rPr lang="en" sz="1450" b="1">
                <a:highlight>
                  <a:schemeClr val="lt1"/>
                </a:highlight>
              </a:rPr>
              <a:t>: </a:t>
            </a:r>
            <a:r>
              <a:rPr lang="en" sz="1450">
                <a:highlight>
                  <a:schemeClr val="lt1"/>
                </a:highlight>
              </a:rPr>
              <a:t>05 April 2021</a:t>
            </a:r>
            <a:endParaRPr sz="145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93325" y="92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857375"/>
            <a:ext cx="8520600" cy="27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>
                <a:highlight>
                  <a:schemeClr val="lt1"/>
                </a:highlight>
                <a:uFill>
                  <a:noFill/>
                </a:uFill>
                <a:hlinkClick r:id="rId3"/>
              </a:rPr>
              <a:t>Rani Megasari</a:t>
            </a:r>
            <a:endParaRPr sz="1750">
              <a:highlight>
                <a:schemeClr val="lt1"/>
              </a:highlight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>
                <a:highlight>
                  <a:schemeClr val="lt1"/>
                </a:highlight>
                <a:uFill>
                  <a:noFill/>
                </a:uFill>
                <a:hlinkClick r:id="rId4"/>
              </a:rPr>
              <a:t>Erna Piantari</a:t>
            </a:r>
            <a:endParaRPr sz="1750">
              <a:highlight>
                <a:schemeClr val="lt1"/>
              </a:highlight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>
                <a:highlight>
                  <a:schemeClr val="lt1"/>
                </a:highlight>
                <a:uFill>
                  <a:noFill/>
                </a:uFill>
                <a:hlinkClick r:id="rId5"/>
              </a:rPr>
              <a:t>Rizki Nugraha</a:t>
            </a:r>
            <a:endParaRPr sz="1750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Paper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  <a:p>
            <a:pPr marL="457200" lvl="0" indent="-33020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The paper proposes a solution using clustering as a text mining technique to cluster the social media data related to the job vacancies and map vacancies to the eligible graduates.</a:t>
            </a:r>
            <a:endParaRPr sz="1600">
              <a:highlight>
                <a:schemeClr val="lt1"/>
              </a:highlight>
            </a:endParaRPr>
          </a:p>
          <a:p>
            <a:pPr marL="457200" lvl="0" indent="0" algn="just" rtl="0">
              <a:lnSpc>
                <a:spcPct val="138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>
              <a:highlight>
                <a:schemeClr val="lt1"/>
              </a:highlight>
            </a:endParaRPr>
          </a:p>
          <a:p>
            <a:pPr marL="457200" lvl="0" indent="-33020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chemeClr val="lt1"/>
                </a:highlight>
              </a:rPr>
              <a:t>The purpose is to find a specific pattern related to the profile of graduates often demanded by companies such that the graduates search for talents within their alma mater</a:t>
            </a:r>
            <a:r>
              <a:rPr lang="en" sz="1600">
                <a:highlight>
                  <a:srgbClr val="FFFFFF"/>
                </a:highlight>
              </a:rPr>
              <a:t>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87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917975"/>
            <a:ext cx="85206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from communication medias within the Computer Science Education Department of FPMIPA UPI.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used in this research are a collection of descriptions of job vacancies in Indonesian. If written in English, then it will be translated first.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that are performed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375" y="40138"/>
            <a:ext cx="3443075" cy="50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42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11700" y="1136400"/>
            <a:ext cx="85206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Folding : to change preliminary data into cleaner data, for example uniforming capital letters into lowercase, removing numbers, punctuation, and emails on a job vacancy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Tokenization : to break down a sentence into individual words.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: to filter words that are considered to be unimportant (stop words) from data inputs.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Stemming : to remove affixes in a word to turn it into its base form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766750"/>
            <a:ext cx="8520600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11700" y="1886300"/>
            <a:ext cx="8520600" cy="29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TF*IDF algorithm is used to weigh a keyword in any content and assign importance to that keyword </a:t>
            </a:r>
            <a:r>
              <a:rPr lang="en" b="1"/>
              <a:t>based on the number of times it appears</a:t>
            </a:r>
            <a:r>
              <a:rPr lang="en"/>
              <a:t> in the document.</a:t>
            </a:r>
            <a:endParaRPr sz="25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1 : Without Min_df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2 : min_df = 10 words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On-screen Show (16:9)</PresentationFormat>
  <Paragraphs>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Dark</vt:lpstr>
      <vt:lpstr>CMPE 255 Short Story Assignment</vt:lpstr>
      <vt:lpstr>About the Paper </vt:lpstr>
      <vt:lpstr>Authors</vt:lpstr>
      <vt:lpstr>Purpose of the Paper</vt:lpstr>
      <vt:lpstr>Data</vt:lpstr>
      <vt:lpstr>Steps that are performed</vt:lpstr>
      <vt:lpstr>PowerPoint Presentation</vt:lpstr>
      <vt:lpstr>Data Preprocessing</vt:lpstr>
      <vt:lpstr>TF-IDF </vt:lpstr>
      <vt:lpstr>Feature Extraction with PCA</vt:lpstr>
      <vt:lpstr>K-Means Clustering</vt:lpstr>
      <vt:lpstr>Best Cluster amount analysis using K-Means</vt:lpstr>
      <vt:lpstr>Table of number of Cluster and Iteration that are required to converge</vt:lpstr>
      <vt:lpstr>Elbow Method for Scenario 1 (without min_df)</vt:lpstr>
      <vt:lpstr>Elbow Method Scenario 2 (min_df = 10)</vt:lpstr>
      <vt:lpstr>Silhouette Coefficient Method for Scenario 1 (Without min_df)</vt:lpstr>
      <vt:lpstr>Silhouette Coefficient Method for Scenario 2 (min_df = 10)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255 Short Story Assignment</dc:title>
  <cp:lastModifiedBy>Himani</cp:lastModifiedBy>
  <cp:revision>1</cp:revision>
  <dcterms:modified xsi:type="dcterms:W3CDTF">2021-12-01T07:54:50Z</dcterms:modified>
</cp:coreProperties>
</file>