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CD6"/>
    <a:srgbClr val="6A1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C6131-47BE-4DAB-9A5C-666DBAACA1EA}" v="415" dt="2024-08-01T18:29:20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 Sarjine" userId="663d4b807b6994b6" providerId="LiveId" clId="{6E3C6131-47BE-4DAB-9A5C-666DBAACA1EA}"/>
    <pc:docChg chg="undo custSel addSld delSld modSld sldOrd modMainMaster">
      <pc:chgData name="Pravin Sarjine" userId="663d4b807b6994b6" providerId="LiveId" clId="{6E3C6131-47BE-4DAB-9A5C-666DBAACA1EA}" dt="2024-08-02T12:53:17.894" v="1885" actId="2696"/>
      <pc:docMkLst>
        <pc:docMk/>
      </pc:docMkLst>
      <pc:sldChg chg="mod modTransition modShow">
        <pc:chgData name="Pravin Sarjine" userId="663d4b807b6994b6" providerId="LiveId" clId="{6E3C6131-47BE-4DAB-9A5C-666DBAACA1EA}" dt="2024-08-01T04:08:17.562" v="813"/>
        <pc:sldMkLst>
          <pc:docMk/>
          <pc:sldMk cId="326242328" sldId="256"/>
        </pc:sldMkLst>
      </pc:sldChg>
      <pc:sldChg chg="modTransition">
        <pc:chgData name="Pravin Sarjine" userId="663d4b807b6994b6" providerId="LiveId" clId="{6E3C6131-47BE-4DAB-9A5C-666DBAACA1EA}" dt="2024-08-01T04:08:38.048" v="814"/>
        <pc:sldMkLst>
          <pc:docMk/>
          <pc:sldMk cId="506611424" sldId="257"/>
        </pc:sldMkLst>
      </pc:sldChg>
      <pc:sldChg chg="addSp modSp mod ord modTransition">
        <pc:chgData name="Pravin Sarjine" userId="663d4b807b6994b6" providerId="LiveId" clId="{6E3C6131-47BE-4DAB-9A5C-666DBAACA1EA}" dt="2024-08-01T11:08:23.262" v="1853" actId="1076"/>
        <pc:sldMkLst>
          <pc:docMk/>
          <pc:sldMk cId="2961596502" sldId="258"/>
        </pc:sldMkLst>
        <pc:spChg chg="mod">
          <ac:chgData name="Pravin Sarjine" userId="663d4b807b6994b6" providerId="LiveId" clId="{6E3C6131-47BE-4DAB-9A5C-666DBAACA1EA}" dt="2024-08-01T07:00:56.255" v="1009" actId="14100"/>
          <ac:spMkLst>
            <pc:docMk/>
            <pc:sldMk cId="2961596502" sldId="258"/>
            <ac:spMk id="2" creationId="{12F76506-B513-E40B-D1D1-999528042CC6}"/>
          </ac:spMkLst>
        </pc:spChg>
        <pc:spChg chg="mod">
          <ac:chgData name="Pravin Sarjine" userId="663d4b807b6994b6" providerId="LiveId" clId="{6E3C6131-47BE-4DAB-9A5C-666DBAACA1EA}" dt="2024-08-01T11:08:23.262" v="1853" actId="1076"/>
          <ac:spMkLst>
            <pc:docMk/>
            <pc:sldMk cId="2961596502" sldId="258"/>
            <ac:spMk id="3" creationId="{C170F7C6-83B4-C7E5-9923-4A0BD7AE9A21}"/>
          </ac:spMkLst>
        </pc:spChg>
        <pc:spChg chg="add mod">
          <ac:chgData name="Pravin Sarjine" userId="663d4b807b6994b6" providerId="LiveId" clId="{6E3C6131-47BE-4DAB-9A5C-666DBAACA1EA}" dt="2024-08-01T07:03:06.722" v="1014" actId="14100"/>
          <ac:spMkLst>
            <pc:docMk/>
            <pc:sldMk cId="2961596502" sldId="258"/>
            <ac:spMk id="4" creationId="{69A8E1B7-2379-7D73-FAFE-7B654CADFBCA}"/>
          </ac:spMkLst>
        </pc:spChg>
        <pc:spChg chg="add mod">
          <ac:chgData name="Pravin Sarjine" userId="663d4b807b6994b6" providerId="LiveId" clId="{6E3C6131-47BE-4DAB-9A5C-666DBAACA1EA}" dt="2024-08-01T07:04:04.307" v="1019" actId="20577"/>
          <ac:spMkLst>
            <pc:docMk/>
            <pc:sldMk cId="2961596502" sldId="258"/>
            <ac:spMk id="5" creationId="{6FAE542F-BB35-4F8E-CDBB-7B43BCFEFA49}"/>
          </ac:spMkLst>
        </pc:spChg>
        <pc:spChg chg="add mod">
          <ac:chgData name="Pravin Sarjine" userId="663d4b807b6994b6" providerId="LiveId" clId="{6E3C6131-47BE-4DAB-9A5C-666DBAACA1EA}" dt="2024-08-01T07:04:53.026" v="1025" actId="1076"/>
          <ac:spMkLst>
            <pc:docMk/>
            <pc:sldMk cId="2961596502" sldId="258"/>
            <ac:spMk id="6" creationId="{22F37C54-3190-22F5-4E6C-4AEDD425CA4A}"/>
          </ac:spMkLst>
        </pc:spChg>
      </pc:sldChg>
      <pc:sldChg chg="modSp mod modTransition">
        <pc:chgData name="Pravin Sarjine" userId="663d4b807b6994b6" providerId="LiveId" clId="{6E3C6131-47BE-4DAB-9A5C-666DBAACA1EA}" dt="2024-08-01T16:23:11.213" v="1860" actId="27918"/>
        <pc:sldMkLst>
          <pc:docMk/>
          <pc:sldMk cId="1049559032" sldId="259"/>
        </pc:sldMkLst>
        <pc:graphicFrameChg chg="mod">
          <ac:chgData name="Pravin Sarjine" userId="663d4b807b6994b6" providerId="LiveId" clId="{6E3C6131-47BE-4DAB-9A5C-666DBAACA1EA}" dt="2024-08-01T06:40:44.039" v="904" actId="20577"/>
          <ac:graphicFrameMkLst>
            <pc:docMk/>
            <pc:sldMk cId="1049559032" sldId="259"/>
            <ac:graphicFrameMk id="5" creationId="{79E00F66-770E-FE04-C184-0D7503D7A0EC}"/>
          </ac:graphicFrameMkLst>
        </pc:graphicFrameChg>
      </pc:sldChg>
      <pc:sldChg chg="addSp delSp modSp mod modTransition">
        <pc:chgData name="Pravin Sarjine" userId="663d4b807b6994b6" providerId="LiveId" clId="{6E3C6131-47BE-4DAB-9A5C-666DBAACA1EA}" dt="2024-08-01T18:29:20.278" v="1877" actId="2085"/>
        <pc:sldMkLst>
          <pc:docMk/>
          <pc:sldMk cId="254073123" sldId="260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254073123" sldId="260"/>
            <ac:spMk id="2" creationId="{E9BA5DAA-ABE2-6B4B-CF14-DE3BC238E6FB}"/>
          </ac:spMkLst>
        </pc:spChg>
        <pc:spChg chg="del mod">
          <ac:chgData name="Pravin Sarjine" userId="663d4b807b6994b6" providerId="LiveId" clId="{6E3C6131-47BE-4DAB-9A5C-666DBAACA1EA}" dt="2024-08-01T18:27:11.004" v="1867" actId="21"/>
          <ac:spMkLst>
            <pc:docMk/>
            <pc:sldMk cId="254073123" sldId="260"/>
            <ac:spMk id="3" creationId="{ED6B5076-87F1-04B1-4FF6-B8229C13C1C5}"/>
          </ac:spMkLst>
        </pc:spChg>
        <pc:spChg chg="add del mod">
          <ac:chgData name="Pravin Sarjine" userId="663d4b807b6994b6" providerId="LiveId" clId="{6E3C6131-47BE-4DAB-9A5C-666DBAACA1EA}" dt="2024-08-01T18:27:20.392" v="1869" actId="21"/>
          <ac:spMkLst>
            <pc:docMk/>
            <pc:sldMk cId="254073123" sldId="260"/>
            <ac:spMk id="4" creationId="{ED6B5076-87F1-04B1-4FF6-B8229C13C1C5}"/>
          </ac:spMkLst>
        </pc:spChg>
        <pc:spChg chg="add del mod">
          <ac:chgData name="Pravin Sarjine" userId="663d4b807b6994b6" providerId="LiveId" clId="{6E3C6131-47BE-4DAB-9A5C-666DBAACA1EA}" dt="2024-08-01T18:27:33.633" v="1871" actId="21"/>
          <ac:spMkLst>
            <pc:docMk/>
            <pc:sldMk cId="254073123" sldId="260"/>
            <ac:spMk id="5" creationId="{ED6B5076-87F1-04B1-4FF6-B8229C13C1C5}"/>
          </ac:spMkLst>
        </pc:spChg>
        <pc:graphicFrameChg chg="add mod">
          <ac:chgData name="Pravin Sarjine" userId="663d4b807b6994b6" providerId="LiveId" clId="{6E3C6131-47BE-4DAB-9A5C-666DBAACA1EA}" dt="2024-08-01T18:29:20.278" v="1877" actId="2085"/>
          <ac:graphicFrameMkLst>
            <pc:docMk/>
            <pc:sldMk cId="254073123" sldId="260"/>
            <ac:graphicFrameMk id="6" creationId="{01981360-2C43-CAB2-BFAD-0450B1300221}"/>
          </ac:graphicFrameMkLst>
        </pc:graphicFrameChg>
      </pc:sldChg>
      <pc:sldChg chg="addSp delSp modSp new mod modTransition">
        <pc:chgData name="Pravin Sarjine" userId="663d4b807b6994b6" providerId="LiveId" clId="{6E3C6131-47BE-4DAB-9A5C-666DBAACA1EA}" dt="2024-08-01T18:22:08.234" v="1866" actId="20577"/>
        <pc:sldMkLst>
          <pc:docMk/>
          <pc:sldMk cId="2307539710" sldId="261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2307539710" sldId="261"/>
            <ac:spMk id="2" creationId="{8678B95D-CFE7-716B-6DED-23C5BD04E8E6}"/>
          </ac:spMkLst>
        </pc:spChg>
        <pc:spChg chg="mod">
          <ac:chgData name="Pravin Sarjine" userId="663d4b807b6994b6" providerId="LiveId" clId="{6E3C6131-47BE-4DAB-9A5C-666DBAACA1EA}" dt="2024-08-01T18:22:08.234" v="1866" actId="20577"/>
          <ac:spMkLst>
            <pc:docMk/>
            <pc:sldMk cId="2307539710" sldId="261"/>
            <ac:spMk id="3" creationId="{69156A47-4D7B-F45B-915E-C56BBC5D290A}"/>
          </ac:spMkLst>
        </pc:spChg>
        <pc:spChg chg="add mod">
          <ac:chgData name="Pravin Sarjine" userId="663d4b807b6994b6" providerId="LiveId" clId="{6E3C6131-47BE-4DAB-9A5C-666DBAACA1EA}" dt="2024-07-31T17:33:54.369" v="75" actId="1076"/>
          <ac:spMkLst>
            <pc:docMk/>
            <pc:sldMk cId="2307539710" sldId="261"/>
            <ac:spMk id="4" creationId="{A388D388-7BA7-FABB-031C-006A519F64A2}"/>
          </ac:spMkLst>
        </pc:spChg>
        <pc:spChg chg="add del mod">
          <ac:chgData name="Pravin Sarjine" userId="663d4b807b6994b6" providerId="LiveId" clId="{6E3C6131-47BE-4DAB-9A5C-666DBAACA1EA}" dt="2024-07-31T17:36:15.954" v="162" actId="478"/>
          <ac:spMkLst>
            <pc:docMk/>
            <pc:sldMk cId="2307539710" sldId="261"/>
            <ac:spMk id="5" creationId="{BB43D85F-7A5E-1AFE-CFED-BAB6483D03E8}"/>
          </ac:spMkLst>
        </pc:spChg>
        <pc:spChg chg="add del">
          <ac:chgData name="Pravin Sarjine" userId="663d4b807b6994b6" providerId="LiveId" clId="{6E3C6131-47BE-4DAB-9A5C-666DBAACA1EA}" dt="2024-07-31T17:36:32.217" v="166" actId="22"/>
          <ac:spMkLst>
            <pc:docMk/>
            <pc:sldMk cId="2307539710" sldId="261"/>
            <ac:spMk id="7" creationId="{68AFF98D-967D-6B05-38F6-F1D7A41775A9}"/>
          </ac:spMkLst>
        </pc:spChg>
        <pc:spChg chg="add mod">
          <ac:chgData name="Pravin Sarjine" userId="663d4b807b6994b6" providerId="LiveId" clId="{6E3C6131-47BE-4DAB-9A5C-666DBAACA1EA}" dt="2024-07-31T17:37:03.221" v="168" actId="571"/>
          <ac:spMkLst>
            <pc:docMk/>
            <pc:sldMk cId="2307539710" sldId="261"/>
            <ac:spMk id="8" creationId="{FFC362C7-C757-4321-862A-405C05AAC1B8}"/>
          </ac:spMkLst>
        </pc:spChg>
        <pc:spChg chg="add mod">
          <ac:chgData name="Pravin Sarjine" userId="663d4b807b6994b6" providerId="LiveId" clId="{6E3C6131-47BE-4DAB-9A5C-666DBAACA1EA}" dt="2024-07-31T17:37:03.221" v="168" actId="571"/>
          <ac:spMkLst>
            <pc:docMk/>
            <pc:sldMk cId="2307539710" sldId="261"/>
            <ac:spMk id="9" creationId="{401C37AA-0035-9C78-2733-FC2B5CDD8CA6}"/>
          </ac:spMkLst>
        </pc:spChg>
        <pc:spChg chg="add mod">
          <ac:chgData name="Pravin Sarjine" userId="663d4b807b6994b6" providerId="LiveId" clId="{6E3C6131-47BE-4DAB-9A5C-666DBAACA1EA}" dt="2024-08-01T06:58:17.784" v="1005" actId="1076"/>
          <ac:spMkLst>
            <pc:docMk/>
            <pc:sldMk cId="2307539710" sldId="261"/>
            <ac:spMk id="10" creationId="{FC788F10-57BD-9963-55CD-C811B47135C0}"/>
          </ac:spMkLst>
        </pc:spChg>
      </pc:sldChg>
      <pc:sldChg chg="modSp new del mod">
        <pc:chgData name="Pravin Sarjine" userId="663d4b807b6994b6" providerId="LiveId" clId="{6E3C6131-47BE-4DAB-9A5C-666DBAACA1EA}" dt="2024-07-31T17:27:16.608" v="9" actId="2696"/>
        <pc:sldMkLst>
          <pc:docMk/>
          <pc:sldMk cId="3734578251" sldId="261"/>
        </pc:sldMkLst>
        <pc:spChg chg="mod">
          <ac:chgData name="Pravin Sarjine" userId="663d4b807b6994b6" providerId="LiveId" clId="{6E3C6131-47BE-4DAB-9A5C-666DBAACA1EA}" dt="2024-07-31T17:27:09.701" v="8"/>
          <ac:spMkLst>
            <pc:docMk/>
            <pc:sldMk cId="3734578251" sldId="261"/>
            <ac:spMk id="2" creationId="{837C67AE-1E08-7239-D368-7FC233ADB841}"/>
          </ac:spMkLst>
        </pc:spChg>
      </pc:sldChg>
      <pc:sldChg chg="addSp delSp modSp new mod modTransition">
        <pc:chgData name="Pravin Sarjine" userId="663d4b807b6994b6" providerId="LiveId" clId="{6E3C6131-47BE-4DAB-9A5C-666DBAACA1EA}" dt="2024-08-01T07:47:18.690" v="1722"/>
        <pc:sldMkLst>
          <pc:docMk/>
          <pc:sldMk cId="723136591" sldId="262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723136591" sldId="262"/>
            <ac:spMk id="2" creationId="{B1E620CC-B530-3F1A-349F-31BCB94F4C77}"/>
          </ac:spMkLst>
        </pc:spChg>
        <pc:spChg chg="del mod">
          <ac:chgData name="Pravin Sarjine" userId="663d4b807b6994b6" providerId="LiveId" clId="{6E3C6131-47BE-4DAB-9A5C-666DBAACA1EA}" dt="2024-07-31T17:40:40.448" v="247" actId="21"/>
          <ac:spMkLst>
            <pc:docMk/>
            <pc:sldMk cId="723136591" sldId="262"/>
            <ac:spMk id="3" creationId="{80E31D7D-453E-365F-5DAD-275C525BACA5}"/>
          </ac:spMkLst>
        </pc:spChg>
        <pc:graphicFrameChg chg="add mod">
          <ac:chgData name="Pravin Sarjine" userId="663d4b807b6994b6" providerId="LiveId" clId="{6E3C6131-47BE-4DAB-9A5C-666DBAACA1EA}" dt="2024-07-31T17:50:28.246" v="262"/>
          <ac:graphicFrameMkLst>
            <pc:docMk/>
            <pc:sldMk cId="723136591" sldId="262"/>
            <ac:graphicFrameMk id="4" creationId="{1E695448-0CDD-9076-3557-91072A4C46AE}"/>
          </ac:graphicFrameMkLst>
        </pc:graphicFrameChg>
      </pc:sldChg>
      <pc:sldChg chg="addSp delSp modSp new mod modTransition">
        <pc:chgData name="Pravin Sarjine" userId="663d4b807b6994b6" providerId="LiveId" clId="{6E3C6131-47BE-4DAB-9A5C-666DBAACA1EA}" dt="2024-08-01T07:47:18.690" v="1722"/>
        <pc:sldMkLst>
          <pc:docMk/>
          <pc:sldMk cId="988383079" sldId="263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988383079" sldId="263"/>
            <ac:spMk id="2" creationId="{C4804B1A-9C8F-8F7E-FB95-EC406ECBA433}"/>
          </ac:spMkLst>
        </pc:spChg>
        <pc:spChg chg="del">
          <ac:chgData name="Pravin Sarjine" userId="663d4b807b6994b6" providerId="LiveId" clId="{6E3C6131-47BE-4DAB-9A5C-666DBAACA1EA}" dt="2024-07-31T17:55:33.023" v="267"/>
          <ac:spMkLst>
            <pc:docMk/>
            <pc:sldMk cId="988383079" sldId="263"/>
            <ac:spMk id="3" creationId="{659C341A-0A40-0C91-0D00-D79C2D900E76}"/>
          </ac:spMkLst>
        </pc:spChg>
        <pc:graphicFrameChg chg="add mod">
          <ac:chgData name="Pravin Sarjine" userId="663d4b807b6994b6" providerId="LiveId" clId="{6E3C6131-47BE-4DAB-9A5C-666DBAACA1EA}" dt="2024-07-31T17:57:02.614" v="278" actId="2085"/>
          <ac:graphicFrameMkLst>
            <pc:docMk/>
            <pc:sldMk cId="988383079" sldId="263"/>
            <ac:graphicFrameMk id="4" creationId="{3D1DA0AE-F234-1B28-AD55-939690B26935}"/>
          </ac:graphicFrameMkLst>
        </pc:graphicFrameChg>
      </pc:sldChg>
      <pc:sldChg chg="addSp delSp modSp new mod modTransition">
        <pc:chgData name="Pravin Sarjine" userId="663d4b807b6994b6" providerId="LiveId" clId="{6E3C6131-47BE-4DAB-9A5C-666DBAACA1EA}" dt="2024-08-01T11:21:11.441" v="1859" actId="14734"/>
        <pc:sldMkLst>
          <pc:docMk/>
          <pc:sldMk cId="338013369" sldId="264"/>
        </pc:sldMkLst>
        <pc:spChg chg="mod">
          <ac:chgData name="Pravin Sarjine" userId="663d4b807b6994b6" providerId="LiveId" clId="{6E3C6131-47BE-4DAB-9A5C-666DBAACA1EA}" dt="2024-08-01T11:20:40.708" v="1858" actId="21"/>
          <ac:spMkLst>
            <pc:docMk/>
            <pc:sldMk cId="338013369" sldId="264"/>
            <ac:spMk id="2" creationId="{191E3FAC-323E-3A61-AC69-0EC4A1469881}"/>
          </ac:spMkLst>
        </pc:spChg>
        <pc:spChg chg="del mod">
          <ac:chgData name="Pravin Sarjine" userId="663d4b807b6994b6" providerId="LiveId" clId="{6E3C6131-47BE-4DAB-9A5C-666DBAACA1EA}" dt="2024-08-01T07:05:41.095" v="1038" actId="21"/>
          <ac:spMkLst>
            <pc:docMk/>
            <pc:sldMk cId="338013369" sldId="264"/>
            <ac:spMk id="3" creationId="{9DBE68E0-4D2E-2579-41B4-15E7E9B24F6E}"/>
          </ac:spMkLst>
        </pc:spChg>
        <pc:spChg chg="add del">
          <ac:chgData name="Pravin Sarjine" userId="663d4b807b6994b6" providerId="LiveId" clId="{6E3C6131-47BE-4DAB-9A5C-666DBAACA1EA}" dt="2024-07-31T18:04:00.890" v="310" actId="22"/>
          <ac:spMkLst>
            <pc:docMk/>
            <pc:sldMk cId="338013369" sldId="264"/>
            <ac:spMk id="5" creationId="{B357A6A2-1EC8-A553-C500-762F5DA9ADF0}"/>
          </ac:spMkLst>
        </pc:spChg>
        <pc:spChg chg="add mod">
          <ac:chgData name="Pravin Sarjine" userId="663d4b807b6994b6" providerId="LiveId" clId="{6E3C6131-47BE-4DAB-9A5C-666DBAACA1EA}" dt="2024-08-01T08:10:13.236" v="1735" actId="14100"/>
          <ac:spMkLst>
            <pc:docMk/>
            <pc:sldMk cId="338013369" sldId="264"/>
            <ac:spMk id="6" creationId="{6CB5DB1E-B3B9-CB63-DE91-8EA9126C94D6}"/>
          </ac:spMkLst>
        </pc:spChg>
        <pc:spChg chg="add mod">
          <ac:chgData name="Pravin Sarjine" userId="663d4b807b6994b6" providerId="LiveId" clId="{6E3C6131-47BE-4DAB-9A5C-666DBAACA1EA}" dt="2024-08-01T07:05:26.046" v="1029" actId="20577"/>
          <ac:spMkLst>
            <pc:docMk/>
            <pc:sldMk cId="338013369" sldId="264"/>
            <ac:spMk id="7" creationId="{D648EE4F-3FB7-6E66-C231-BDE26E38DABB}"/>
          </ac:spMkLst>
        </pc:spChg>
        <pc:graphicFrameChg chg="add mod modGraphic">
          <ac:chgData name="Pravin Sarjine" userId="663d4b807b6994b6" providerId="LiveId" clId="{6E3C6131-47BE-4DAB-9A5C-666DBAACA1EA}" dt="2024-08-01T11:21:11.441" v="1859" actId="14734"/>
          <ac:graphicFrameMkLst>
            <pc:docMk/>
            <pc:sldMk cId="338013369" sldId="264"/>
            <ac:graphicFrameMk id="4" creationId="{4DECDFE5-FBCD-5424-EBC6-D6F6C7AC4E88}"/>
          </ac:graphicFrameMkLst>
        </pc:graphicFrameChg>
      </pc:sldChg>
      <pc:sldChg chg="addSp delSp modSp new mod modTransition">
        <pc:chgData name="Pravin Sarjine" userId="663d4b807b6994b6" providerId="LiveId" clId="{6E3C6131-47BE-4DAB-9A5C-666DBAACA1EA}" dt="2024-07-31T18:43:32.251" v="593"/>
        <pc:sldMkLst>
          <pc:docMk/>
          <pc:sldMk cId="4043069429" sldId="265"/>
        </pc:sldMkLst>
        <pc:spChg chg="mod">
          <ac:chgData name="Pravin Sarjine" userId="663d4b807b6994b6" providerId="LiveId" clId="{6E3C6131-47BE-4DAB-9A5C-666DBAACA1EA}" dt="2024-07-31T18:32:04.217" v="541" actId="207"/>
          <ac:spMkLst>
            <pc:docMk/>
            <pc:sldMk cId="4043069429" sldId="265"/>
            <ac:spMk id="2" creationId="{66EC8B4B-9A8A-1EA7-E450-1CDAA73774EB}"/>
          </ac:spMkLst>
        </pc:spChg>
        <pc:spChg chg="del mod">
          <ac:chgData name="Pravin Sarjine" userId="663d4b807b6994b6" providerId="LiveId" clId="{6E3C6131-47BE-4DAB-9A5C-666DBAACA1EA}" dt="2024-07-31T18:20:51.456" v="469" actId="21"/>
          <ac:spMkLst>
            <pc:docMk/>
            <pc:sldMk cId="4043069429" sldId="265"/>
            <ac:spMk id="3" creationId="{CF0453A5-7880-FB3F-AAE7-36BD41D3F91C}"/>
          </ac:spMkLst>
        </pc:spChg>
        <pc:spChg chg="add mod">
          <ac:chgData name="Pravin Sarjine" userId="663d4b807b6994b6" providerId="LiveId" clId="{6E3C6131-47BE-4DAB-9A5C-666DBAACA1EA}" dt="2024-07-31T18:19:04.709" v="455" actId="14100"/>
          <ac:spMkLst>
            <pc:docMk/>
            <pc:sldMk cId="4043069429" sldId="265"/>
            <ac:spMk id="4" creationId="{23D26199-4614-D97A-D49A-FAA170D98086}"/>
          </ac:spMkLst>
        </pc:spChg>
        <pc:graphicFrameChg chg="add mod">
          <ac:chgData name="Pravin Sarjine" userId="663d4b807b6994b6" providerId="LiveId" clId="{6E3C6131-47BE-4DAB-9A5C-666DBAACA1EA}" dt="2024-07-31T18:30:23.415" v="510" actId="14100"/>
          <ac:graphicFrameMkLst>
            <pc:docMk/>
            <pc:sldMk cId="4043069429" sldId="265"/>
            <ac:graphicFrameMk id="5" creationId="{7F73490E-97A8-C8C0-CCD5-ADBD304DBB3F}"/>
          </ac:graphicFrameMkLst>
        </pc:graphicFrameChg>
      </pc:sldChg>
      <pc:sldChg chg="addSp delSp modSp new mod">
        <pc:chgData name="Pravin Sarjine" userId="663d4b807b6994b6" providerId="LiveId" clId="{6E3C6131-47BE-4DAB-9A5C-666DBAACA1EA}" dt="2024-08-01T07:47:18.690" v="1722"/>
        <pc:sldMkLst>
          <pc:docMk/>
          <pc:sldMk cId="1740384118" sldId="266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1740384118" sldId="266"/>
            <ac:spMk id="2" creationId="{7A23A331-D9E4-9488-4F1C-85E5FA70E4AC}"/>
          </ac:spMkLst>
        </pc:spChg>
        <pc:spChg chg="del">
          <ac:chgData name="Pravin Sarjine" userId="663d4b807b6994b6" providerId="LiveId" clId="{6E3C6131-47BE-4DAB-9A5C-666DBAACA1EA}" dt="2024-07-31T18:48:15.226" v="597" actId="21"/>
          <ac:spMkLst>
            <pc:docMk/>
            <pc:sldMk cId="1740384118" sldId="266"/>
            <ac:spMk id="3" creationId="{3922B969-E7B8-362E-17B3-E03A2D648879}"/>
          </ac:spMkLst>
        </pc:spChg>
        <pc:graphicFrameChg chg="add mod">
          <ac:chgData name="Pravin Sarjine" userId="663d4b807b6994b6" providerId="LiveId" clId="{6E3C6131-47BE-4DAB-9A5C-666DBAACA1EA}" dt="2024-07-31T18:58:59.964" v="680"/>
          <ac:graphicFrameMkLst>
            <pc:docMk/>
            <pc:sldMk cId="1740384118" sldId="266"/>
            <ac:graphicFrameMk id="4" creationId="{CD72FC75-C686-4AA5-8F40-EE9599685FA3}"/>
          </ac:graphicFrameMkLst>
        </pc:graphicFrameChg>
      </pc:sldChg>
      <pc:sldChg chg="addSp delSp modSp new mod">
        <pc:chgData name="Pravin Sarjine" userId="663d4b807b6994b6" providerId="LiveId" clId="{6E3C6131-47BE-4DAB-9A5C-666DBAACA1EA}" dt="2024-08-01T07:12:40.342" v="1113" actId="1076"/>
        <pc:sldMkLst>
          <pc:docMk/>
          <pc:sldMk cId="3873020429" sldId="267"/>
        </pc:sldMkLst>
        <pc:spChg chg="mod">
          <ac:chgData name="Pravin Sarjine" userId="663d4b807b6994b6" providerId="LiveId" clId="{6E3C6131-47BE-4DAB-9A5C-666DBAACA1EA}" dt="2024-08-01T07:12:40.342" v="1113" actId="1076"/>
          <ac:spMkLst>
            <pc:docMk/>
            <pc:sldMk cId="3873020429" sldId="267"/>
            <ac:spMk id="2" creationId="{8CFF611C-9317-D3C8-A410-47F9A9F2013C}"/>
          </ac:spMkLst>
        </pc:spChg>
        <pc:spChg chg="add del mod">
          <ac:chgData name="Pravin Sarjine" userId="663d4b807b6994b6" providerId="LiveId" clId="{6E3C6131-47BE-4DAB-9A5C-666DBAACA1EA}" dt="2024-07-31T19:11:20.323" v="755" actId="21"/>
          <ac:spMkLst>
            <pc:docMk/>
            <pc:sldMk cId="3873020429" sldId="267"/>
            <ac:spMk id="3" creationId="{D2D4811F-872C-488B-2FEA-6CC63443F90C}"/>
          </ac:spMkLst>
        </pc:spChg>
        <pc:spChg chg="add mod">
          <ac:chgData name="Pravin Sarjine" userId="663d4b807b6994b6" providerId="LiveId" clId="{6E3C6131-47BE-4DAB-9A5C-666DBAACA1EA}" dt="2024-07-31T19:11:37.662" v="758" actId="5793"/>
          <ac:spMkLst>
            <pc:docMk/>
            <pc:sldMk cId="3873020429" sldId="267"/>
            <ac:spMk id="7" creationId="{3D7079FF-670A-CF9E-6A83-6AB5F1266BEF}"/>
          </ac:spMkLst>
        </pc:spChg>
        <pc:spChg chg="add mod">
          <ac:chgData name="Pravin Sarjine" userId="663d4b807b6994b6" providerId="LiveId" clId="{6E3C6131-47BE-4DAB-9A5C-666DBAACA1EA}" dt="2024-07-31T19:12:06.546" v="761" actId="5793"/>
          <ac:spMkLst>
            <pc:docMk/>
            <pc:sldMk cId="3873020429" sldId="267"/>
            <ac:spMk id="8" creationId="{78F2F3B1-EED0-A106-5959-F279209E4D7A}"/>
          </ac:spMkLst>
        </pc:spChg>
        <pc:spChg chg="add mod">
          <ac:chgData name="Pravin Sarjine" userId="663d4b807b6994b6" providerId="LiveId" clId="{6E3C6131-47BE-4DAB-9A5C-666DBAACA1EA}" dt="2024-07-31T19:12:45.576" v="762"/>
          <ac:spMkLst>
            <pc:docMk/>
            <pc:sldMk cId="3873020429" sldId="267"/>
            <ac:spMk id="9" creationId="{D2D4811F-872C-488B-2FEA-6CC63443F90C}"/>
          </ac:spMkLst>
        </pc:spChg>
        <pc:spChg chg="add mod">
          <ac:chgData name="Pravin Sarjine" userId="663d4b807b6994b6" providerId="LiveId" clId="{6E3C6131-47BE-4DAB-9A5C-666DBAACA1EA}" dt="2024-08-01T07:12:32.242" v="1112" actId="1076"/>
          <ac:spMkLst>
            <pc:docMk/>
            <pc:sldMk cId="3873020429" sldId="267"/>
            <ac:spMk id="10" creationId="{2CE7521A-1692-BC26-8C12-8AA0F68DC671}"/>
          </ac:spMkLst>
        </pc:spChg>
        <pc:graphicFrameChg chg="add mod">
          <ac:chgData name="Pravin Sarjine" userId="663d4b807b6994b6" providerId="LiveId" clId="{6E3C6131-47BE-4DAB-9A5C-666DBAACA1EA}" dt="2024-07-31T19:00:51.507" v="687"/>
          <ac:graphicFrameMkLst>
            <pc:docMk/>
            <pc:sldMk cId="3873020429" sldId="267"/>
            <ac:graphicFrameMk id="4" creationId="{CD72FC75-C686-4AA5-8F40-EE9599685FA3}"/>
          </ac:graphicFrameMkLst>
        </pc:graphicFrameChg>
        <pc:graphicFrameChg chg="add mod">
          <ac:chgData name="Pravin Sarjine" userId="663d4b807b6994b6" providerId="LiveId" clId="{6E3C6131-47BE-4DAB-9A5C-666DBAACA1EA}" dt="2024-07-31T19:01:12.858" v="690"/>
          <ac:graphicFrameMkLst>
            <pc:docMk/>
            <pc:sldMk cId="3873020429" sldId="267"/>
            <ac:graphicFrameMk id="5" creationId="{CD72FC75-C686-4AA5-8F40-EE9599685FA3}"/>
          </ac:graphicFrameMkLst>
        </pc:graphicFrameChg>
        <pc:graphicFrameChg chg="add mod">
          <ac:chgData name="Pravin Sarjine" userId="663d4b807b6994b6" providerId="LiveId" clId="{6E3C6131-47BE-4DAB-9A5C-666DBAACA1EA}" dt="2024-07-31T19:08:23.511" v="706"/>
          <ac:graphicFrameMkLst>
            <pc:docMk/>
            <pc:sldMk cId="3873020429" sldId="267"/>
            <ac:graphicFrameMk id="6" creationId="{8F7AB821-2CB6-C946-714A-E5C729DBEDEE}"/>
          </ac:graphicFrameMkLst>
        </pc:graphicFrameChg>
      </pc:sldChg>
      <pc:sldChg chg="modSp new del mod">
        <pc:chgData name="Pravin Sarjine" userId="663d4b807b6994b6" providerId="LiveId" clId="{6E3C6131-47BE-4DAB-9A5C-666DBAACA1EA}" dt="2024-08-02T12:38:17.024" v="1878" actId="2696"/>
        <pc:sldMkLst>
          <pc:docMk/>
          <pc:sldMk cId="4260305617" sldId="268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4260305617" sldId="268"/>
            <ac:spMk id="2" creationId="{6E783D16-B0D1-9A8B-3ED8-D0F3874BADA3}"/>
          </ac:spMkLst>
        </pc:spChg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4260305617" sldId="268"/>
            <ac:spMk id="3" creationId="{71AC9F2A-66EF-410F-14F3-D2662E7B2EEB}"/>
          </ac:spMkLst>
        </pc:spChg>
      </pc:sldChg>
      <pc:sldChg chg="modSp new del mod">
        <pc:chgData name="Pravin Sarjine" userId="663d4b807b6994b6" providerId="LiveId" clId="{6E3C6131-47BE-4DAB-9A5C-666DBAACA1EA}" dt="2024-08-02T12:53:17.894" v="1885" actId="2696"/>
        <pc:sldMkLst>
          <pc:docMk/>
          <pc:sldMk cId="3345066291" sldId="269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3345066291" sldId="269"/>
            <ac:spMk id="2" creationId="{CF9C818B-0E74-4C41-8EC5-95729E3AFC3B}"/>
          </ac:spMkLst>
        </pc:spChg>
        <pc:spChg chg="mod">
          <ac:chgData name="Pravin Sarjine" userId="663d4b807b6994b6" providerId="LiveId" clId="{6E3C6131-47BE-4DAB-9A5C-666DBAACA1EA}" dt="2024-08-02T12:39:04.530" v="1884" actId="5793"/>
          <ac:spMkLst>
            <pc:docMk/>
            <pc:sldMk cId="3345066291" sldId="269"/>
            <ac:spMk id="3" creationId="{9F39138F-286D-F637-23BC-A2021BAC83C4}"/>
          </ac:spMkLst>
        </pc:spChg>
      </pc:sldChg>
      <pc:sldChg chg="addSp delSp modSp new mod">
        <pc:chgData name="Pravin Sarjine" userId="663d4b807b6994b6" providerId="LiveId" clId="{6E3C6131-47BE-4DAB-9A5C-666DBAACA1EA}" dt="2024-08-01T07:47:18.690" v="1722"/>
        <pc:sldMkLst>
          <pc:docMk/>
          <pc:sldMk cId="3948946742" sldId="270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3948946742" sldId="270"/>
            <ac:spMk id="2" creationId="{016FF3F2-7E7C-2E4A-D5FF-048D14B221DB}"/>
          </ac:spMkLst>
        </pc:spChg>
        <pc:spChg chg="del">
          <ac:chgData name="Pravin Sarjine" userId="663d4b807b6994b6" providerId="LiveId" clId="{6E3C6131-47BE-4DAB-9A5C-666DBAACA1EA}" dt="2024-08-01T07:16:28.279" v="1121"/>
          <ac:spMkLst>
            <pc:docMk/>
            <pc:sldMk cId="3948946742" sldId="270"/>
            <ac:spMk id="3" creationId="{FD5A0B6D-8AB4-03ED-1A50-D78A64DA0DA9}"/>
          </ac:spMkLst>
        </pc:spChg>
        <pc:graphicFrameChg chg="add mod">
          <ac:chgData name="Pravin Sarjine" userId="663d4b807b6994b6" providerId="LiveId" clId="{6E3C6131-47BE-4DAB-9A5C-666DBAACA1EA}" dt="2024-08-01T07:22:13.261" v="1190" actId="20577"/>
          <ac:graphicFrameMkLst>
            <pc:docMk/>
            <pc:sldMk cId="3948946742" sldId="270"/>
            <ac:graphicFrameMk id="4" creationId="{B994E91C-FD36-C1CC-FA0E-AE340D73A45C}"/>
          </ac:graphicFrameMkLst>
        </pc:graphicFrameChg>
      </pc:sldChg>
      <pc:sldChg chg="new del">
        <pc:chgData name="Pravin Sarjine" userId="663d4b807b6994b6" providerId="LiveId" clId="{6E3C6131-47BE-4DAB-9A5C-666DBAACA1EA}" dt="2024-08-01T04:12:41.568" v="875" actId="2696"/>
        <pc:sldMkLst>
          <pc:docMk/>
          <pc:sldMk cId="347161522" sldId="271"/>
        </pc:sldMkLst>
      </pc:sldChg>
      <pc:sldChg chg="addSp modSp new mod">
        <pc:chgData name="Pravin Sarjine" userId="663d4b807b6994b6" providerId="LiveId" clId="{6E3C6131-47BE-4DAB-9A5C-666DBAACA1EA}" dt="2024-08-01T10:20:46.335" v="1852" actId="27918"/>
        <pc:sldMkLst>
          <pc:docMk/>
          <pc:sldMk cId="3888150906" sldId="271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3888150906" sldId="271"/>
            <ac:spMk id="2" creationId="{3004576F-07C8-F9C8-0568-E064397D8FD4}"/>
          </ac:spMkLst>
        </pc:spChg>
        <pc:spChg chg="mod">
          <ac:chgData name="Pravin Sarjine" userId="663d4b807b6994b6" providerId="LiveId" clId="{6E3C6131-47BE-4DAB-9A5C-666DBAACA1EA}" dt="2024-08-01T07:23:52.096" v="1208" actId="1076"/>
          <ac:spMkLst>
            <pc:docMk/>
            <pc:sldMk cId="3888150906" sldId="271"/>
            <ac:spMk id="3" creationId="{B77F043D-70F6-AE6F-4B02-813F93BD0E06}"/>
          </ac:spMkLst>
        </pc:spChg>
        <pc:graphicFrameChg chg="add mod">
          <ac:chgData name="Pravin Sarjine" userId="663d4b807b6994b6" providerId="LiveId" clId="{6E3C6131-47BE-4DAB-9A5C-666DBAACA1EA}" dt="2024-08-01T10:18:57.723" v="1850" actId="14100"/>
          <ac:graphicFrameMkLst>
            <pc:docMk/>
            <pc:sldMk cId="3888150906" sldId="271"/>
            <ac:graphicFrameMk id="4" creationId="{8125AC85-FC65-48BD-C2C3-2497CE98E64F}"/>
          </ac:graphicFrameMkLst>
        </pc:graphicFrameChg>
      </pc:sldChg>
      <pc:sldChg chg="new del">
        <pc:chgData name="Pravin Sarjine" userId="663d4b807b6994b6" providerId="LiveId" clId="{6E3C6131-47BE-4DAB-9A5C-666DBAACA1EA}" dt="2024-08-01T04:12:44.634" v="876" actId="2696"/>
        <pc:sldMkLst>
          <pc:docMk/>
          <pc:sldMk cId="954613018" sldId="272"/>
        </pc:sldMkLst>
      </pc:sldChg>
      <pc:sldChg chg="modSp new mod">
        <pc:chgData name="Pravin Sarjine" userId="663d4b807b6994b6" providerId="LiveId" clId="{6E3C6131-47BE-4DAB-9A5C-666DBAACA1EA}" dt="2024-08-01T07:26:24.927" v="1248" actId="14100"/>
        <pc:sldMkLst>
          <pc:docMk/>
          <pc:sldMk cId="1179595297" sldId="272"/>
        </pc:sldMkLst>
        <pc:spChg chg="mod">
          <ac:chgData name="Pravin Sarjine" userId="663d4b807b6994b6" providerId="LiveId" clId="{6E3C6131-47BE-4DAB-9A5C-666DBAACA1EA}" dt="2024-08-01T07:26:09.014" v="1245" actId="1076"/>
          <ac:spMkLst>
            <pc:docMk/>
            <pc:sldMk cId="1179595297" sldId="272"/>
            <ac:spMk id="2" creationId="{3CF79AF7-64D7-4546-F2D5-4A32569EA54F}"/>
          </ac:spMkLst>
        </pc:spChg>
        <pc:spChg chg="mod">
          <ac:chgData name="Pravin Sarjine" userId="663d4b807b6994b6" providerId="LiveId" clId="{6E3C6131-47BE-4DAB-9A5C-666DBAACA1EA}" dt="2024-08-01T07:26:24.927" v="1248" actId="14100"/>
          <ac:spMkLst>
            <pc:docMk/>
            <pc:sldMk cId="1179595297" sldId="272"/>
            <ac:spMk id="3" creationId="{A6E2A850-7238-EC59-4C50-3318B174B3AD}"/>
          </ac:spMkLst>
        </pc:spChg>
      </pc:sldChg>
      <pc:sldChg chg="addSp delSp modSp new del mod">
        <pc:chgData name="Pravin Sarjine" userId="663d4b807b6994b6" providerId="LiveId" clId="{6E3C6131-47BE-4DAB-9A5C-666DBAACA1EA}" dt="2024-08-01T07:33:38.599" v="1432" actId="2696"/>
        <pc:sldMkLst>
          <pc:docMk/>
          <pc:sldMk cId="1272748739" sldId="273"/>
        </pc:sldMkLst>
        <pc:spChg chg="del mod">
          <ac:chgData name="Pravin Sarjine" userId="663d4b807b6994b6" providerId="LiveId" clId="{6E3C6131-47BE-4DAB-9A5C-666DBAACA1EA}" dt="2024-08-01T07:33:07.117" v="1430" actId="21"/>
          <ac:spMkLst>
            <pc:docMk/>
            <pc:sldMk cId="1272748739" sldId="273"/>
            <ac:spMk id="2" creationId="{6241489D-3DEA-BC3A-8CB5-0313BAB0AD63}"/>
          </ac:spMkLst>
        </pc:spChg>
        <pc:spChg chg="mod">
          <ac:chgData name="Pravin Sarjine" userId="663d4b807b6994b6" providerId="LiveId" clId="{6E3C6131-47BE-4DAB-9A5C-666DBAACA1EA}" dt="2024-08-01T07:33:23.758" v="1431" actId="1076"/>
          <ac:spMkLst>
            <pc:docMk/>
            <pc:sldMk cId="1272748739" sldId="273"/>
            <ac:spMk id="3" creationId="{42A1561B-B51C-D7CA-E384-C6314CFE961A}"/>
          </ac:spMkLst>
        </pc:spChg>
        <pc:spChg chg="add mod">
          <ac:chgData name="Pravin Sarjine" userId="663d4b807b6994b6" providerId="LiveId" clId="{6E3C6131-47BE-4DAB-9A5C-666DBAACA1EA}" dt="2024-08-01T07:33:07.117" v="1430" actId="21"/>
          <ac:spMkLst>
            <pc:docMk/>
            <pc:sldMk cId="1272748739" sldId="273"/>
            <ac:spMk id="5" creationId="{4A3217D7-8C47-CFD5-636D-7B2BE1EB7E5D}"/>
          </ac:spMkLst>
        </pc:spChg>
      </pc:sldChg>
      <pc:sldChg chg="modSp new mod">
        <pc:chgData name="Pravin Sarjine" userId="663d4b807b6994b6" providerId="LiveId" clId="{6E3C6131-47BE-4DAB-9A5C-666DBAACA1EA}" dt="2024-08-01T07:47:18.690" v="1722"/>
        <pc:sldMkLst>
          <pc:docMk/>
          <pc:sldMk cId="1490762081" sldId="273"/>
        </pc:sldMkLst>
        <pc:spChg chg="mod">
          <ac:chgData name="Pravin Sarjine" userId="663d4b807b6994b6" providerId="LiveId" clId="{6E3C6131-47BE-4DAB-9A5C-666DBAACA1EA}" dt="2024-08-01T07:47:18.690" v="1722"/>
          <ac:spMkLst>
            <pc:docMk/>
            <pc:sldMk cId="1490762081" sldId="273"/>
            <ac:spMk id="2" creationId="{A673BD17-3ADC-DD59-3CB9-F7063237868E}"/>
          </ac:spMkLst>
        </pc:spChg>
        <pc:spChg chg="mod">
          <ac:chgData name="Pravin Sarjine" userId="663d4b807b6994b6" providerId="LiveId" clId="{6E3C6131-47BE-4DAB-9A5C-666DBAACA1EA}" dt="2024-08-01T07:38:57.957" v="1669" actId="1076"/>
          <ac:spMkLst>
            <pc:docMk/>
            <pc:sldMk cId="1490762081" sldId="273"/>
            <ac:spMk id="3" creationId="{0D318804-DC39-F306-A1CB-2349B3DB0290}"/>
          </ac:spMkLst>
        </pc:spChg>
      </pc:sldChg>
      <pc:sldChg chg="new del">
        <pc:chgData name="Pravin Sarjine" userId="663d4b807b6994b6" providerId="LiveId" clId="{6E3C6131-47BE-4DAB-9A5C-666DBAACA1EA}" dt="2024-08-01T06:53:23.243" v="950" actId="680"/>
        <pc:sldMkLst>
          <pc:docMk/>
          <pc:sldMk cId="2224128297" sldId="273"/>
        </pc:sldMkLst>
      </pc:sldChg>
      <pc:sldChg chg="new del">
        <pc:chgData name="Pravin Sarjine" userId="663d4b807b6994b6" providerId="LiveId" clId="{6E3C6131-47BE-4DAB-9A5C-666DBAACA1EA}" dt="2024-08-01T04:12:48.242" v="877" actId="2696"/>
        <pc:sldMkLst>
          <pc:docMk/>
          <pc:sldMk cId="2851446565" sldId="273"/>
        </pc:sldMkLst>
      </pc:sldChg>
      <pc:sldChg chg="new del">
        <pc:chgData name="Pravin Sarjine" userId="663d4b807b6994b6" providerId="LiveId" clId="{6E3C6131-47BE-4DAB-9A5C-666DBAACA1EA}" dt="2024-08-01T04:12:51.955" v="878" actId="2696"/>
        <pc:sldMkLst>
          <pc:docMk/>
          <pc:sldMk cId="326131456" sldId="274"/>
        </pc:sldMkLst>
      </pc:sldChg>
      <pc:sldChg chg="add del">
        <pc:chgData name="Pravin Sarjine" userId="663d4b807b6994b6" providerId="LiveId" clId="{6E3C6131-47BE-4DAB-9A5C-666DBAACA1EA}" dt="2024-08-01T07:34:44.449" v="1446" actId="2696"/>
        <pc:sldMkLst>
          <pc:docMk/>
          <pc:sldMk cId="1512399589" sldId="274"/>
        </pc:sldMkLst>
      </pc:sldChg>
      <pc:sldChg chg="add del">
        <pc:chgData name="Pravin Sarjine" userId="663d4b807b6994b6" providerId="LiveId" clId="{6E3C6131-47BE-4DAB-9A5C-666DBAACA1EA}" dt="2024-08-01T07:35:02.682" v="1448" actId="2696"/>
        <pc:sldMkLst>
          <pc:docMk/>
          <pc:sldMk cId="2125571760" sldId="274"/>
        </pc:sldMkLst>
      </pc:sldChg>
      <pc:sldChg chg="addSp delSp modSp new mod delAnim modAnim">
        <pc:chgData name="Pravin Sarjine" userId="663d4b807b6994b6" providerId="LiveId" clId="{6E3C6131-47BE-4DAB-9A5C-666DBAACA1EA}" dt="2024-08-01T08:31:49.233" v="1831"/>
        <pc:sldMkLst>
          <pc:docMk/>
          <pc:sldMk cId="4194149354" sldId="274"/>
        </pc:sldMkLst>
        <pc:spChg chg="del mod">
          <ac:chgData name="Pravin Sarjine" userId="663d4b807b6994b6" providerId="LiveId" clId="{6E3C6131-47BE-4DAB-9A5C-666DBAACA1EA}" dt="2024-08-01T08:26:08.401" v="1797" actId="21"/>
          <ac:spMkLst>
            <pc:docMk/>
            <pc:sldMk cId="4194149354" sldId="274"/>
            <ac:spMk id="2" creationId="{95C4AB0E-8E0C-8AA7-822D-E9D05898B2AA}"/>
          </ac:spMkLst>
        </pc:spChg>
        <pc:spChg chg="del">
          <ac:chgData name="Pravin Sarjine" userId="663d4b807b6994b6" providerId="LiveId" clId="{6E3C6131-47BE-4DAB-9A5C-666DBAACA1EA}" dt="2024-08-01T07:39:43.116" v="1672" actId="21"/>
          <ac:spMkLst>
            <pc:docMk/>
            <pc:sldMk cId="4194149354" sldId="274"/>
            <ac:spMk id="3" creationId="{01281D28-D978-24E0-212E-A4153BD40FB3}"/>
          </ac:spMkLst>
        </pc:spChg>
        <pc:spChg chg="add mod">
          <ac:chgData name="Pravin Sarjine" userId="663d4b807b6994b6" providerId="LiveId" clId="{6E3C6131-47BE-4DAB-9A5C-666DBAACA1EA}" dt="2024-08-01T07:43:00.922" v="1705" actId="33987"/>
          <ac:spMkLst>
            <pc:docMk/>
            <pc:sldMk cId="4194149354" sldId="274"/>
            <ac:spMk id="4" creationId="{0EC29328-DD76-15DE-7E4B-D51BD6806405}"/>
          </ac:spMkLst>
        </pc:spChg>
        <pc:spChg chg="add del mod">
          <ac:chgData name="Pravin Sarjine" userId="663d4b807b6994b6" providerId="LiveId" clId="{6E3C6131-47BE-4DAB-9A5C-666DBAACA1EA}" dt="2024-08-01T08:26:14.734" v="1798" actId="21"/>
          <ac:spMkLst>
            <pc:docMk/>
            <pc:sldMk cId="4194149354" sldId="274"/>
            <ac:spMk id="4" creationId="{35A355CF-B3C5-1BAC-D239-30DB11E7CAE3}"/>
          </ac:spMkLst>
        </pc:spChg>
        <pc:spChg chg="add mod">
          <ac:chgData name="Pravin Sarjine" userId="663d4b807b6994b6" providerId="LiveId" clId="{6E3C6131-47BE-4DAB-9A5C-666DBAACA1EA}" dt="2024-08-01T07:43:00.482" v="1704" actId="33987"/>
          <ac:spMkLst>
            <pc:docMk/>
            <pc:sldMk cId="4194149354" sldId="274"/>
            <ac:spMk id="5" creationId="{C381D1F8-4A72-168C-A11A-882945346AE2}"/>
          </ac:spMkLst>
        </pc:spChg>
        <pc:spChg chg="add mod">
          <ac:chgData name="Pravin Sarjine" userId="663d4b807b6994b6" providerId="LiveId" clId="{6E3C6131-47BE-4DAB-9A5C-666DBAACA1EA}" dt="2024-08-01T07:43:27.867" v="1709" actId="33987"/>
          <ac:spMkLst>
            <pc:docMk/>
            <pc:sldMk cId="4194149354" sldId="274"/>
            <ac:spMk id="6" creationId="{B90662B8-F1AF-3E19-BC5E-D2A139F356E5}"/>
          </ac:spMkLst>
        </pc:spChg>
        <pc:spChg chg="add mod">
          <ac:chgData name="Pravin Sarjine" userId="663d4b807b6994b6" providerId="LiveId" clId="{6E3C6131-47BE-4DAB-9A5C-666DBAACA1EA}" dt="2024-08-01T07:44:23.098" v="1712" actId="33987"/>
          <ac:spMkLst>
            <pc:docMk/>
            <pc:sldMk cId="4194149354" sldId="274"/>
            <ac:spMk id="7" creationId="{AAA25A42-023D-B018-BF79-299A6A535A5C}"/>
          </ac:spMkLst>
        </pc:spChg>
        <pc:picChg chg="add mod">
          <ac:chgData name="Pravin Sarjine" userId="663d4b807b6994b6" providerId="LiveId" clId="{6E3C6131-47BE-4DAB-9A5C-666DBAACA1EA}" dt="2024-08-01T08:31:49.233" v="1831"/>
          <ac:picMkLst>
            <pc:docMk/>
            <pc:sldMk cId="4194149354" sldId="274"/>
            <ac:picMk id="1026" creationId="{3CC1D326-20CA-440F-9D1C-627E543BD014}"/>
          </ac:picMkLst>
        </pc:picChg>
      </pc:sldChg>
      <pc:sldChg chg="new del">
        <pc:chgData name="Pravin Sarjine" userId="663d4b807b6994b6" providerId="LiveId" clId="{6E3C6131-47BE-4DAB-9A5C-666DBAACA1EA}" dt="2024-08-01T04:12:55.209" v="879" actId="2696"/>
        <pc:sldMkLst>
          <pc:docMk/>
          <pc:sldMk cId="553365340" sldId="275"/>
        </pc:sldMkLst>
      </pc:sldChg>
      <pc:sldChg chg="new del">
        <pc:chgData name="Pravin Sarjine" userId="663d4b807b6994b6" providerId="LiveId" clId="{6E3C6131-47BE-4DAB-9A5C-666DBAACA1EA}" dt="2024-08-01T04:12:58.959" v="880" actId="2696"/>
        <pc:sldMkLst>
          <pc:docMk/>
          <pc:sldMk cId="2820187636" sldId="276"/>
        </pc:sldMkLst>
      </pc:sldChg>
      <pc:sldChg chg="new del">
        <pc:chgData name="Pravin Sarjine" userId="663d4b807b6994b6" providerId="LiveId" clId="{6E3C6131-47BE-4DAB-9A5C-666DBAACA1EA}" dt="2024-08-01T04:13:05.203" v="881" actId="2696"/>
        <pc:sldMkLst>
          <pc:docMk/>
          <pc:sldMk cId="2255387425" sldId="277"/>
        </pc:sldMkLst>
      </pc:sldChg>
      <pc:sldChg chg="new del">
        <pc:chgData name="Pravin Sarjine" userId="663d4b807b6994b6" providerId="LiveId" clId="{6E3C6131-47BE-4DAB-9A5C-666DBAACA1EA}" dt="2024-08-01T04:13:11.671" v="886" actId="2696"/>
        <pc:sldMkLst>
          <pc:docMk/>
          <pc:sldMk cId="3375072243" sldId="278"/>
        </pc:sldMkLst>
      </pc:sldChg>
      <pc:sldChg chg="new del">
        <pc:chgData name="Pravin Sarjine" userId="663d4b807b6994b6" providerId="LiveId" clId="{6E3C6131-47BE-4DAB-9A5C-666DBAACA1EA}" dt="2024-08-01T04:13:14.785" v="887" actId="2696"/>
        <pc:sldMkLst>
          <pc:docMk/>
          <pc:sldMk cId="3986064984" sldId="279"/>
        </pc:sldMkLst>
      </pc:sldChg>
      <pc:sldChg chg="new del">
        <pc:chgData name="Pravin Sarjine" userId="663d4b807b6994b6" providerId="LiveId" clId="{6E3C6131-47BE-4DAB-9A5C-666DBAACA1EA}" dt="2024-08-01T04:13:17.999" v="888" actId="2696"/>
        <pc:sldMkLst>
          <pc:docMk/>
          <pc:sldMk cId="3983942347" sldId="280"/>
        </pc:sldMkLst>
      </pc:sldChg>
      <pc:sldChg chg="new del">
        <pc:chgData name="Pravin Sarjine" userId="663d4b807b6994b6" providerId="LiveId" clId="{6E3C6131-47BE-4DAB-9A5C-666DBAACA1EA}" dt="2024-08-01T04:13:25.604" v="889" actId="2696"/>
        <pc:sldMkLst>
          <pc:docMk/>
          <pc:sldMk cId="4157574652" sldId="281"/>
        </pc:sldMkLst>
      </pc:sldChg>
      <pc:sldChg chg="new del">
        <pc:chgData name="Pravin Sarjine" userId="663d4b807b6994b6" providerId="LiveId" clId="{6E3C6131-47BE-4DAB-9A5C-666DBAACA1EA}" dt="2024-08-01T04:13:28.865" v="890" actId="2696"/>
        <pc:sldMkLst>
          <pc:docMk/>
          <pc:sldMk cId="1729820912" sldId="282"/>
        </pc:sldMkLst>
      </pc:sldChg>
      <pc:sldChg chg="new del">
        <pc:chgData name="Pravin Sarjine" userId="663d4b807b6994b6" providerId="LiveId" clId="{6E3C6131-47BE-4DAB-9A5C-666DBAACA1EA}" dt="2024-08-01T04:13:32.025" v="891" actId="2696"/>
        <pc:sldMkLst>
          <pc:docMk/>
          <pc:sldMk cId="4092103687" sldId="283"/>
        </pc:sldMkLst>
      </pc:sldChg>
      <pc:sldChg chg="new del">
        <pc:chgData name="Pravin Sarjine" userId="663d4b807b6994b6" providerId="LiveId" clId="{6E3C6131-47BE-4DAB-9A5C-666DBAACA1EA}" dt="2024-08-01T04:13:35.032" v="892" actId="2696"/>
        <pc:sldMkLst>
          <pc:docMk/>
          <pc:sldMk cId="1303211809" sldId="284"/>
        </pc:sldMkLst>
      </pc:sldChg>
      <pc:sldChg chg="new del">
        <pc:chgData name="Pravin Sarjine" userId="663d4b807b6994b6" providerId="LiveId" clId="{6E3C6131-47BE-4DAB-9A5C-666DBAACA1EA}" dt="2024-08-01T04:13:37.944" v="893" actId="2696"/>
        <pc:sldMkLst>
          <pc:docMk/>
          <pc:sldMk cId="836528871" sldId="285"/>
        </pc:sldMkLst>
      </pc:sldChg>
      <pc:sldChg chg="new del">
        <pc:chgData name="Pravin Sarjine" userId="663d4b807b6994b6" providerId="LiveId" clId="{6E3C6131-47BE-4DAB-9A5C-666DBAACA1EA}" dt="2024-08-01T04:13:40.770" v="894" actId="2696"/>
        <pc:sldMkLst>
          <pc:docMk/>
          <pc:sldMk cId="752895557" sldId="286"/>
        </pc:sldMkLst>
      </pc:sldChg>
      <pc:sldChg chg="new del">
        <pc:chgData name="Pravin Sarjine" userId="663d4b807b6994b6" providerId="LiveId" clId="{6E3C6131-47BE-4DAB-9A5C-666DBAACA1EA}" dt="2024-08-01T04:13:43.996" v="895" actId="2696"/>
        <pc:sldMkLst>
          <pc:docMk/>
          <pc:sldMk cId="3104967932" sldId="287"/>
        </pc:sldMkLst>
      </pc:sldChg>
      <pc:sldChg chg="new del">
        <pc:chgData name="Pravin Sarjine" userId="663d4b807b6994b6" providerId="LiveId" clId="{6E3C6131-47BE-4DAB-9A5C-666DBAACA1EA}" dt="2024-08-01T04:13:46.966" v="896" actId="2696"/>
        <pc:sldMkLst>
          <pc:docMk/>
          <pc:sldMk cId="4166552192" sldId="288"/>
        </pc:sldMkLst>
      </pc:sldChg>
      <pc:sldChg chg="new del">
        <pc:chgData name="Pravin Sarjine" userId="663d4b807b6994b6" providerId="LiveId" clId="{6E3C6131-47BE-4DAB-9A5C-666DBAACA1EA}" dt="2024-08-01T04:13:50.458" v="897" actId="2696"/>
        <pc:sldMkLst>
          <pc:docMk/>
          <pc:sldMk cId="1187303764" sldId="289"/>
        </pc:sldMkLst>
      </pc:sldChg>
      <pc:sldChg chg="new del">
        <pc:chgData name="Pravin Sarjine" userId="663d4b807b6994b6" providerId="LiveId" clId="{6E3C6131-47BE-4DAB-9A5C-666DBAACA1EA}" dt="2024-08-01T04:13:53.793" v="898" actId="2696"/>
        <pc:sldMkLst>
          <pc:docMk/>
          <pc:sldMk cId="2464438822" sldId="290"/>
        </pc:sldMkLst>
      </pc:sldChg>
      <pc:sldChg chg="new del">
        <pc:chgData name="Pravin Sarjine" userId="663d4b807b6994b6" providerId="LiveId" clId="{6E3C6131-47BE-4DAB-9A5C-666DBAACA1EA}" dt="2024-08-01T04:12:22.057" v="874" actId="680"/>
        <pc:sldMkLst>
          <pc:docMk/>
          <pc:sldMk cId="1683752534" sldId="291"/>
        </pc:sldMkLst>
      </pc:sldChg>
      <pc:sldChg chg="new del">
        <pc:chgData name="Pravin Sarjine" userId="663d4b807b6994b6" providerId="LiveId" clId="{6E3C6131-47BE-4DAB-9A5C-666DBAACA1EA}" dt="2024-08-01T04:12:21.994" v="873" actId="680"/>
        <pc:sldMkLst>
          <pc:docMk/>
          <pc:sldMk cId="2056360777" sldId="292"/>
        </pc:sldMkLst>
      </pc:sldChg>
      <pc:sldChg chg="new del">
        <pc:chgData name="Pravin Sarjine" userId="663d4b807b6994b6" providerId="LiveId" clId="{6E3C6131-47BE-4DAB-9A5C-666DBAACA1EA}" dt="2024-08-01T04:12:21.965" v="872" actId="680"/>
        <pc:sldMkLst>
          <pc:docMk/>
          <pc:sldMk cId="3418544716" sldId="293"/>
        </pc:sldMkLst>
      </pc:sldChg>
      <pc:sldChg chg="new del">
        <pc:chgData name="Pravin Sarjine" userId="663d4b807b6994b6" providerId="LiveId" clId="{6E3C6131-47BE-4DAB-9A5C-666DBAACA1EA}" dt="2024-08-01T04:12:21.867" v="871" actId="680"/>
        <pc:sldMkLst>
          <pc:docMk/>
          <pc:sldMk cId="2619577613" sldId="294"/>
        </pc:sldMkLst>
      </pc:sldChg>
      <pc:sldChg chg="new del">
        <pc:chgData name="Pravin Sarjine" userId="663d4b807b6994b6" providerId="LiveId" clId="{6E3C6131-47BE-4DAB-9A5C-666DBAACA1EA}" dt="2024-08-01T04:12:21.851" v="870" actId="680"/>
        <pc:sldMkLst>
          <pc:docMk/>
          <pc:sldMk cId="76142391" sldId="295"/>
        </pc:sldMkLst>
      </pc:sldChg>
      <pc:sldChg chg="new del">
        <pc:chgData name="Pravin Sarjine" userId="663d4b807b6994b6" providerId="LiveId" clId="{6E3C6131-47BE-4DAB-9A5C-666DBAACA1EA}" dt="2024-08-01T04:12:21.806" v="869" actId="680"/>
        <pc:sldMkLst>
          <pc:docMk/>
          <pc:sldMk cId="707048510" sldId="296"/>
        </pc:sldMkLst>
      </pc:sldChg>
      <pc:sldChg chg="new del">
        <pc:chgData name="Pravin Sarjine" userId="663d4b807b6994b6" providerId="LiveId" clId="{6E3C6131-47BE-4DAB-9A5C-666DBAACA1EA}" dt="2024-08-01T04:12:21.771" v="868" actId="680"/>
        <pc:sldMkLst>
          <pc:docMk/>
          <pc:sldMk cId="681255333" sldId="297"/>
        </pc:sldMkLst>
      </pc:sldChg>
      <pc:sldChg chg="new del">
        <pc:chgData name="Pravin Sarjine" userId="663d4b807b6994b6" providerId="LiveId" clId="{6E3C6131-47BE-4DAB-9A5C-666DBAACA1EA}" dt="2024-08-01T04:12:21.765" v="867" actId="680"/>
        <pc:sldMkLst>
          <pc:docMk/>
          <pc:sldMk cId="616005159" sldId="298"/>
        </pc:sldMkLst>
      </pc:sldChg>
      <pc:sldChg chg="new del">
        <pc:chgData name="Pravin Sarjine" userId="663d4b807b6994b6" providerId="LiveId" clId="{6E3C6131-47BE-4DAB-9A5C-666DBAACA1EA}" dt="2024-08-01T04:12:21.724" v="866" actId="680"/>
        <pc:sldMkLst>
          <pc:docMk/>
          <pc:sldMk cId="1820664167" sldId="299"/>
        </pc:sldMkLst>
      </pc:sldChg>
      <pc:sldChg chg="new del">
        <pc:chgData name="Pravin Sarjine" userId="663d4b807b6994b6" providerId="LiveId" clId="{6E3C6131-47BE-4DAB-9A5C-666DBAACA1EA}" dt="2024-08-01T04:12:21.692" v="865" actId="680"/>
        <pc:sldMkLst>
          <pc:docMk/>
          <pc:sldMk cId="979815285" sldId="300"/>
        </pc:sldMkLst>
      </pc:sldChg>
      <pc:sldChg chg="new del">
        <pc:chgData name="Pravin Sarjine" userId="663d4b807b6994b6" providerId="LiveId" clId="{6E3C6131-47BE-4DAB-9A5C-666DBAACA1EA}" dt="2024-08-01T04:12:21.533" v="864" actId="680"/>
        <pc:sldMkLst>
          <pc:docMk/>
          <pc:sldMk cId="1440272474" sldId="301"/>
        </pc:sldMkLst>
      </pc:sldChg>
      <pc:sldChg chg="new del">
        <pc:chgData name="Pravin Sarjine" userId="663d4b807b6994b6" providerId="LiveId" clId="{6E3C6131-47BE-4DAB-9A5C-666DBAACA1EA}" dt="2024-08-01T04:12:21.502" v="863" actId="680"/>
        <pc:sldMkLst>
          <pc:docMk/>
          <pc:sldMk cId="1354003243" sldId="302"/>
        </pc:sldMkLst>
      </pc:sldChg>
      <pc:sldChg chg="new del">
        <pc:chgData name="Pravin Sarjine" userId="663d4b807b6994b6" providerId="LiveId" clId="{6E3C6131-47BE-4DAB-9A5C-666DBAACA1EA}" dt="2024-08-01T04:12:21.470" v="862" actId="680"/>
        <pc:sldMkLst>
          <pc:docMk/>
          <pc:sldMk cId="2320339969" sldId="303"/>
        </pc:sldMkLst>
      </pc:sldChg>
      <pc:sldChg chg="new del">
        <pc:chgData name="Pravin Sarjine" userId="663d4b807b6994b6" providerId="LiveId" clId="{6E3C6131-47BE-4DAB-9A5C-666DBAACA1EA}" dt="2024-08-01T04:12:21.454" v="861" actId="680"/>
        <pc:sldMkLst>
          <pc:docMk/>
          <pc:sldMk cId="3219256754" sldId="304"/>
        </pc:sldMkLst>
      </pc:sldChg>
      <pc:sldChg chg="new del">
        <pc:chgData name="Pravin Sarjine" userId="663d4b807b6994b6" providerId="LiveId" clId="{6E3C6131-47BE-4DAB-9A5C-666DBAACA1EA}" dt="2024-08-01T04:12:21.328" v="860" actId="680"/>
        <pc:sldMkLst>
          <pc:docMk/>
          <pc:sldMk cId="4086501927" sldId="305"/>
        </pc:sldMkLst>
      </pc:sldChg>
      <pc:sldChg chg="new del">
        <pc:chgData name="Pravin Sarjine" userId="663d4b807b6994b6" providerId="LiveId" clId="{6E3C6131-47BE-4DAB-9A5C-666DBAACA1EA}" dt="2024-08-01T04:12:20.839" v="859" actId="680"/>
        <pc:sldMkLst>
          <pc:docMk/>
          <pc:sldMk cId="963154214" sldId="306"/>
        </pc:sldMkLst>
      </pc:sldChg>
      <pc:sldChg chg="new del">
        <pc:chgData name="Pravin Sarjine" userId="663d4b807b6994b6" providerId="LiveId" clId="{6E3C6131-47BE-4DAB-9A5C-666DBAACA1EA}" dt="2024-08-01T04:12:19.663" v="858" actId="680"/>
        <pc:sldMkLst>
          <pc:docMk/>
          <pc:sldMk cId="1718364125" sldId="307"/>
        </pc:sldMkLst>
      </pc:sldChg>
      <pc:sldChg chg="new del">
        <pc:chgData name="Pravin Sarjine" userId="663d4b807b6994b6" providerId="LiveId" clId="{6E3C6131-47BE-4DAB-9A5C-666DBAACA1EA}" dt="2024-08-01T04:12:19.537" v="857" actId="680"/>
        <pc:sldMkLst>
          <pc:docMk/>
          <pc:sldMk cId="274453095" sldId="308"/>
        </pc:sldMkLst>
      </pc:sldChg>
      <pc:sldChg chg="new del">
        <pc:chgData name="Pravin Sarjine" userId="663d4b807b6994b6" providerId="LiveId" clId="{6E3C6131-47BE-4DAB-9A5C-666DBAACA1EA}" dt="2024-08-01T04:12:19.522" v="856" actId="680"/>
        <pc:sldMkLst>
          <pc:docMk/>
          <pc:sldMk cId="4119578654" sldId="309"/>
        </pc:sldMkLst>
      </pc:sldChg>
      <pc:sldChg chg="new del">
        <pc:chgData name="Pravin Sarjine" userId="663d4b807b6994b6" providerId="LiveId" clId="{6E3C6131-47BE-4DAB-9A5C-666DBAACA1EA}" dt="2024-08-01T04:12:19.050" v="855" actId="680"/>
        <pc:sldMkLst>
          <pc:docMk/>
          <pc:sldMk cId="3521953493" sldId="310"/>
        </pc:sldMkLst>
      </pc:sldChg>
      <pc:sldMasterChg chg="modTransition modSldLayout">
        <pc:chgData name="Pravin Sarjine" userId="663d4b807b6994b6" providerId="LiveId" clId="{6E3C6131-47BE-4DAB-9A5C-666DBAACA1EA}" dt="2024-07-31T18:43:32.251" v="593"/>
        <pc:sldMasterMkLst>
          <pc:docMk/>
          <pc:sldMasterMk cId="3566229063" sldId="2147483776"/>
        </pc:sldMasterMkLst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4184537891" sldId="2147483777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1347857913" sldId="2147483778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1441025196" sldId="2147483779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4217144261" sldId="2147483780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1930988317" sldId="2147483781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810892567" sldId="2147483782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3944527005" sldId="2147483783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3850540884" sldId="2147483784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3855426960" sldId="2147483785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961986092" sldId="2147483786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3278629675" sldId="2147483787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395724164" sldId="2147483788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4009064849" sldId="2147483789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3096242880" sldId="2147483790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2829888969" sldId="2147483791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3247938606" sldId="2147483792"/>
          </pc:sldLayoutMkLst>
        </pc:sldLayoutChg>
        <pc:sldLayoutChg chg="modTransition">
          <pc:chgData name="Pravin Sarjine" userId="663d4b807b6994b6" providerId="LiveId" clId="{6E3C6131-47BE-4DAB-9A5C-666DBAACA1EA}" dt="2024-07-31T18:43:32.251" v="593"/>
          <pc:sldLayoutMkLst>
            <pc:docMk/>
            <pc:sldMasterMk cId="3566229063" sldId="2147483776"/>
            <pc:sldLayoutMk cId="2475551690" sldId="2147483793"/>
          </pc:sldLayoutMkLst>
        </pc:sldLayoutChg>
      </pc:sldMasterChg>
      <pc:sldMasterChg chg="modTransition modSldLayout">
        <pc:chgData name="Pravin Sarjine" userId="663d4b807b6994b6" providerId="LiveId" clId="{6E3C6131-47BE-4DAB-9A5C-666DBAACA1EA}" dt="2024-08-01T07:47:18.690" v="1722"/>
        <pc:sldMasterMkLst>
          <pc:docMk/>
          <pc:sldMasterMk cId="1748088583" sldId="2147483794"/>
        </pc:sldMasterMkLst>
        <pc:sldLayoutChg chg="modTransition">
          <pc:chgData name="Pravin Sarjine" userId="663d4b807b6994b6" providerId="LiveId" clId="{6E3C6131-47BE-4DAB-9A5C-666DBAACA1EA}" dt="2024-08-01T07:47:18.690" v="1722"/>
          <pc:sldLayoutMkLst>
            <pc:docMk/>
            <pc:sldMasterMk cId="1748088583" sldId="2147483794"/>
            <pc:sldLayoutMk cId="2096764919" sldId="2147483795"/>
          </pc:sldLayoutMkLst>
        </pc:sldLayoutChg>
        <pc:sldLayoutChg chg="modTransition">
          <pc:chgData name="Pravin Sarjine" userId="663d4b807b6994b6" providerId="LiveId" clId="{6E3C6131-47BE-4DAB-9A5C-666DBAACA1EA}" dt="2024-08-01T07:47:18.690" v="1722"/>
          <pc:sldLayoutMkLst>
            <pc:docMk/>
            <pc:sldMasterMk cId="1748088583" sldId="2147483794"/>
            <pc:sldLayoutMk cId="2898854046" sldId="2147483797"/>
          </pc:sldLayoutMkLst>
        </pc:sldLayoutChg>
        <pc:sldLayoutChg chg="modTransition">
          <pc:chgData name="Pravin Sarjine" userId="663d4b807b6994b6" providerId="LiveId" clId="{6E3C6131-47BE-4DAB-9A5C-666DBAACA1EA}" dt="2024-08-01T07:47:18.690" v="1722"/>
          <pc:sldLayoutMkLst>
            <pc:docMk/>
            <pc:sldMasterMk cId="1748088583" sldId="2147483794"/>
            <pc:sldLayoutMk cId="1730088475" sldId="2147483800"/>
          </pc:sldLayoutMkLst>
        </pc:sldLayoutChg>
        <pc:sldLayoutChg chg="modTransition">
          <pc:chgData name="Pravin Sarjine" userId="663d4b807b6994b6" providerId="LiveId" clId="{6E3C6131-47BE-4DAB-9A5C-666DBAACA1EA}" dt="2024-08-01T07:47:18.690" v="1722"/>
          <pc:sldLayoutMkLst>
            <pc:docMk/>
            <pc:sldMasterMk cId="1748088583" sldId="2147483794"/>
            <pc:sldLayoutMk cId="3460014414" sldId="2147483801"/>
          </pc:sldLayoutMkLst>
        </pc:sldLayoutChg>
        <pc:sldLayoutChg chg="modTransition">
          <pc:chgData name="Pravin Sarjine" userId="663d4b807b6994b6" providerId="LiveId" clId="{6E3C6131-47BE-4DAB-9A5C-666DBAACA1EA}" dt="2024-08-01T07:47:18.690" v="1722"/>
          <pc:sldLayoutMkLst>
            <pc:docMk/>
            <pc:sldMasterMk cId="1748088583" sldId="2147483794"/>
            <pc:sldLayoutMk cId="775486377" sldId="2147483803"/>
          </pc:sldLayoutMkLst>
        </pc:sldLayoutChg>
        <pc:sldLayoutChg chg="addSp delSp">
          <pc:chgData name="Pravin Sarjine" userId="663d4b807b6994b6" providerId="LiveId" clId="{6E3C6131-47BE-4DAB-9A5C-666DBAACA1EA}" dt="2024-08-01T07:47:18.690" v="1722"/>
          <pc:sldLayoutMkLst>
            <pc:docMk/>
            <pc:sldMasterMk cId="1748088583" sldId="2147483794"/>
            <pc:sldLayoutMk cId="1859777318" sldId="2147483806"/>
          </pc:sldLayoutMkLst>
          <pc:picChg chg="add del">
            <ac:chgData name="Pravin Sarjine" userId="663d4b807b6994b6" providerId="LiveId" clId="{6E3C6131-47BE-4DAB-9A5C-666DBAACA1EA}" dt="2024-08-01T07:47:18.690" v="1722"/>
            <ac:picMkLst>
              <pc:docMk/>
              <pc:sldMasterMk cId="1748088583" sldId="2147483794"/>
              <pc:sldLayoutMk cId="1859777318" sldId="2147483806"/>
              <ac:picMk id="3" creationId="{00000000-0000-0000-0000-000000000000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63d4b807b6994b6/Desktop/Vrinda%20Store%20Data%20Analysis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63d4b807b6994b6/Desktop/Excel%20Shrutika/Vrinda%20Store%20Data%20Analysis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63d4b807b6994b6/Desktop/Excel%20Shrutika/Vrinda%20Store%20Data%20Analysis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63d4b807b6994b6/Desktop/Excel%20Shrutika/Vrinda%20Store%20Data%20Analysis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63d4b807b6994b6/Desktop/Excel%20Shrutika/Vrinda%20Store%20Data%20Analysis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63d4b807b6994b6/Desktop/Excel%20Shrutika/Vrinda%20Store%20Data%20Analysis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63d4b807b6994b6/Desktop/Excel%20Shrutika/Vrinda%20Store%20Data%20Analysis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63d4b807b6994b6/Desktop/Excel%20Shrutika/Vrinda%20Store%20Data%20Analysis%20(2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[Vrinda Store Data Analysis (2).xlsx]Sheet3!PivotTable4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  <a:r>
              <a:rPr lang="en-IN" sz="20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Women ordering from </a:t>
            </a:r>
            <a:r>
              <a:rPr lang="en-IN" sz="20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Vrinda</a:t>
            </a:r>
            <a:r>
              <a:rPr lang="en-IN" sz="20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5">
                  <a:tint val="94000"/>
                  <a:satMod val="100000"/>
                  <a:lumMod val="108000"/>
                </a:schemeClr>
              </a:gs>
              <a:gs pos="50000">
                <a:schemeClr val="accent5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5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94000"/>
                    <a:satMod val="100000"/>
                    <a:lumMod val="108000"/>
                  </a:schemeClr>
                </a:gs>
                <a:gs pos="50000">
                  <a:schemeClr val="accent5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5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5">
                  <a:tint val="94000"/>
                  <a:satMod val="100000"/>
                  <a:lumMod val="108000"/>
                </a:schemeClr>
              </a:gs>
              <a:gs pos="50000">
                <a:schemeClr val="accent5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5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5">
                  <a:tint val="94000"/>
                  <a:satMod val="100000"/>
                  <a:lumMod val="108000"/>
                </a:schemeClr>
              </a:gs>
              <a:gs pos="50000">
                <a:schemeClr val="accent5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5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4000"/>
                    <a:satMod val="100000"/>
                    <a:lumMod val="108000"/>
                  </a:schemeClr>
                </a:gs>
                <a:gs pos="50000">
                  <a:schemeClr val="accent5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5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3"/>
                <c:pt idx="0">
                  <c:v>Men</c:v>
                </c:pt>
                <c:pt idx="1">
                  <c:v>Women</c:v>
                </c:pt>
                <c:pt idx="2">
                  <c:v>(blank)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3"/>
                <c:pt idx="0">
                  <c:v>9535</c:v>
                </c:pt>
                <c:pt idx="1">
                  <c:v>21702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E-419B-8B75-767ACEB5101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86504352"/>
        <c:axId val="786506272"/>
      </c:barChart>
      <c:catAx>
        <c:axId val="78650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506272"/>
        <c:crosses val="autoZero"/>
        <c:auto val="1"/>
        <c:lblAlgn val="ctr"/>
        <c:lblOffset val="100"/>
        <c:noMultiLvlLbl val="0"/>
      </c:catAx>
      <c:valAx>
        <c:axId val="78650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50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cmpd="dbl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(2).xlsx]Sheet27!PivotTable5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1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dLbl>
          <c:idx val="0"/>
          <c:layout>
            <c:manualLayout>
              <c:x val="6.3888888888888884E-2"/>
              <c:y val="-8.3333333333333329E-2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7.49999999999999E-2"/>
              <c:y val="7.407407407407407E-2"/>
            </c:manualLayout>
          </c:layout>
          <c:tx>
            <c:rich>
              <a:bodyPr/>
              <a:lstStyle/>
              <a:p>
                <a:fld id="{FDDCC5A4-4FEE-44DD-965B-2349BCAD5208}" type="CATEGORYNAME">
                  <a:rPr lang="en-US" baseline="0"/>
                  <a:pPr/>
                  <a:t>[CATEGORY NAME]</a:t>
                </a:fld>
                <a:r>
                  <a:rPr lang="en-US" baseline="0"/>
                  <a:t>
</a:t>
                </a:r>
                <a:fld id="{5CBEF668-749A-4ADB-8EA2-B7405A786A5F}" type="PERCENTAGE">
                  <a:rPr lang="en-US" baseline="0"/>
                  <a:pPr/>
                  <a:t>[PERCENTAGE]</a:t>
                </a:fld>
                <a:endParaRPr lang="en-US" baseline="0"/>
              </a:p>
            </c:rich>
          </c:tx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dLbl>
          <c:idx val="0"/>
          <c:layout>
            <c:manualLayout>
              <c:x val="-8.8888888888888892E-2"/>
              <c:y val="-0.11111111111111116"/>
            </c:manualLayout>
          </c:layout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1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3888888888888884E-2"/>
              <c:y val="-8.3333333333333329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1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999999999999E-2"/>
              <c:y val="7.407407407407407E-2"/>
            </c:manualLayout>
          </c:layout>
          <c:tx>
            <c:rich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1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FDDCC5A4-4FEE-44DD-965B-2349BCAD5208}" type="CATEGORYNAME">
                  <a:rPr lang="en-US" baseline="0"/>
                  <a:pPr>
                    <a:defRPr sz="101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
</a:t>
                </a:r>
                <a:fld id="{5CBEF668-749A-4ADB-8EA2-B7405A786A5F}" type="PERCENTAGE">
                  <a:rPr lang="en-US" baseline="0"/>
                  <a:pPr>
                    <a:defRPr sz="101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1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8888888888888892E-2"/>
              <c:y val="-0.11111111111111116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1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1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3888888888888884E-2"/>
              <c:y val="-8.3333333333333329E-2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1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7.49999999999999E-2"/>
              <c:y val="7.407407407407407E-2"/>
            </c:manualLayout>
          </c:layout>
          <c:tx>
            <c:rich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1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FDDCC5A4-4FEE-44DD-965B-2349BCAD5208}" type="CATEGORYNAME">
                  <a:rPr lang="en-US" baseline="0"/>
                  <a:pPr>
                    <a:defRPr sz="101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
</a:t>
                </a:r>
                <a:fld id="{5CBEF668-749A-4ADB-8EA2-B7405A786A5F}" type="PERCENTAGE">
                  <a:rPr lang="en-US" baseline="0"/>
                  <a:pPr>
                    <a:defRPr sz="101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/>
              </a:p>
            </c:rich>
          </c:tx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1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8888888888888892E-2"/>
              <c:y val="-0.11111111111111116"/>
            </c:manualLayout>
          </c:layout>
          <c:spPr>
            <a:solidFill>
              <a:srgbClr val="FFFFFF"/>
            </a:solidFill>
            <a:ln>
              <a:solidFill>
                <a:srgbClr val="000000">
                  <a:lumMod val="25000"/>
                  <a:lumOff val="75000"/>
                </a:srgb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1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Sheet27!$B$3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E0-48F8-869B-36CDA68B31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E0-48F8-869B-36CDA68B31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E0-48F8-869B-36CDA68B3178}"/>
              </c:ext>
            </c:extLst>
          </c:dPt>
          <c:dLbls>
            <c:dLbl>
              <c:idx val="0"/>
              <c:layout>
                <c:manualLayout>
                  <c:x val="6.3888888888888884E-2"/>
                  <c:y val="-8.33333333333333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E0-48F8-869B-36CDA68B3178}"/>
                </c:ext>
              </c:extLst>
            </c:dLbl>
            <c:dLbl>
              <c:idx val="1"/>
              <c:layout>
                <c:manualLayout>
                  <c:x val="7.49999999999999E-2"/>
                  <c:y val="7.407407407407407E-2"/>
                </c:manualLayout>
              </c:layout>
              <c:tx>
                <c:rich>
                  <a:bodyPr/>
                  <a:lstStyle/>
                  <a:p>
                    <a:fld id="{FDDCC5A4-4FEE-44DD-965B-2349BCAD5208}" type="CATEGORYNAME">
                      <a:rPr lang="en-US" baseline="0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5CBEF668-749A-4ADB-8EA2-B7405A786A5F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AE0-48F8-869B-36CDA68B3178}"/>
                </c:ext>
              </c:extLst>
            </c:dLbl>
            <c:dLbl>
              <c:idx val="2"/>
              <c:layout>
                <c:manualLayout>
                  <c:x val="-8.8888888888888892E-2"/>
                  <c:y val="-0.1111111111111111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E0-48F8-869B-36CDA68B31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1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Sheet27!$A$4:$A$7</c:f>
              <c:strCache>
                <c:ptCount val="3"/>
                <c:pt idx="0">
                  <c:v>Adult</c:v>
                </c:pt>
                <c:pt idx="1">
                  <c:v>old</c:v>
                </c:pt>
                <c:pt idx="2">
                  <c:v>Young</c:v>
                </c:pt>
              </c:strCache>
            </c:strRef>
          </c:cat>
          <c:val>
            <c:numRef>
              <c:f>Sheet27!$B$4:$B$7</c:f>
              <c:numCache>
                <c:formatCode>General</c:formatCode>
                <c:ptCount val="3"/>
                <c:pt idx="0">
                  <c:v>6206</c:v>
                </c:pt>
                <c:pt idx="1">
                  <c:v>13894</c:v>
                </c:pt>
                <c:pt idx="2">
                  <c:v>10947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E0-48F8-869B-36CDA68B31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(2).xlsx]Sheet7!PivotTable7</c:name>
    <c:fmtId val="6"/>
  </c:pivotSource>
  <c:chart>
    <c:autoTitleDeleted val="1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6C-4127-821C-2EE30C21E81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6C-4127-821C-2EE30C21E818}"/>
              </c:ext>
            </c:extLst>
          </c:dPt>
          <c:cat>
            <c:strRef>
              <c:f>Sheet7!$A$4:$A$5</c:f>
              <c:strCache>
                <c:ptCount val="2"/>
                <c:pt idx="0">
                  <c:v>offline</c:v>
                </c:pt>
                <c:pt idx="1">
                  <c:v>online</c:v>
                </c:pt>
              </c:strCache>
            </c:strRef>
          </c:cat>
          <c:val>
            <c:numRef>
              <c:f>Sheet7!$B$4:$B$5</c:f>
              <c:numCache>
                <c:formatCode>General</c:formatCode>
                <c:ptCount val="2"/>
                <c:pt idx="0">
                  <c:v>1261</c:v>
                </c:pt>
                <c:pt idx="1">
                  <c:v>29786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6C-4127-821C-2EE30C21E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4701833778804927E-2"/>
          <c:y val="2.2288555816911925E-2"/>
          <c:w val="0.80450936996676248"/>
          <c:h val="8.80911920340851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1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</a:gsLst>
            <a:lin ang="5400000" scaled="0"/>
          </a:gra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gradFill>
                <a:gsLst>
                  <a:gs pos="100000">
                    <a:schemeClr val="accent5">
                      <a:shade val="76000"/>
                      <a:lumMod val="60000"/>
                      <a:lumOff val="40000"/>
                    </a:schemeClr>
                  </a:gs>
                  <a:gs pos="0">
                    <a:schemeClr val="accent5">
                      <a:shade val="7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11-48E0-BB2C-102B3F6A495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tint val="77000"/>
                      <a:lumMod val="60000"/>
                      <a:lumOff val="40000"/>
                    </a:schemeClr>
                  </a:gs>
                  <a:gs pos="0">
                    <a:schemeClr val="accent5">
                      <a:tint val="77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11-48E0-BB2C-102B3F6A49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FALSE</c:v>
              </c:pt>
              <c:pt idx="1">
                <c:v>TRUE</c:v>
              </c:pt>
            </c:strLit>
          </c:cat>
          <c:val>
            <c:numLit>
              <c:formatCode>General</c:formatCode>
              <c:ptCount val="2"/>
              <c:pt idx="0">
                <c:v>30861</c:v>
              </c:pt>
              <c:pt idx="1">
                <c:v>186</c:v>
              </c:pt>
            </c:numLit>
          </c:val>
          <c:extLst>
            <c:ext xmlns:c16="http://schemas.microsoft.com/office/drawing/2014/chart" uri="{C3380CC4-5D6E-409C-BE32-E72D297353CC}">
              <c16:uniqueId val="{00000004-5D11-48E0-BB2C-102B3F6A495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(2).xlsx]Sheet11!PivotTable11</c:name>
    <c:fmtId val="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tint val="94000"/>
                  <a:satMod val="100000"/>
                  <a:lumMod val="108000"/>
                </a:schemeClr>
              </a:gs>
              <a:gs pos="50000">
                <a:schemeClr val="accent6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6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4000"/>
                  <a:satMod val="100000"/>
                  <a:lumMod val="108000"/>
                </a:schemeClr>
              </a:gs>
              <a:gs pos="50000">
                <a:schemeClr val="accent6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6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4000"/>
                  <a:satMod val="100000"/>
                  <a:lumMod val="108000"/>
                </a:schemeClr>
              </a:gs>
              <a:gs pos="50000">
                <a:schemeClr val="accent6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6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013312656306293E-2"/>
          <c:y val="0.12184849454555824"/>
          <c:w val="0.85951554599364399"/>
          <c:h val="0.77351140492703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4000"/>
                    <a:satMod val="100000"/>
                    <a:lumMod val="108000"/>
                  </a:schemeClr>
                </a:gs>
                <a:gs pos="50000">
                  <a:schemeClr val="accent6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6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52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269-435D-A903-B3A03F02DF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Sheet11!$A$4:$A$15</c:f>
              <c:strCache>
                <c:ptCount val="11"/>
                <c:pt idx="0">
                  <c:v>3XL</c:v>
                </c:pt>
                <c:pt idx="1">
                  <c:v>4XL</c:v>
                </c:pt>
                <c:pt idx="2">
                  <c:v>5XL</c:v>
                </c:pt>
                <c:pt idx="3">
                  <c:v>6XL</c:v>
                </c:pt>
                <c:pt idx="4">
                  <c:v>Free</c:v>
                </c:pt>
                <c:pt idx="5">
                  <c:v>L</c:v>
                </c:pt>
                <c:pt idx="6">
                  <c:v>M</c:v>
                </c:pt>
                <c:pt idx="7">
                  <c:v>S</c:v>
                </c:pt>
                <c:pt idx="8">
                  <c:v>XL</c:v>
                </c:pt>
                <c:pt idx="9">
                  <c:v>XS</c:v>
                </c:pt>
                <c:pt idx="10">
                  <c:v>XXL</c:v>
                </c:pt>
              </c:strCache>
            </c:strRef>
          </c:cat>
          <c:val>
            <c:numRef>
              <c:f>Sheet11!$B$4:$B$15</c:f>
              <c:numCache>
                <c:formatCode>General</c:formatCode>
                <c:ptCount val="11"/>
                <c:pt idx="0">
                  <c:v>3347</c:v>
                </c:pt>
                <c:pt idx="1">
                  <c:v>113</c:v>
                </c:pt>
                <c:pt idx="2">
                  <c:v>161</c:v>
                </c:pt>
                <c:pt idx="3">
                  <c:v>208</c:v>
                </c:pt>
                <c:pt idx="4">
                  <c:v>1408</c:v>
                </c:pt>
                <c:pt idx="5">
                  <c:v>5144</c:v>
                </c:pt>
                <c:pt idx="6">
                  <c:v>5485</c:v>
                </c:pt>
                <c:pt idx="7">
                  <c:v>4176</c:v>
                </c:pt>
                <c:pt idx="8">
                  <c:v>4437</c:v>
                </c:pt>
                <c:pt idx="9">
                  <c:v>2503</c:v>
                </c:pt>
                <c:pt idx="10">
                  <c:v>4065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9-435D-A903-B3A03F02DF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24358079"/>
        <c:axId val="1524368159"/>
      </c:barChart>
      <c:catAx>
        <c:axId val="152435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7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368159"/>
        <c:crosses val="autoZero"/>
        <c:auto val="1"/>
        <c:lblAlgn val="ctr"/>
        <c:lblOffset val="100"/>
        <c:noMultiLvlLbl val="0"/>
      </c:catAx>
      <c:valAx>
        <c:axId val="1524368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1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358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[Vrinda Store Data Analysis (2).xlsx]Sheet1!PivotTable1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 dirty="0">
                <a:solidFill>
                  <a:schemeClr val="accent6">
                    <a:lumMod val="75000"/>
                  </a:schemeClr>
                </a:solidFill>
              </a:rPr>
              <a:t>Trend in the number of orders over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tint val="94000"/>
                  <a:satMod val="100000"/>
                  <a:lumMod val="108000"/>
                </a:schemeClr>
              </a:gs>
              <a:gs pos="50000">
                <a:schemeClr val="accent5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5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5"/>
          <c:spPr>
            <a:gradFill rotWithShape="1">
              <a:gsLst>
                <a:gs pos="0">
                  <a:schemeClr val="accent5">
                    <a:tint val="94000"/>
                    <a:satMod val="100000"/>
                    <a:lumMod val="108000"/>
                  </a:schemeClr>
                </a:gs>
                <a:gs pos="50000">
                  <a:schemeClr val="accent5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5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tint val="94000"/>
                  <a:satMod val="100000"/>
                  <a:lumMod val="108000"/>
                </a:schemeClr>
              </a:gs>
              <a:gs pos="50000">
                <a:schemeClr val="accent5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5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5"/>
          <c:spPr>
            <a:gradFill rotWithShape="1">
              <a:gsLst>
                <a:gs pos="0">
                  <a:schemeClr val="accent5">
                    <a:tint val="94000"/>
                    <a:satMod val="100000"/>
                    <a:lumMod val="108000"/>
                  </a:schemeClr>
                </a:gs>
                <a:gs pos="50000">
                  <a:schemeClr val="accent5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5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tint val="94000"/>
                  <a:satMod val="100000"/>
                  <a:lumMod val="108000"/>
                </a:schemeClr>
              </a:gs>
              <a:gs pos="50000">
                <a:schemeClr val="accent5">
                  <a:tint val="98000"/>
                  <a:shade val="100000"/>
                  <a:satMod val="100000"/>
                  <a:lumMod val="100000"/>
                </a:schemeClr>
              </a:gs>
              <a:gs pos="100000">
                <a:schemeClr val="accent5">
                  <a:shade val="72000"/>
                  <a:satMod val="120000"/>
                  <a:lumMod val="100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c:spPr>
        <c:marker>
          <c:symbol val="circle"/>
          <c:size val="5"/>
          <c:spPr>
            <a:gradFill rotWithShape="1">
              <a:gsLst>
                <a:gs pos="0">
                  <a:schemeClr val="accent5">
                    <a:tint val="94000"/>
                    <a:satMod val="100000"/>
                    <a:lumMod val="108000"/>
                  </a:schemeClr>
                </a:gs>
                <a:gs pos="50000">
                  <a:schemeClr val="accent5">
                    <a:tint val="98000"/>
                    <a:shade val="100000"/>
                    <a:satMod val="100000"/>
                    <a:lumMod val="100000"/>
                  </a:schemeClr>
                </a:gs>
                <a:gs pos="100000">
                  <a:schemeClr val="accent5">
                    <a:shade val="72000"/>
                    <a:satMod val="120000"/>
                    <a:lumMod val="100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63500" dist="25400" dir="5400000" algn="ctr" rotWithShape="0">
                <a:srgbClr val="000000">
                  <a:alpha val="69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17E-A03C-4CC5DB0EB0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62693311"/>
        <c:axId val="1762693791"/>
      </c:lineChart>
      <c:catAx>
        <c:axId val="176269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693791"/>
        <c:crosses val="autoZero"/>
        <c:auto val="1"/>
        <c:lblAlgn val="ctr"/>
        <c:lblOffset val="100"/>
        <c:noMultiLvlLbl val="0"/>
      </c:catAx>
      <c:valAx>
        <c:axId val="176269379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693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[Vrinda Store Data Analysis (2).xlsx]Sheet13!PivotTable1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 dirty="0">
                <a:solidFill>
                  <a:schemeClr val="accent1">
                    <a:lumMod val="75000"/>
                  </a:schemeClr>
                </a:solidFill>
              </a:rPr>
              <a:t>Distribution of order by order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"/>
          <c:y val="8.7825696644245124E-2"/>
          <c:w val="0.86581277983634397"/>
          <c:h val="0.8268706284056857"/>
        </c:manualLayout>
      </c:layout>
      <c:ofPieChart>
        <c:ofPieType val="pie"/>
        <c:varyColors val="1"/>
        <c:ser>
          <c:idx val="0"/>
          <c:order val="0"/>
          <c:tx>
            <c:strRef>
              <c:f>Sheet13!$B$3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2D-467B-8884-D9AAA4EB1D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2D-467B-8884-D9AAA4EB1D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62D-467B-8884-D9AAA4EB1D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62D-467B-8884-D9AAA4EB1D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62D-467B-8884-D9AAA4EB1D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Sheet13!$A$4:$A$7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Sheet13!$B$4:$B$7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62D-467B-8884-D9AAA4EB1DC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301441639647981"/>
          <c:y val="0.23272512971502851"/>
          <c:w val="0.18326009340744173"/>
          <c:h val="0.522236048497811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[Vrinda Store Data Analysis (2).xlsx]Sheet18!PivotTable3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877099737532809"/>
          <c:y val="5.0925925925925923E-2"/>
          <c:w val="0.70609930008748911"/>
          <c:h val="0.8270140711577719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Sheet18!$B$3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Sheet18!$A$4:$A$8</c:f>
              <c:strCache>
                <c:ptCount val="5"/>
                <c:pt idx="0">
                  <c:v>BIHAR</c:v>
                </c:pt>
                <c:pt idx="1">
                  <c:v>LADAKH</c:v>
                </c:pt>
                <c:pt idx="2">
                  <c:v>MANIPUR</c:v>
                </c:pt>
                <c:pt idx="3">
                  <c:v>NAGALAND</c:v>
                </c:pt>
                <c:pt idx="4">
                  <c:v>New Delhi</c:v>
                </c:pt>
              </c:strCache>
            </c:strRef>
          </c:cat>
          <c:val>
            <c:numRef>
              <c:f>Sheet18!$B$4:$B$8</c:f>
              <c:numCache>
                <c:formatCode>General</c:formatCode>
                <c:ptCount val="5"/>
                <c:pt idx="0">
                  <c:v>779.05507745266777</c:v>
                </c:pt>
                <c:pt idx="1">
                  <c:v>884.25</c:v>
                </c:pt>
                <c:pt idx="2">
                  <c:v>780.8415841584158</c:v>
                </c:pt>
                <c:pt idx="3">
                  <c:v>1009.843137254902</c:v>
                </c:pt>
                <c:pt idx="4">
                  <c:v>842.2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EB-4BDC-95EE-05E32CA49F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72298527"/>
        <c:axId val="872299487"/>
      </c:barChart>
      <c:catAx>
        <c:axId val="872298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299487"/>
        <c:crosses val="autoZero"/>
        <c:auto val="1"/>
        <c:lblAlgn val="ctr"/>
        <c:lblOffset val="100"/>
        <c:noMultiLvlLbl val="0"/>
      </c:catAx>
      <c:valAx>
        <c:axId val="872299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298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1DA-897E-42B5-91F9-FF80DB35B5F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243BE-CDE6-4028-B240-7E0A761EF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7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243BE-CDE6-4028-B240-7E0A761EF31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4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3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8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5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8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C2530A-7C15-4954-9D4D-A6D05A8A26B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5350E9-7F6E-4C10-882C-795BB5194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2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8D99-CB73-41A8-B50E-EE0EF6762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358" y="1122363"/>
            <a:ext cx="9606642" cy="1735137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Vrinda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50D4-3535-AF8D-B1B8-9CA78C671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43" y="3167743"/>
            <a:ext cx="9671957" cy="2090057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Using Microsoft Excel By shrutika Sarjine</a:t>
            </a:r>
            <a:endParaRPr lang="en-IN" sz="1800" dirty="0">
              <a:solidFill>
                <a:schemeClr val="accent1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2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8B4B-9A8A-1EA7-E450-1CDAA737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438883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/>
              <a:t>Which size is the most commonly ordered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‘M’ Size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D26199-4614-D97A-D49A-FAA170D98086}"/>
              </a:ext>
            </a:extLst>
          </p:cNvPr>
          <p:cNvSpPr txBox="1">
            <a:spLocks/>
          </p:cNvSpPr>
          <p:nvPr/>
        </p:nvSpPr>
        <p:spPr>
          <a:xfrm>
            <a:off x="913775" y="2785758"/>
            <a:ext cx="10364451" cy="3576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73490E-97A8-C8C0-CCD5-ADBD304DB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70661"/>
              </p:ext>
            </p:extLst>
          </p:nvPr>
        </p:nvGraphicFramePr>
        <p:xfrm>
          <a:off x="913774" y="2286000"/>
          <a:ext cx="10262226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0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331-D9E4-9488-4F1C-85E5FA7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is the trend in the number of orders over time (e.g., monthly or yearly)?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72FC75-C686-4AA5-8F40-EE9599685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358251"/>
              </p:ext>
            </p:extLst>
          </p:nvPr>
        </p:nvGraphicFramePr>
        <p:xfrm>
          <a:off x="1621410" y="2661557"/>
          <a:ext cx="84087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03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611C-9317-D3C8-A410-47F9A9F2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709" y="1187387"/>
            <a:ext cx="10364451" cy="1596177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/>
              <a:t>Which SKU is the most expensive?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Jne3797-kr-l  (Western Dress)-</a:t>
            </a:r>
            <a:r>
              <a:rPr lang="en-IN" sz="3600" dirty="0">
                <a:solidFill>
                  <a:srgbClr val="FF0000"/>
                </a:solidFill>
              </a:rPr>
              <a:t> ₹2,00,856.00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7079FF-670A-CF9E-6A83-6AB5F1266BEF}"/>
              </a:ext>
            </a:extLst>
          </p:cNvPr>
          <p:cNvSpPr txBox="1">
            <a:spLocks/>
          </p:cNvSpPr>
          <p:nvPr/>
        </p:nvSpPr>
        <p:spPr>
          <a:xfrm>
            <a:off x="913775" y="2871523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F2F3B1-EED0-A106-5959-F279209E4D7A}"/>
              </a:ext>
            </a:extLst>
          </p:cNvPr>
          <p:cNvSpPr txBox="1">
            <a:spLocks/>
          </p:cNvSpPr>
          <p:nvPr/>
        </p:nvSpPr>
        <p:spPr>
          <a:xfrm>
            <a:off x="913775" y="318260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E7521A-1692-BC26-8C12-8AA0F68DC671}"/>
              </a:ext>
            </a:extLst>
          </p:cNvPr>
          <p:cNvSpPr txBox="1">
            <a:spLocks/>
          </p:cNvSpPr>
          <p:nvPr/>
        </p:nvSpPr>
        <p:spPr>
          <a:xfrm>
            <a:off x="1137710" y="3980696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the return rate (orders with status indicating returns)?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  </a:t>
            </a:r>
          </a:p>
          <a:p>
            <a:pPr algn="l"/>
            <a:r>
              <a:rPr lang="en-US" sz="4000" dirty="0">
                <a:solidFill>
                  <a:srgbClr val="FF0000"/>
                </a:solidFill>
              </a:rPr>
              <a:t>     3.37%</a:t>
            </a:r>
            <a:endParaRPr lang="en-IN" sz="4000" dirty="0">
              <a:solidFill>
                <a:srgbClr val="FF0000"/>
              </a:solidFill>
            </a:endParaRP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3F2-7E7C-2E4A-D5FF-048D14B2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is the distribution of orders by order status ? (e.g., completed, pending, canceled)?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94E91C-FD36-C1CC-FA0E-AE340D73A45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3157236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894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576F-07C8-F9C8-0568-E064397D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Which shipping state has the highest average order value?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043D-70F6-AE6F-4B02-813F93BD0E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82568" y="2214694"/>
            <a:ext cx="8795657" cy="637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Nagaland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25AC85-FC65-48BD-C2C3-2497CE98E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622607"/>
              </p:ext>
            </p:extLst>
          </p:nvPr>
        </p:nvGraphicFramePr>
        <p:xfrm>
          <a:off x="811762" y="2852059"/>
          <a:ext cx="9423919" cy="3110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81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9AF7-64D7-4546-F2D5-4A32569E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4" y="770915"/>
            <a:ext cx="10364451" cy="159617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is the correlation between age group and order value?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A850-7238-EC59-4C50-3318B174B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1352" y="2227133"/>
            <a:ext cx="8879633" cy="1066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0.005(there is no correlation)</a:t>
            </a:r>
          </a:p>
        </p:txBody>
      </p:sp>
    </p:spTree>
    <p:extLst>
      <p:ext uri="{BB962C8B-B14F-4D97-AF65-F5344CB8AC3E}">
        <p14:creationId xmlns:p14="http://schemas.microsoft.com/office/powerpoint/2010/main" val="11795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BD17-3ADC-DD59-3CB9-F7063237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952" y="749146"/>
            <a:ext cx="2034698" cy="1060993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8804-DC39-F306-A1CB-2349B3DB02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31125" y="1975208"/>
            <a:ext cx="9751116" cy="221423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Women are more likely to buy compared to men.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Adults age group are likely to buy compared to old and young age group.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Online channels are maximum contributing.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January-march are the peak months for the sales.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C1D326-20CA-440F-9D1C-627E543BD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rgbClr val="43AFD6">
                <a:shade val="45000"/>
                <a:satMod val="135000"/>
              </a:srgb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133"/>
          <a:stretch/>
        </p:blipFill>
        <p:spPr bwMode="auto">
          <a:xfrm>
            <a:off x="3232743" y="668305"/>
            <a:ext cx="5043509" cy="55178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41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2EC5-16D7-09FE-E065-C6988475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618517"/>
            <a:ext cx="10757526" cy="159617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the total number of orders?</a:t>
            </a:r>
            <a:endParaRPr lang="en-IN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69FC-FB6E-E4A3-DE5F-13AA0E4D1D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0674" y="18590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             31047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CA353A-2F7D-3F35-9F5E-635727FD9E33}"/>
              </a:ext>
            </a:extLst>
          </p:cNvPr>
          <p:cNvSpPr txBox="1">
            <a:spLocks/>
          </p:cNvSpPr>
          <p:nvPr/>
        </p:nvSpPr>
        <p:spPr>
          <a:xfrm>
            <a:off x="913775" y="304713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the total revenue generated?</a:t>
            </a:r>
            <a:endParaRPr lang="en-IN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705BCC-F08C-29CE-79D9-0B0981382378}"/>
              </a:ext>
            </a:extLst>
          </p:cNvPr>
          <p:cNvSpPr txBox="1">
            <a:spLocks/>
          </p:cNvSpPr>
          <p:nvPr/>
        </p:nvSpPr>
        <p:spPr>
          <a:xfrm>
            <a:off x="240674" y="4403581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4000" dirty="0">
                <a:solidFill>
                  <a:srgbClr val="FF0000"/>
                </a:solidFill>
              </a:rPr>
              <a:t>             ₹ 2,14,41,209.00</a:t>
            </a:r>
          </a:p>
        </p:txBody>
      </p:sp>
    </p:spTree>
    <p:extLst>
      <p:ext uri="{BB962C8B-B14F-4D97-AF65-F5344CB8AC3E}">
        <p14:creationId xmlns:p14="http://schemas.microsoft.com/office/powerpoint/2010/main" val="50661142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6506-B513-E40B-D1D1-99952804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472821" cy="159617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What is the average order value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F7C6-83B4-C7E5-9923-4A0BD7AE9A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5628" y="2044131"/>
            <a:ext cx="1539551" cy="89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₹691</a:t>
            </a:r>
            <a:endParaRPr lang="en-IN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A8E1B7-2379-7D73-FAFE-7B654CADFBCA}"/>
              </a:ext>
            </a:extLst>
          </p:cNvPr>
          <p:cNvSpPr txBox="1">
            <a:spLocks/>
          </p:cNvSpPr>
          <p:nvPr/>
        </p:nvSpPr>
        <p:spPr>
          <a:xfrm>
            <a:off x="913775" y="3165774"/>
            <a:ext cx="9629817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is the average age of customers placing orders?</a:t>
            </a:r>
            <a:endParaRPr lang="en-IN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AE542F-BB35-4F8E-CDBB-7B43BCFEFA49}"/>
              </a:ext>
            </a:extLst>
          </p:cNvPr>
          <p:cNvSpPr txBox="1">
            <a:spLocks/>
          </p:cNvSpPr>
          <p:nvPr/>
        </p:nvSpPr>
        <p:spPr>
          <a:xfrm>
            <a:off x="913775" y="4510439"/>
            <a:ext cx="9629817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F37C54-3190-22F5-4E6C-4AEDD425CA4A}"/>
              </a:ext>
            </a:extLst>
          </p:cNvPr>
          <p:cNvSpPr txBox="1">
            <a:spLocks/>
          </p:cNvSpPr>
          <p:nvPr/>
        </p:nvSpPr>
        <p:spPr>
          <a:xfrm>
            <a:off x="913775" y="4587366"/>
            <a:ext cx="9629817" cy="112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FF0000"/>
                </a:solidFill>
              </a:rPr>
              <a:t>Average age of customers is 39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CEC-9612-E3CE-F6E6-3BA43A3F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13717"/>
            <a:ext cx="10364451" cy="159617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</a:rPr>
              <a:t>How Many orders are placed by each gender 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E00F66-770E-FE04-C184-0D7503D7A0E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29830"/>
              </p:ext>
            </p:extLst>
          </p:nvPr>
        </p:nvGraphicFramePr>
        <p:xfrm>
          <a:off x="3175000" y="2366963"/>
          <a:ext cx="6134100" cy="366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95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DAA-ABE2-6B4B-CF14-DE3BC238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the distribution of orders across different age groups?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1981360-2C43-CAB2-BFAD-0450B13002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949238"/>
              </p:ext>
            </p:extLst>
          </p:nvPr>
        </p:nvGraphicFramePr>
        <p:xfrm>
          <a:off x="3810000" y="2381275"/>
          <a:ext cx="4572000" cy="3858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0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B95D-CFE7-716B-6DED-23C5BD04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Which product category has the highest sales volume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6A47-4D7B-F45B-915E-C56BBC5D29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38130" y="1994890"/>
            <a:ext cx="9439469" cy="7737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4400" dirty="0">
                <a:solidFill>
                  <a:srgbClr val="FF0000"/>
                </a:solidFill>
              </a:rPr>
              <a:t> Set--₹1,06,01,722.00</a:t>
            </a:r>
          </a:p>
          <a:p>
            <a:pPr marL="0" indent="0">
              <a:buNone/>
            </a:pP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43D85F-7A5E-1AFE-CFED-BAB6483D03E8}"/>
              </a:ext>
            </a:extLst>
          </p:cNvPr>
          <p:cNvSpPr txBox="1">
            <a:spLocks/>
          </p:cNvSpPr>
          <p:nvPr/>
        </p:nvSpPr>
        <p:spPr>
          <a:xfrm>
            <a:off x="913149" y="2968048"/>
            <a:ext cx="10364451" cy="1596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Which shipping city has the most orders ?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788F10-57BD-9963-55CD-C811B47135C0}"/>
              </a:ext>
            </a:extLst>
          </p:cNvPr>
          <p:cNvSpPr txBox="1">
            <a:spLocks/>
          </p:cNvSpPr>
          <p:nvPr/>
        </p:nvSpPr>
        <p:spPr>
          <a:xfrm>
            <a:off x="1838130" y="4284412"/>
            <a:ext cx="3976914" cy="1016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Bengaluru-2689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3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0CC-B530-3F1A-349F-31BCB94F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is the most popular order channel (e.g., online, in-store)?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695448-0CDD-9076-3557-91072A4C4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454214"/>
              </p:ext>
            </p:extLst>
          </p:nvPr>
        </p:nvGraphicFramePr>
        <p:xfrm>
          <a:off x="3962400" y="2374106"/>
          <a:ext cx="4381499" cy="3988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313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4B1A-9C8F-8F7E-FB95-EC406EC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How many orders are B2B versus B2C?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1DA0AE-F234-1B28-AD55-939690B2693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8670720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838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3FAC-323E-3A61-AC69-0EC4A146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What is the most </a:t>
            </a:r>
            <a:r>
              <a:rPr lang="en-US" dirty="0" err="1"/>
              <a:t>orderd</a:t>
            </a:r>
            <a:r>
              <a:rPr lang="en-US" dirty="0"/>
              <a:t> size for each product category?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B5DB1E-B3B9-CB63-DE91-8EA9126C94D6}"/>
              </a:ext>
            </a:extLst>
          </p:cNvPr>
          <p:cNvSpPr txBox="1">
            <a:spLocks/>
          </p:cNvSpPr>
          <p:nvPr/>
        </p:nvSpPr>
        <p:spPr>
          <a:xfrm>
            <a:off x="913775" y="2214694"/>
            <a:ext cx="10364451" cy="4242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48EE4F-3FB7-6E66-C231-BDE26E38DABB}"/>
              </a:ext>
            </a:extLst>
          </p:cNvPr>
          <p:cNvSpPr txBox="1">
            <a:spLocks/>
          </p:cNvSpPr>
          <p:nvPr/>
        </p:nvSpPr>
        <p:spPr>
          <a:xfrm>
            <a:off x="913775" y="4643306"/>
            <a:ext cx="9627225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ECDFE5-FBCD-5424-EBC6-D6F6C7AC4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46252"/>
              </p:ext>
            </p:extLst>
          </p:nvPr>
        </p:nvGraphicFramePr>
        <p:xfrm>
          <a:off x="2612571" y="1957388"/>
          <a:ext cx="7128588" cy="409817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802965">
                  <a:extLst>
                    <a:ext uri="{9D8B030D-6E8A-4147-A177-3AD203B41FA5}">
                      <a16:colId xmlns:a16="http://schemas.microsoft.com/office/drawing/2014/main" val="2622266016"/>
                    </a:ext>
                  </a:extLst>
                </a:gridCol>
                <a:gridCol w="4325623">
                  <a:extLst>
                    <a:ext uri="{9D8B030D-6E8A-4147-A177-3AD203B41FA5}">
                      <a16:colId xmlns:a16="http://schemas.microsoft.com/office/drawing/2014/main" val="3324274415"/>
                    </a:ext>
                  </a:extLst>
                </a:gridCol>
              </a:tblGrid>
              <a:tr h="4774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8EA9DB"/>
                          </a:highlight>
                        </a:rPr>
                        <a:t>category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EA9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highlight>
                            <a:srgbClr val="8EA9DB"/>
                          </a:highlight>
                        </a:rPr>
                        <a:t>Most order size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EA9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78338"/>
                  </a:ext>
                </a:extLst>
              </a:tr>
              <a:tr h="517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Blouse</a:t>
                      </a:r>
                      <a:endParaRPr lang="en-IN" sz="14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</a:t>
                      </a:r>
                      <a:endParaRPr lang="en-IN" sz="1600" b="0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5770479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Bottom</a:t>
                      </a:r>
                      <a:endParaRPr lang="en-IN" sz="14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XXL</a:t>
                      </a:r>
                      <a:endParaRPr lang="en-IN" sz="16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2226308"/>
                  </a:ext>
                </a:extLst>
              </a:tr>
              <a:tr h="4774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Ethnic Dress</a:t>
                      </a:r>
                      <a:endParaRPr lang="en-IN" sz="1400" b="1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</a:t>
                      </a:r>
                      <a:endParaRPr lang="en-IN" sz="1600" b="0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728797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Kurta</a:t>
                      </a:r>
                      <a:endParaRPr lang="en-IN" sz="1400" b="1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</a:t>
                      </a:r>
                      <a:endParaRPr lang="en-IN" sz="16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762048"/>
                  </a:ext>
                </a:extLst>
              </a:tr>
              <a:tr h="437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Saree</a:t>
                      </a:r>
                      <a:endParaRPr lang="en-IN" sz="1400" b="1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Free</a:t>
                      </a:r>
                      <a:endParaRPr lang="en-IN" sz="16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498802"/>
                  </a:ext>
                </a:extLst>
              </a:tr>
              <a:tr h="4244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Set</a:t>
                      </a:r>
                      <a:endParaRPr lang="en-IN" sz="1400" b="1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</a:t>
                      </a:r>
                      <a:endParaRPr lang="en-IN" sz="16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697333"/>
                  </a:ext>
                </a:extLst>
              </a:tr>
              <a:tr h="411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Top</a:t>
                      </a:r>
                      <a:endParaRPr lang="en-IN" sz="1400" b="1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</a:t>
                      </a:r>
                      <a:endParaRPr lang="en-IN" sz="1600" b="0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6924571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Western Dress</a:t>
                      </a:r>
                      <a:endParaRPr lang="en-IN" sz="1400" b="1" i="0" u="none" strike="noStrike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</a:t>
                      </a:r>
                      <a:endParaRPr lang="en-IN" sz="1600" b="0" i="0" u="none" strike="noStrike" dirty="0">
                        <a:solidFill>
                          <a:srgbClr val="C6591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14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553</TotalTime>
  <Words>338</Words>
  <Application>Microsoft Office PowerPoint</Application>
  <PresentationFormat>Widescreen</PresentationFormat>
  <Paragraphs>59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Bell MT</vt:lpstr>
      <vt:lpstr>Calibri</vt:lpstr>
      <vt:lpstr>Cambria</vt:lpstr>
      <vt:lpstr>Tw Cen MT</vt:lpstr>
      <vt:lpstr>Wingdings</vt:lpstr>
      <vt:lpstr>Droplet</vt:lpstr>
      <vt:lpstr>Vrinda Store Data Analysis</vt:lpstr>
      <vt:lpstr>What is the total number of orders?</vt:lpstr>
      <vt:lpstr>What is the average order value ?</vt:lpstr>
      <vt:lpstr>How Many orders are placed by each gender ?</vt:lpstr>
      <vt:lpstr>What is the distribution of orders across different age groups?</vt:lpstr>
      <vt:lpstr>Which product category has the highest sales volume ?</vt:lpstr>
      <vt:lpstr>What is the most popular order channel (e.g., online, in-store)?</vt:lpstr>
      <vt:lpstr>How many orders are B2B versus B2C?</vt:lpstr>
      <vt:lpstr>What is the most orderd size for each product category?</vt:lpstr>
      <vt:lpstr>Which size is the most commonly ordered   ‘M’ Size</vt:lpstr>
      <vt:lpstr>What is the trend in the number of orders over time (e.g., monthly or yearly)?</vt:lpstr>
      <vt:lpstr>Which SKU is the most expensive? Jne3797-kr-l  (Western Dress)- ₹2,00,856.00</vt:lpstr>
      <vt:lpstr>What is the distribution of orders by order status ? (e.g., completed, pending, canceled)?</vt:lpstr>
      <vt:lpstr>Which shipping state has the highest average order value?</vt:lpstr>
      <vt:lpstr>What is the correlation between age group and order value?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Pravin Sarjine</dc:creator>
  <cp:lastModifiedBy>Pravin Sarjine</cp:lastModifiedBy>
  <cp:revision>1</cp:revision>
  <dcterms:created xsi:type="dcterms:W3CDTF">2024-07-24T06:53:19Z</dcterms:created>
  <dcterms:modified xsi:type="dcterms:W3CDTF">2024-08-02T12:53:29Z</dcterms:modified>
</cp:coreProperties>
</file>