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5"/>
  </p:notesMasterIdLst>
  <p:sldIdLst>
    <p:sldId id="327" r:id="rId2"/>
    <p:sldId id="328" r:id="rId3"/>
    <p:sldId id="307" r:id="rId4"/>
    <p:sldId id="395" r:id="rId5"/>
    <p:sldId id="397" r:id="rId6"/>
    <p:sldId id="396" r:id="rId7"/>
    <p:sldId id="391" r:id="rId8"/>
    <p:sldId id="403" r:id="rId9"/>
    <p:sldId id="402" r:id="rId10"/>
    <p:sldId id="404" r:id="rId11"/>
    <p:sldId id="393" r:id="rId12"/>
    <p:sldId id="392" r:id="rId13"/>
    <p:sldId id="385" r:id="rId14"/>
    <p:sldId id="399" r:id="rId15"/>
    <p:sldId id="401" r:id="rId16"/>
    <p:sldId id="400" r:id="rId17"/>
    <p:sldId id="405" r:id="rId18"/>
    <p:sldId id="406" r:id="rId19"/>
    <p:sldId id="407" r:id="rId20"/>
    <p:sldId id="370" r:id="rId21"/>
    <p:sldId id="382" r:id="rId22"/>
    <p:sldId id="371" r:id="rId23"/>
    <p:sldId id="281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27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27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Customer Care (CC)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66722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1AAC-34FA-4A8C-B7CC-B6C1281C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8F3C1-E735-4B48-9115-087FD512FDE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F5C7-4F9F-493B-B745-FEE4614B7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3EC96-F2A0-4EAD-89EB-E1AD0EA0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79893"/>
            <a:ext cx="10992416" cy="52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36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IMEI – Reference in CEIR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is present at multiple databases in the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is present in 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Importer Database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Distributor Database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Retailer Database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Custom Database (Tax Paid Database) 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Manufacturer Database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may be present in 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Grey List or Black List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Global Black List (GSMA)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may be active in network and hence assigned to MSISDN/IMSI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TAC part of IMEI is present in 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GSMA Approved TAC List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TRC Approved TAC List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may be uploaded in the system by end user 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Foreigner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VIP User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Cambodian User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48576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– Information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  tick or cross flag is shown depending on whether  the information is present in the respective DB or not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If the information is present, then the user can view further details by clicking on the eye icon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Also, all the SMS notification sent to the user would be shown here.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44386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- Stakeholder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335741"/>
            <a:ext cx="11175537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Stakeholder Scenarios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Stakeholder is facing problem with feature or registration and not able to use the functionality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Ideally stakeholder should be redirected to raise grievance from the DMC home portal or using Grievance Management in their respective logins.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This will ensure low cost and CC agent is a very costly channel.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Stakeholder 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Pre – Registration</a:t>
            </a:r>
          </a:p>
          <a:p>
            <a:pPr marL="2241550" lvl="4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ID will not be there</a:t>
            </a:r>
          </a:p>
          <a:p>
            <a:pPr marL="2241550" lvl="4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OTP not coming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Post Registration </a:t>
            </a:r>
          </a:p>
          <a:p>
            <a:pPr marL="2241550" lvl="4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ID will be there.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4784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- Stakeholder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216211"/>
            <a:ext cx="1117553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is complaining about some feature or error messages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 am not able to understand why error is coming.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this case, they should redirected to the user manual/ self help guide or raise grievance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86404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- Stakeholder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216211"/>
            <a:ext cx="1117553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is complaining about some feature or error messages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 am not able to understand why error is coming.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this case, they should redirected to the user manual/ self help guide or raise grievance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08039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–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335741"/>
            <a:ext cx="1117553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End user is facing problem with feature (register device, visa update)and not able to use the functionality – User will be asked to enter the IMEI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End user has received a message to regularize the device. – User will be asked to enter MSISDN/IMEI/ or both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98426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Management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172725"/>
            <a:ext cx="11175537" cy="53459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Customer care can raise the grievance on behalf of other users. The other users are external users and end 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Customer care will ask for the user ID of the user that is assigned to user at the time of registration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If user ID is found, then the system find the details and raise the grievance for that 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If user ID is not found, i.e. user is not registered, the user details are also captured while raising the grievance.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Once the grievance is raised, the registered user can view the grievance once they log into the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For unregistered user, the email would be sent to the user along with the grievance ID. The end user can see the grievance details based on grievance ID.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35245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7C4E-970A-4EE9-B97F-591807B1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E659F-A3A5-4B0C-A2BE-EF77010A39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CD0E-ABCE-49AF-97CD-EAA17FD31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C1819-EDDA-4887-ABC9-D192592B82AF}"/>
              </a:ext>
            </a:extLst>
          </p:cNvPr>
          <p:cNvSpPr txBox="1"/>
          <p:nvPr/>
        </p:nvSpPr>
        <p:spPr>
          <a:xfrm>
            <a:off x="470970" y="2248412"/>
            <a:ext cx="9144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F222FB-6069-417D-A4EE-9A09414A8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22" y="2051173"/>
            <a:ext cx="6375083" cy="1036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37A244-15B0-46FD-ADCA-2A7955798168}"/>
              </a:ext>
            </a:extLst>
          </p:cNvPr>
          <p:cNvSpPr txBox="1"/>
          <p:nvPr/>
        </p:nvSpPr>
        <p:spPr>
          <a:xfrm>
            <a:off x="497803" y="3560837"/>
            <a:ext cx="9144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D65739-F5F9-4C11-B349-C22958FD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23" y="3354432"/>
            <a:ext cx="6375083" cy="27174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AC186F-DB32-4A8E-8BE9-BECFD1863076}"/>
              </a:ext>
            </a:extLst>
          </p:cNvPr>
          <p:cNvSpPr txBox="1"/>
          <p:nvPr/>
        </p:nvSpPr>
        <p:spPr>
          <a:xfrm>
            <a:off x="470970" y="1264894"/>
            <a:ext cx="56250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 user who is already registered with CEIR system</a:t>
            </a:r>
          </a:p>
        </p:txBody>
      </p:sp>
    </p:spTree>
    <p:extLst>
      <p:ext uri="{BB962C8B-B14F-4D97-AF65-F5344CB8AC3E}">
        <p14:creationId xmlns:p14="http://schemas.microsoft.com/office/powerpoint/2010/main" val="11985100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DB89-E1AC-4CF2-BAEE-2933F276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B29B-AF6F-4FCC-8B83-0A9B439D13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C2BD-0EC1-440E-B6A3-4BA2183AA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5A426-49D7-4AC9-9168-F8BE6BD0302A}"/>
              </a:ext>
            </a:extLst>
          </p:cNvPr>
          <p:cNvSpPr txBox="1"/>
          <p:nvPr/>
        </p:nvSpPr>
        <p:spPr>
          <a:xfrm>
            <a:off x="470970" y="2433077"/>
            <a:ext cx="9144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196B6-EC8D-4EC2-9DBD-072FE7A2FC88}"/>
              </a:ext>
            </a:extLst>
          </p:cNvPr>
          <p:cNvSpPr txBox="1"/>
          <p:nvPr/>
        </p:nvSpPr>
        <p:spPr>
          <a:xfrm>
            <a:off x="463639" y="3686264"/>
            <a:ext cx="9144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0B79E-79AF-444A-82EF-3A6BC81C5F71}"/>
              </a:ext>
            </a:extLst>
          </p:cNvPr>
          <p:cNvSpPr txBox="1"/>
          <p:nvPr/>
        </p:nvSpPr>
        <p:spPr>
          <a:xfrm>
            <a:off x="507888" y="1415344"/>
            <a:ext cx="3393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 non-registered users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58421B-9B50-4179-873A-BB3BF6A8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58" y="1941467"/>
            <a:ext cx="5658259" cy="13829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7542D6-AD64-43C3-9843-61D27107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58" y="3450810"/>
            <a:ext cx="5679324" cy="28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91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CC-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Interface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Search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 Management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System Flow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Impact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This user and feature is required to resolve any queries as raised by end user and stakeholder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– Overview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CC stands for Customer Care</a:t>
            </a:r>
          </a:p>
          <a:p>
            <a:endParaRPr lang="en-US" sz="2200" dirty="0"/>
          </a:p>
          <a:p>
            <a:r>
              <a:rPr lang="en-US" sz="2200" dirty="0"/>
              <a:t>Once the project is launched, there would be few queries/complaint that end user/stakeholder may have. </a:t>
            </a:r>
          </a:p>
          <a:p>
            <a:endParaRPr lang="en-US" sz="2200" dirty="0"/>
          </a:p>
          <a:p>
            <a:r>
              <a:rPr lang="en-US" sz="2200" dirty="0"/>
              <a:t>DMC will host a call center with CC Agent to resolve such queries/complaint. The call center number will be published on DMC Mother Portal.</a:t>
            </a:r>
          </a:p>
          <a:p>
            <a:endParaRPr lang="en-US" sz="2200" dirty="0"/>
          </a:p>
          <a:p>
            <a:r>
              <a:rPr lang="en-US" sz="2200" dirty="0"/>
              <a:t>End user / stakeholder will call on DMC  published call center number to resolve the same.</a:t>
            </a:r>
          </a:p>
          <a:p>
            <a:endParaRPr lang="en-US" sz="2200" dirty="0"/>
          </a:p>
          <a:p>
            <a:r>
              <a:rPr lang="en-US" sz="2200" dirty="0"/>
              <a:t>When the call is received by CC agent, the CC Agent will have a web based interface of CEIR system to check the user details / IMEI details.</a:t>
            </a:r>
          </a:p>
          <a:p>
            <a:endParaRPr lang="en-US" sz="2200" dirty="0"/>
          </a:p>
          <a:p>
            <a:r>
              <a:rPr lang="en-US" sz="2200" dirty="0"/>
              <a:t>The search is based on IMEI as most of the complaints would be related to IMEI blocking, message received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Agent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950754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3" imgW="5829300" imgH="2336800" progId="Word.Document.12">
                  <p:embed/>
                </p:oleObj>
              </mc:Choice>
              <mc:Fallback>
                <p:oleObj name="Document" r:id="rId3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2091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Agent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CC Agent can be configured from the CEIR Admin portal</a:t>
            </a:r>
          </a:p>
          <a:p>
            <a:endParaRPr lang="en-US" sz="2200" dirty="0"/>
          </a:p>
          <a:p>
            <a:r>
              <a:rPr lang="en-US" sz="2200" dirty="0"/>
              <a:t>CEIR Admin will create the CC agent users and share the details offline to CC agent users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3603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- 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938" y="3624955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Search</a:t>
            </a:r>
          </a:p>
          <a:p>
            <a:r>
              <a:rPr lang="en-US" sz="1800" dirty="0">
                <a:effectLst/>
              </a:rPr>
              <a:t>CC Agent login into the portal</a:t>
            </a:r>
          </a:p>
          <a:p>
            <a:r>
              <a:rPr lang="en-US" sz="1800" dirty="0">
                <a:effectLst/>
              </a:rPr>
              <a:t>CC Agent search for IMEI related information.</a:t>
            </a:r>
          </a:p>
          <a:p>
            <a:r>
              <a:rPr lang="en-US" sz="1800" dirty="0">
                <a:effectLst/>
              </a:rPr>
              <a:t>System shows the IMEI related information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858665"/>
            <a:ext cx="5873661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Search Feature allow CC agent to search  IMEI related information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This feature is available to CC agent.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Typical flow is as follows: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57595" y="3357734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Search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0155" y="4470238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369778" y="3154938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86" y="1518430"/>
            <a:ext cx="783412" cy="783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97292" y="2454242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CC Agen</a:t>
            </a:r>
            <a:r>
              <a:rPr lang="en-US" dirty="0"/>
              <a:t>t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</a:t>
            </a:r>
          </a:p>
        </p:txBody>
      </p:sp>
    </p:spTree>
    <p:extLst>
      <p:ext uri="{BB962C8B-B14F-4D97-AF65-F5344CB8AC3E}">
        <p14:creationId xmlns:p14="http://schemas.microsoft.com/office/powerpoint/2010/main" val="12679035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-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152413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When the user select the Search option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Enter MSISDN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Enter IMEI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Enter MSSIDN and IMEI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case MSISDN is provided, the MSISDN is looked up in the CEIR system and corresponding IMEI is retrieved.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case MSISDN is provided along with IMEI, then the IMEI and MSISDN are checked in the CEIR system. </a:t>
            </a:r>
            <a:endParaRPr lang="en-I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85822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1A0E-8DAF-4B32-9179-0AC6C88B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2FCC-4AD0-454B-9B0C-3A384CA0E3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98A2-1581-4BEF-932E-10F0ED1A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0031F-ED17-42D7-9D3C-9F44D203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30134"/>
            <a:ext cx="11005751" cy="53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291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5936-FF83-482E-928D-103B308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FA8C-C444-41A6-BAFA-F98AE6D04D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98F4-B69D-4439-8275-E0812D0F3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D2074-D0C3-41D5-B17E-0F32D896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1232300"/>
            <a:ext cx="10142658" cy="49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96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19193</TotalTime>
  <Words>1006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White Theme</vt:lpstr>
      <vt:lpstr>Document</vt:lpstr>
      <vt:lpstr>CEIR   Customer Care (CC) - Training Manual</vt:lpstr>
      <vt:lpstr>PowerPoint Presentation</vt:lpstr>
      <vt:lpstr>CC – Overview </vt:lpstr>
      <vt:lpstr>CC Agent – System Interface</vt:lpstr>
      <vt:lpstr>CC Agent Registration</vt:lpstr>
      <vt:lpstr>Search - Feature Overview</vt:lpstr>
      <vt:lpstr>Search - Feature</vt:lpstr>
      <vt:lpstr>Search</vt:lpstr>
      <vt:lpstr>Search (Contd..)</vt:lpstr>
      <vt:lpstr>Search (Contd..)</vt:lpstr>
      <vt:lpstr>IMEI – Reference in CEIR System</vt:lpstr>
      <vt:lpstr>CC – Information </vt:lpstr>
      <vt:lpstr>Search Scenarios - Stakeholder</vt:lpstr>
      <vt:lpstr>Search Scenarios - Stakeholder</vt:lpstr>
      <vt:lpstr>Search Scenarios - Stakeholder</vt:lpstr>
      <vt:lpstr>Search Scenarios – End user</vt:lpstr>
      <vt:lpstr>Grievance Management </vt:lpstr>
      <vt:lpstr>Grievance Management</vt:lpstr>
      <vt:lpstr>Grievance Management</vt:lpstr>
      <vt:lpstr>Impact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479</cp:revision>
  <dcterms:created xsi:type="dcterms:W3CDTF">2019-04-20T15:44:52Z</dcterms:created>
  <dcterms:modified xsi:type="dcterms:W3CDTF">2020-07-27T16:27:07Z</dcterms:modified>
</cp:coreProperties>
</file>