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notesMasterIdLst>
    <p:notesMasterId r:id="rId24"/>
  </p:notesMasterIdLst>
  <p:sldIdLst>
    <p:sldId id="327" r:id="rId2"/>
    <p:sldId id="328" r:id="rId3"/>
    <p:sldId id="307" r:id="rId4"/>
    <p:sldId id="362" r:id="rId5"/>
    <p:sldId id="309" r:id="rId6"/>
    <p:sldId id="308" r:id="rId7"/>
    <p:sldId id="301" r:id="rId8"/>
    <p:sldId id="368" r:id="rId9"/>
    <p:sldId id="363" r:id="rId10"/>
    <p:sldId id="377" r:id="rId11"/>
    <p:sldId id="370" r:id="rId12"/>
    <p:sldId id="376" r:id="rId13"/>
    <p:sldId id="364" r:id="rId14"/>
    <p:sldId id="373" r:id="rId15"/>
    <p:sldId id="365" r:id="rId16"/>
    <p:sldId id="366" r:id="rId17"/>
    <p:sldId id="374" r:id="rId18"/>
    <p:sldId id="375" r:id="rId19"/>
    <p:sldId id="367" r:id="rId20"/>
    <p:sldId id="372" r:id="rId21"/>
    <p:sldId id="371" r:id="rId22"/>
    <p:sldId id="28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48B6"/>
    <a:srgbClr val="1A47C5"/>
    <a:srgbClr val="1B47B6"/>
    <a:srgbClr val="4B1FBF"/>
    <a:srgbClr val="8606B6"/>
    <a:srgbClr val="6440C3"/>
    <a:srgbClr val="A98AFF"/>
    <a:srgbClr val="FFFFFF"/>
    <a:srgbClr val="C2B1EF"/>
    <a:srgbClr val="ACE8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45" autoAdjust="0"/>
    <p:restoredTop sz="86436"/>
  </p:normalViewPr>
  <p:slideViewPr>
    <p:cSldViewPr snapToGrid="0" snapToObjects="1">
      <p:cViewPr>
        <p:scale>
          <a:sx n="110" d="100"/>
          <a:sy n="110" d="100"/>
        </p:scale>
        <p:origin x="852" y="10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33" d="100"/>
        <a:sy n="33" d="100"/>
      </p:scale>
      <p:origin x="0" y="840"/>
    </p:cViewPr>
  </p:sorterViewPr>
  <p:notesViewPr>
    <p:cSldViewPr snapToGrid="0" snapToObjects="1">
      <p:cViewPr varScale="1">
        <p:scale>
          <a:sx n="119" d="100"/>
          <a:sy n="119" d="100"/>
        </p:scale>
        <p:origin x="2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2.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9" name="Shape 299"/>
          <p:cNvSpPr>
            <a:spLocks noGrp="1" noRot="1" noChangeAspect="1"/>
          </p:cNvSpPr>
          <p:nvPr>
            <p:ph type="sldImg"/>
          </p:nvPr>
        </p:nvSpPr>
        <p:spPr>
          <a:xfrm>
            <a:off x="1143000" y="685800"/>
            <a:ext cx="4572000" cy="3429000"/>
          </a:xfrm>
          <a:prstGeom prst="rect">
            <a:avLst/>
          </a:prstGeom>
        </p:spPr>
        <p:txBody>
          <a:bodyPr/>
          <a:lstStyle/>
          <a:p>
            <a:endParaRPr/>
          </a:p>
        </p:txBody>
      </p:sp>
      <p:sp>
        <p:nvSpPr>
          <p:cNvPr id="300" name="Shape 300"/>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63928970"/>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E9063E-BD64-BB48-AF38-6A482292C1A8}"/>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39060" y="559924"/>
            <a:ext cx="1397000" cy="544248"/>
          </a:xfrm>
          <a:prstGeom prst="rect">
            <a:avLst/>
          </a:prstGeom>
        </p:spPr>
      </p:pic>
      <p:pic>
        <p:nvPicPr>
          <p:cNvPr id="4" name="Picture 3">
            <a:extLst>
              <a:ext uri="{FF2B5EF4-FFF2-40B4-BE49-F238E27FC236}">
                <a16:creationId xmlns:a16="http://schemas.microsoft.com/office/drawing/2014/main" id="{9DEBFF03-D30A-5945-8EBE-8D5591FA80F8}"/>
              </a:ext>
            </a:extLst>
          </p:cNvPr>
          <p:cNvPicPr>
            <a:picLocks noChangeAspect="1"/>
          </p:cNvPicPr>
          <p:nvPr userDrawn="1"/>
        </p:nvPicPr>
        <p:blipFill>
          <a:blip r:embed="rId3" cstate="email">
            <a:alphaModFix amt="50000"/>
            <a:extLst>
              <a:ext uri="{28A0092B-C50C-407E-A947-70E740481C1C}">
                <a14:useLocalDpi xmlns:a14="http://schemas.microsoft.com/office/drawing/2010/main"/>
              </a:ext>
            </a:extLst>
          </a:blip>
          <a:stretch>
            <a:fillRect/>
          </a:stretch>
        </p:blipFill>
        <p:spPr>
          <a:xfrm>
            <a:off x="5272315" y="5885258"/>
            <a:ext cx="5820228" cy="1270000"/>
          </a:xfrm>
          <a:prstGeom prst="rect">
            <a:avLst/>
          </a:prstGeom>
        </p:spPr>
      </p:pic>
      <p:sp>
        <p:nvSpPr>
          <p:cNvPr id="8" name="Subtitle 2">
            <a:extLst>
              <a:ext uri="{FF2B5EF4-FFF2-40B4-BE49-F238E27FC236}">
                <a16:creationId xmlns:a16="http://schemas.microsoft.com/office/drawing/2014/main" id="{3A38AA8A-CB4E-5A46-80A2-884EE068309D}"/>
              </a:ext>
            </a:extLst>
          </p:cNvPr>
          <p:cNvSpPr>
            <a:spLocks noGrp="1"/>
          </p:cNvSpPr>
          <p:nvPr>
            <p:ph type="subTitle" idx="1"/>
          </p:nvPr>
        </p:nvSpPr>
        <p:spPr>
          <a:xfrm>
            <a:off x="639062" y="5243813"/>
            <a:ext cx="6289778" cy="434974"/>
          </a:xfrm>
          <a:prstGeom prst="rect">
            <a:avLst/>
          </a:prstGeom>
        </p:spPr>
        <p:txBody>
          <a:bodyPr anchor="t">
            <a:normAutofit/>
          </a:bodyPr>
          <a:lstStyle>
            <a:lvl1pPr marL="0" indent="0" algn="l">
              <a:buNone/>
              <a:defRPr sz="2400">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a:extLst>
              <a:ext uri="{FF2B5EF4-FFF2-40B4-BE49-F238E27FC236}">
                <a16:creationId xmlns:a16="http://schemas.microsoft.com/office/drawing/2014/main" id="{3E1123C6-DEC0-0D41-9525-9436A7FCCC26}"/>
              </a:ext>
            </a:extLst>
          </p:cNvPr>
          <p:cNvSpPr>
            <a:spLocks noGrp="1"/>
          </p:cNvSpPr>
          <p:nvPr>
            <p:ph type="title"/>
          </p:nvPr>
        </p:nvSpPr>
        <p:spPr>
          <a:xfrm>
            <a:off x="639060" y="2028063"/>
            <a:ext cx="6289780" cy="2814411"/>
          </a:xfrm>
          <a:prstGeom prst="rect">
            <a:avLst/>
          </a:prstGeom>
        </p:spPr>
        <p:txBody>
          <a:bodyPr/>
          <a:lstStyle>
            <a:lvl1pPr>
              <a:defRPr sz="6000" b="1"/>
            </a:lvl1pPr>
          </a:lstStyle>
          <a:p>
            <a:r>
              <a:rPr lang="en-US"/>
              <a:t>Click to edit Master title style</a:t>
            </a:r>
            <a:endParaRPr lang="en-US" dirty="0"/>
          </a:p>
        </p:txBody>
      </p:sp>
      <p:sp>
        <p:nvSpPr>
          <p:cNvPr id="6" name="Date Placeholder 1">
            <a:extLst>
              <a:ext uri="{FF2B5EF4-FFF2-40B4-BE49-F238E27FC236}">
                <a16:creationId xmlns:a16="http://schemas.microsoft.com/office/drawing/2014/main" id="{F834F6D2-EF2F-BE48-9123-3E204FAEA5B8}"/>
              </a:ext>
            </a:extLst>
          </p:cNvPr>
          <p:cNvSpPr>
            <a:spLocks noGrp="1"/>
          </p:cNvSpPr>
          <p:nvPr>
            <p:ph type="dt" sz="half" idx="10"/>
          </p:nvPr>
        </p:nvSpPr>
        <p:spPr>
          <a:xfrm>
            <a:off x="9762186" y="490713"/>
            <a:ext cx="1849674" cy="365125"/>
          </a:xfrm>
          <a:prstGeom prst="rect">
            <a:avLst/>
          </a:prstGeom>
        </p:spPr>
        <p:txBody>
          <a:bodyPr lIns="90000"/>
          <a:lstStyle>
            <a:lvl1pPr algn="r">
              <a:defRPr sz="1400">
                <a:solidFill>
                  <a:schemeClr val="tx1">
                    <a:lumMod val="50000"/>
                    <a:lumOff val="50000"/>
                  </a:schemeClr>
                </a:solidFill>
              </a:defRPr>
            </a:lvl1pPr>
          </a:lstStyle>
          <a:p>
            <a:fld id="{879C6505-0DB4-4F42-9517-8EE46F733C69}" type="datetime3">
              <a:rPr lang="en-IN" smtClean="0"/>
              <a:pPr/>
              <a:t>6 July 2020</a:t>
            </a:fld>
            <a:endParaRPr lang="en-US" dirty="0"/>
          </a:p>
        </p:txBody>
      </p:sp>
      <p:sp>
        <p:nvSpPr>
          <p:cNvPr id="7" name="Footer Placeholder 4">
            <a:extLst>
              <a:ext uri="{FF2B5EF4-FFF2-40B4-BE49-F238E27FC236}">
                <a16:creationId xmlns:a16="http://schemas.microsoft.com/office/drawing/2014/main" id="{B2D87880-BB7D-0540-BA4F-ED0941AE615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9" name="Picture Placeholder 4">
            <a:extLst>
              <a:ext uri="{FF2B5EF4-FFF2-40B4-BE49-F238E27FC236}">
                <a16:creationId xmlns:a16="http://schemas.microsoft.com/office/drawing/2014/main" id="{DDBBE3CE-FDC1-8B44-8E98-60EE718835F3}"/>
              </a:ext>
            </a:extLst>
          </p:cNvPr>
          <p:cNvSpPr>
            <a:spLocks noGrp="1"/>
          </p:cNvSpPr>
          <p:nvPr>
            <p:ph type="pic" sz="quarter" idx="11"/>
          </p:nvPr>
        </p:nvSpPr>
        <p:spPr>
          <a:xfrm>
            <a:off x="6928840" y="491792"/>
            <a:ext cx="4058445" cy="584888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305973466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reserve="1">
  <p:cSld name="Blank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FEE61D0-22FD-F144-9C72-2BF46C79D28F}"/>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3" name="Oval 22">
            <a:extLst>
              <a:ext uri="{FF2B5EF4-FFF2-40B4-BE49-F238E27FC236}">
                <a16:creationId xmlns:a16="http://schemas.microsoft.com/office/drawing/2014/main" id="{62C6BBF0-7BBA-4B4D-A30C-4B11EF13D8F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4" name="Oval 23">
            <a:extLst>
              <a:ext uri="{FF2B5EF4-FFF2-40B4-BE49-F238E27FC236}">
                <a16:creationId xmlns:a16="http://schemas.microsoft.com/office/drawing/2014/main" id="{1A4630F0-C9FC-AE42-A7D6-C7006ED0963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B4EC4B4C-D11E-EA4F-9B19-1BAAA5399636}"/>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B052DFF-E61F-1E45-8C89-CC54A6F29C95}"/>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1E4BBF58-ED40-9546-82AA-F2152073AF8E}"/>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TextBox 27">
            <a:extLst>
              <a:ext uri="{FF2B5EF4-FFF2-40B4-BE49-F238E27FC236}">
                <a16:creationId xmlns:a16="http://schemas.microsoft.com/office/drawing/2014/main" id="{94FC568B-2F3D-DE4C-A657-7F982D14B4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29" name="Oval 28">
            <a:extLst>
              <a:ext uri="{FF2B5EF4-FFF2-40B4-BE49-F238E27FC236}">
                <a16:creationId xmlns:a16="http://schemas.microsoft.com/office/drawing/2014/main" id="{E2461216-0A32-494A-8AEE-F1744A2C2977}"/>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TextBox 29">
            <a:extLst>
              <a:ext uri="{FF2B5EF4-FFF2-40B4-BE49-F238E27FC236}">
                <a16:creationId xmlns:a16="http://schemas.microsoft.com/office/drawing/2014/main" id="{3B462CF0-BAC6-924C-92D2-9F0777401529}"/>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1" name="TextBox 30">
            <a:extLst>
              <a:ext uri="{FF2B5EF4-FFF2-40B4-BE49-F238E27FC236}">
                <a16:creationId xmlns:a16="http://schemas.microsoft.com/office/drawing/2014/main" id="{D81AA3AE-229E-FB45-B815-22EFA3FA1EF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4" name="Slide Number">
            <a:extLst>
              <a:ext uri="{FF2B5EF4-FFF2-40B4-BE49-F238E27FC236}">
                <a16:creationId xmlns:a16="http://schemas.microsoft.com/office/drawing/2014/main" id="{85A08613-DB98-8748-B9E4-4B3F245C6BBB}"/>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5" name="Footer Placeholder 4">
            <a:extLst>
              <a:ext uri="{FF2B5EF4-FFF2-40B4-BE49-F238E27FC236}">
                <a16:creationId xmlns:a16="http://schemas.microsoft.com/office/drawing/2014/main" id="{855F79A0-567B-A849-A947-8A09296B292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1934577043"/>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End Slide">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grpSp>
        <p:nvGrpSpPr>
          <p:cNvPr id="6" name="Group 5">
            <a:extLst>
              <a:ext uri="{FF2B5EF4-FFF2-40B4-BE49-F238E27FC236}">
                <a16:creationId xmlns:a16="http://schemas.microsoft.com/office/drawing/2014/main" id="{463DADCE-D593-2B4C-ACB9-3FC9C22734E1}"/>
              </a:ext>
            </a:extLst>
          </p:cNvPr>
          <p:cNvGrpSpPr/>
          <p:nvPr userDrawn="1"/>
        </p:nvGrpSpPr>
        <p:grpSpPr>
          <a:xfrm>
            <a:off x="3215678" y="2940163"/>
            <a:ext cx="4999327" cy="875744"/>
            <a:chOff x="3242838" y="3018288"/>
            <a:chExt cx="4999327" cy="875744"/>
          </a:xfrm>
        </p:grpSpPr>
        <p:pic>
          <p:nvPicPr>
            <p:cNvPr id="3" name="Picture 2">
              <a:extLst>
                <a:ext uri="{FF2B5EF4-FFF2-40B4-BE49-F238E27FC236}">
                  <a16:creationId xmlns:a16="http://schemas.microsoft.com/office/drawing/2014/main" id="{CDC84A69-80E3-194A-AEB4-140592EB208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242838" y="3018288"/>
              <a:ext cx="2247900" cy="875744"/>
            </a:xfrm>
            <a:prstGeom prst="rect">
              <a:avLst/>
            </a:prstGeom>
          </p:spPr>
        </p:pic>
        <p:sp>
          <p:nvSpPr>
            <p:cNvPr id="2" name="TextBox 1">
              <a:extLst>
                <a:ext uri="{FF2B5EF4-FFF2-40B4-BE49-F238E27FC236}">
                  <a16:creationId xmlns:a16="http://schemas.microsoft.com/office/drawing/2014/main" id="{484A5E78-5DD6-3141-ACA9-462B3D026C09}"/>
                </a:ext>
              </a:extLst>
            </p:cNvPr>
            <p:cNvSpPr txBox="1"/>
            <p:nvPr userDrawn="1"/>
          </p:nvSpPr>
          <p:spPr>
            <a:xfrm>
              <a:off x="6170125" y="3192211"/>
              <a:ext cx="2072040"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rPr>
                <a:t>beyond tomorrow</a:t>
              </a:r>
              <a:endParaRPr kumimoji="0" lang="en-US" sz="2000" b="0" i="0" u="none" strike="noStrike" cap="none" spc="0" normalizeH="0" baseline="0" dirty="0">
                <a:ln>
                  <a:noFill/>
                </a:ln>
                <a:solidFill>
                  <a:srgbClr val="000000"/>
                </a:solidFill>
                <a:effectLst/>
                <a:uFillTx/>
                <a:latin typeface="Arial" panose="020B0604020202020204" pitchFamily="34" charset="0"/>
                <a:ea typeface="+mn-ea"/>
                <a:cs typeface="Arial" panose="020B0604020202020204" pitchFamily="34" charset="0"/>
                <a:sym typeface="Calibri"/>
              </a:endParaRPr>
            </a:p>
          </p:txBody>
        </p:sp>
        <p:cxnSp>
          <p:nvCxnSpPr>
            <p:cNvPr id="5" name="Straight Connector 4">
              <a:extLst>
                <a:ext uri="{FF2B5EF4-FFF2-40B4-BE49-F238E27FC236}">
                  <a16:creationId xmlns:a16="http://schemas.microsoft.com/office/drawing/2014/main" id="{0CCB8ED5-85E8-6D42-BE05-EF3E861F038E}"/>
                </a:ext>
              </a:extLst>
            </p:cNvPr>
            <p:cNvCxnSpPr/>
            <p:nvPr userDrawn="1"/>
          </p:nvCxnSpPr>
          <p:spPr>
            <a:xfrm>
              <a:off x="5830431" y="3018288"/>
              <a:ext cx="0" cy="875744"/>
            </a:xfrm>
            <a:prstGeom prst="line">
              <a:avLst/>
            </a:prstGeom>
            <a:noFill/>
            <a:ln w="12700" cap="flat">
              <a:solidFill>
                <a:schemeClr val="bg2">
                  <a:lumMod val="75000"/>
                </a:schemeClr>
              </a:solidFill>
              <a:prstDash val="solid"/>
              <a:miter lim="800000"/>
            </a:ln>
            <a:effectLst/>
            <a:sp3d/>
          </p:spPr>
          <p:style>
            <a:lnRef idx="0">
              <a:scrgbClr r="0" g="0" b="0"/>
            </a:lnRef>
            <a:fillRef idx="0">
              <a:scrgbClr r="0" g="0" b="0"/>
            </a:fillRef>
            <a:effectRef idx="0">
              <a:scrgbClr r="0" g="0" b="0"/>
            </a:effectRef>
            <a:fontRef idx="none"/>
          </p:style>
        </p:cxnSp>
      </p:grpSp>
    </p:spTree>
    <p:extLst>
      <p:ext uri="{BB962C8B-B14F-4D97-AF65-F5344CB8AC3E}">
        <p14:creationId xmlns:p14="http://schemas.microsoft.com/office/powerpoint/2010/main" val="8142286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opic Slide 1">
    <p:spTree>
      <p:nvGrpSpPr>
        <p:cNvPr id="1" name=""/>
        <p:cNvGrpSpPr/>
        <p:nvPr/>
      </p:nvGrpSpPr>
      <p:grpSpPr>
        <a:xfrm>
          <a:off x="0" y="0"/>
          <a:ext cx="0" cy="0"/>
          <a:chOff x="0" y="0"/>
          <a:chExt cx="0" cy="0"/>
        </a:xfrm>
      </p:grpSpPr>
      <p:sp>
        <p:nvSpPr>
          <p:cNvPr id="32" name="Slide Numbe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8" name="Oval 17">
            <a:extLst>
              <a:ext uri="{FF2B5EF4-FFF2-40B4-BE49-F238E27FC236}">
                <a16:creationId xmlns:a16="http://schemas.microsoft.com/office/drawing/2014/main" id="{250FC4BB-3987-0846-AAAF-4626EF25E880}"/>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C0A3AFB2-9E67-0B4B-B83A-3FB7DED2F8B7}"/>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Oval 32">
            <a:extLst>
              <a:ext uri="{FF2B5EF4-FFF2-40B4-BE49-F238E27FC236}">
                <a16:creationId xmlns:a16="http://schemas.microsoft.com/office/drawing/2014/main" id="{0696B8A1-59BE-354F-B966-FAAE465D156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9999621F-F68B-B448-A273-E25305FCD7E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Oval 34">
            <a:extLst>
              <a:ext uri="{FF2B5EF4-FFF2-40B4-BE49-F238E27FC236}">
                <a16:creationId xmlns:a16="http://schemas.microsoft.com/office/drawing/2014/main" id="{B137514E-A55B-9B40-8A7A-A746633001F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6" name="Oval 35">
            <a:extLst>
              <a:ext uri="{FF2B5EF4-FFF2-40B4-BE49-F238E27FC236}">
                <a16:creationId xmlns:a16="http://schemas.microsoft.com/office/drawing/2014/main" id="{4DE61A4F-BAFF-884E-9839-7B44E1B3DCB5}"/>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FC988D02-C8B1-6C48-9C28-A2A9DB8CDC7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8" name="Oval 37">
            <a:extLst>
              <a:ext uri="{FF2B5EF4-FFF2-40B4-BE49-F238E27FC236}">
                <a16:creationId xmlns:a16="http://schemas.microsoft.com/office/drawing/2014/main" id="{D23CE807-6079-914A-8F5C-73C658630709}"/>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9" name="TextBox 38">
            <a:extLst>
              <a:ext uri="{FF2B5EF4-FFF2-40B4-BE49-F238E27FC236}">
                <a16:creationId xmlns:a16="http://schemas.microsoft.com/office/drawing/2014/main" id="{8386261F-EB91-1F4C-9340-2137E4E5727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40" name="TextBox 39">
            <a:extLst>
              <a:ext uri="{FF2B5EF4-FFF2-40B4-BE49-F238E27FC236}">
                <a16:creationId xmlns:a16="http://schemas.microsoft.com/office/drawing/2014/main" id="{69D206C8-684A-DF4A-9958-8AB38911CC6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4" name="Footer Placeholder 4">
            <a:extLst>
              <a:ext uri="{FF2B5EF4-FFF2-40B4-BE49-F238E27FC236}">
                <a16:creationId xmlns:a16="http://schemas.microsoft.com/office/drawing/2014/main" id="{4208EE5F-E7C6-5D4A-9515-69C9E417624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3FF98A13-DF45-134F-A30B-44DBACB2B437}"/>
              </a:ext>
            </a:extLst>
          </p:cNvPr>
          <p:cNvSpPr>
            <a:spLocks noGrp="1"/>
          </p:cNvSpPr>
          <p:nvPr>
            <p:ph type="pic" sz="quarter" idx="11"/>
          </p:nvPr>
        </p:nvSpPr>
        <p:spPr>
          <a:xfrm>
            <a:off x="481273" y="492574"/>
            <a:ext cx="4004350" cy="5770922"/>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25" name="Title 1">
            <a:extLst>
              <a:ext uri="{FF2B5EF4-FFF2-40B4-BE49-F238E27FC236}">
                <a16:creationId xmlns:a16="http://schemas.microsoft.com/office/drawing/2014/main" id="{BAC57860-C767-4247-BDA3-5F4699891596}"/>
              </a:ext>
            </a:extLst>
          </p:cNvPr>
          <p:cNvSpPr>
            <a:spLocks noGrp="1"/>
          </p:cNvSpPr>
          <p:nvPr>
            <p:ph type="title"/>
          </p:nvPr>
        </p:nvSpPr>
        <p:spPr>
          <a:xfrm>
            <a:off x="4786826" y="715477"/>
            <a:ext cx="6929080" cy="788175"/>
          </a:xfrm>
          <a:prstGeom prst="rect">
            <a:avLst/>
          </a:prstGeom>
        </p:spPr>
        <p:txBody>
          <a:bodyPr/>
          <a:lstStyle>
            <a:lvl1pPr>
              <a:defRPr sz="3200">
                <a:solidFill>
                  <a:schemeClr val="tx1">
                    <a:lumMod val="85000"/>
                    <a:lumOff val="15000"/>
                  </a:schemeClr>
                </a:solidFill>
              </a:defRPr>
            </a:lvl1pPr>
          </a:lstStyle>
          <a:p>
            <a:r>
              <a:rPr lang="en-US"/>
              <a:t>Click to edit Master title style</a:t>
            </a:r>
            <a:endParaRPr lang="en-US" dirty="0"/>
          </a:p>
        </p:txBody>
      </p:sp>
      <p:sp>
        <p:nvSpPr>
          <p:cNvPr id="28" name="Text Placeholder 3">
            <a:extLst>
              <a:ext uri="{FF2B5EF4-FFF2-40B4-BE49-F238E27FC236}">
                <a16:creationId xmlns:a16="http://schemas.microsoft.com/office/drawing/2014/main" id="{D9F71CED-5046-4E47-AB85-9D39CDD41C54}"/>
              </a:ext>
            </a:extLst>
          </p:cNvPr>
          <p:cNvSpPr>
            <a:spLocks noGrp="1"/>
          </p:cNvSpPr>
          <p:nvPr>
            <p:ph type="body" sz="quarter" idx="10"/>
          </p:nvPr>
        </p:nvSpPr>
        <p:spPr>
          <a:xfrm>
            <a:off x="4778494" y="1626761"/>
            <a:ext cx="6929080" cy="4475275"/>
          </a:xfrm>
          <a:prstGeom prst="rect">
            <a:avLst/>
          </a:prstGeom>
        </p:spPr>
        <p:txBody>
          <a:bodyPr/>
          <a:lstStyle>
            <a:lvl1pPr>
              <a:defRPr sz="2000">
                <a:solidFill>
                  <a:schemeClr val="tx1">
                    <a:lumMod val="85000"/>
                    <a:lumOff val="15000"/>
                  </a:schemeClr>
                </a:solidFill>
              </a:defRPr>
            </a:lvl1pPr>
            <a:lvl2pPr>
              <a:defRPr sz="2000">
                <a:solidFill>
                  <a:schemeClr val="tx1">
                    <a:lumMod val="85000"/>
                    <a:lumOff val="15000"/>
                  </a:schemeClr>
                </a:solidFill>
              </a:defRPr>
            </a:lvl2pPr>
            <a:lvl3pPr>
              <a:defRPr sz="2000">
                <a:solidFill>
                  <a:schemeClr val="tx1">
                    <a:lumMod val="85000"/>
                    <a:lumOff val="15000"/>
                  </a:schemeClr>
                </a:solidFill>
              </a:defRPr>
            </a:lvl3pPr>
            <a:lvl4pPr>
              <a:defRPr sz="2000">
                <a:solidFill>
                  <a:schemeClr val="tx1">
                    <a:lumMod val="85000"/>
                    <a:lumOff val="15000"/>
                  </a:schemeClr>
                </a:solidFill>
              </a:defRPr>
            </a:lvl4pPr>
            <a:lvl5pPr>
              <a:defRPr sz="2000">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544512093"/>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Section Headline">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0C808054-F6A8-944C-B278-21B7816A849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
        <p:nvSpPr>
          <p:cNvPr id="4" name="Title 3">
            <a:extLst>
              <a:ext uri="{FF2B5EF4-FFF2-40B4-BE49-F238E27FC236}">
                <a16:creationId xmlns:a16="http://schemas.microsoft.com/office/drawing/2014/main" id="{D5C0545F-2DC0-AD4C-8EEE-A6BCC558EB6B}"/>
              </a:ext>
            </a:extLst>
          </p:cNvPr>
          <p:cNvSpPr>
            <a:spLocks noGrp="1"/>
          </p:cNvSpPr>
          <p:nvPr>
            <p:ph type="title"/>
          </p:nvPr>
        </p:nvSpPr>
        <p:spPr>
          <a:xfrm>
            <a:off x="746671" y="549105"/>
            <a:ext cx="5589735" cy="1508126"/>
          </a:xfrm>
          <a:prstGeom prst="rect">
            <a:avLst/>
          </a:prstGeom>
        </p:spPr>
        <p:txBody>
          <a:bodyPr/>
          <a:lstStyle>
            <a:lvl1pPr algn="l">
              <a:defRPr sz="4800" b="1">
                <a:solidFill>
                  <a:schemeClr val="tx1">
                    <a:lumMod val="85000"/>
                    <a:lumOff val="15000"/>
                  </a:schemeClr>
                </a:solidFill>
              </a:defRPr>
            </a:lvl1pPr>
          </a:lstStyle>
          <a:p>
            <a:r>
              <a:rPr lang="en-US" dirty="0"/>
              <a:t>Click to edit Master title style</a:t>
            </a:r>
          </a:p>
        </p:txBody>
      </p:sp>
      <p:sp>
        <p:nvSpPr>
          <p:cNvPr id="8" name="Text Placeholder 7">
            <a:extLst>
              <a:ext uri="{FF2B5EF4-FFF2-40B4-BE49-F238E27FC236}">
                <a16:creationId xmlns:a16="http://schemas.microsoft.com/office/drawing/2014/main" id="{24FB559D-C1CE-8747-8028-6E91AC21ED4A}"/>
              </a:ext>
            </a:extLst>
          </p:cNvPr>
          <p:cNvSpPr>
            <a:spLocks noGrp="1"/>
          </p:cNvSpPr>
          <p:nvPr>
            <p:ph type="body" sz="quarter" idx="10"/>
          </p:nvPr>
        </p:nvSpPr>
        <p:spPr>
          <a:xfrm>
            <a:off x="716214" y="2569639"/>
            <a:ext cx="5620192" cy="2819400"/>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16" name="Oval 15">
            <a:extLst>
              <a:ext uri="{FF2B5EF4-FFF2-40B4-BE49-F238E27FC236}">
                <a16:creationId xmlns:a16="http://schemas.microsoft.com/office/drawing/2014/main" id="{2161CA03-F831-9A42-BF8D-F5030C57A577}"/>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59C311CC-746C-5C46-89B4-F9CE6A041F6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A5B99CD3-B95E-F840-8F3D-AB25A49BDC62}"/>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D7CD11A5-EDD9-414D-B306-B9D1B117AEB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D8A6C9D4-8C2A-4640-9716-2730F8FF2E9E}"/>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D093E14-BD23-0340-992F-1DF17F14108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FA28637D-C818-6546-AB2C-45324A86CAF9}"/>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CBF5E8B9-B337-BE44-854D-3F30AE8FBB9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D86D418E-93D7-2244-8F5D-AC4BBD0618E3}"/>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8FD7F25D-6D0F-2A4F-AE75-3F187AD18020}"/>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0" name="Footer Placeholder 4">
            <a:extLst>
              <a:ext uri="{FF2B5EF4-FFF2-40B4-BE49-F238E27FC236}">
                <a16:creationId xmlns:a16="http://schemas.microsoft.com/office/drawing/2014/main" id="{15D04E4D-5087-D544-8EBB-71674727E0D9}"/>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1" name="Picture Placeholder 4">
            <a:extLst>
              <a:ext uri="{FF2B5EF4-FFF2-40B4-BE49-F238E27FC236}">
                <a16:creationId xmlns:a16="http://schemas.microsoft.com/office/drawing/2014/main" id="{D770E198-EE0F-2449-B311-8220C7AF111B}"/>
              </a:ext>
            </a:extLst>
          </p:cNvPr>
          <p:cNvSpPr>
            <a:spLocks noGrp="1"/>
          </p:cNvSpPr>
          <p:nvPr>
            <p:ph type="pic" sz="quarter" idx="11"/>
          </p:nvPr>
        </p:nvSpPr>
        <p:spPr>
          <a:xfrm>
            <a:off x="6518618" y="469958"/>
            <a:ext cx="5159165" cy="7435199"/>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Tree>
    <p:extLst>
      <p:ext uri="{BB962C8B-B14F-4D97-AF65-F5344CB8AC3E}">
        <p14:creationId xmlns:p14="http://schemas.microsoft.com/office/powerpoint/2010/main" val="1065739753"/>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ing">
    <p:spTree>
      <p:nvGrpSpPr>
        <p:cNvPr id="1" name=""/>
        <p:cNvGrpSpPr/>
        <p:nvPr/>
      </p:nvGrpSpPr>
      <p:grpSpPr>
        <a:xfrm>
          <a:off x="0" y="0"/>
          <a:ext cx="0" cy="0"/>
          <a:chOff x="0" y="0"/>
          <a:chExt cx="0" cy="0"/>
        </a:xfrm>
      </p:grpSpPr>
      <p:sp>
        <p:nvSpPr>
          <p:cNvPr id="13" name="Oval 12">
            <a:extLst>
              <a:ext uri="{FF2B5EF4-FFF2-40B4-BE49-F238E27FC236}">
                <a16:creationId xmlns:a16="http://schemas.microsoft.com/office/drawing/2014/main" id="{4B6B078F-6B5B-4649-88CA-4457B64650BC}"/>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5AEDA168-4692-CA42-BBA4-95BEA61E202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5" name="Oval 24">
            <a:extLst>
              <a:ext uri="{FF2B5EF4-FFF2-40B4-BE49-F238E27FC236}">
                <a16:creationId xmlns:a16="http://schemas.microsoft.com/office/drawing/2014/main" id="{01B1B357-5070-E64B-B2AB-C7A6C8B0EA88}"/>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6" name="Oval 25">
            <a:extLst>
              <a:ext uri="{FF2B5EF4-FFF2-40B4-BE49-F238E27FC236}">
                <a16:creationId xmlns:a16="http://schemas.microsoft.com/office/drawing/2014/main" id="{37CDEDFB-DE1D-2548-81F8-5F67B8B5B0A4}"/>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7" name="Oval 26">
            <a:extLst>
              <a:ext uri="{FF2B5EF4-FFF2-40B4-BE49-F238E27FC236}">
                <a16:creationId xmlns:a16="http://schemas.microsoft.com/office/drawing/2014/main" id="{EB120519-01C4-DF4A-9C1A-EF81D2EAD132}"/>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8" name="Oval 27">
            <a:extLst>
              <a:ext uri="{FF2B5EF4-FFF2-40B4-BE49-F238E27FC236}">
                <a16:creationId xmlns:a16="http://schemas.microsoft.com/office/drawing/2014/main" id="{1C268B67-8824-404D-90A8-5FC453F23DD8}"/>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TextBox 28">
            <a:extLst>
              <a:ext uri="{FF2B5EF4-FFF2-40B4-BE49-F238E27FC236}">
                <a16:creationId xmlns:a16="http://schemas.microsoft.com/office/drawing/2014/main" id="{9C99406D-50EC-C74A-BE89-235970598E07}"/>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0" name="Oval 29">
            <a:extLst>
              <a:ext uri="{FF2B5EF4-FFF2-40B4-BE49-F238E27FC236}">
                <a16:creationId xmlns:a16="http://schemas.microsoft.com/office/drawing/2014/main" id="{168DB5F2-1918-AD47-B02B-3F1311BB9011}"/>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A97B3ABF-B225-9240-BE8E-E95B0968FFB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2" name="TextBox 31">
            <a:extLst>
              <a:ext uri="{FF2B5EF4-FFF2-40B4-BE49-F238E27FC236}">
                <a16:creationId xmlns:a16="http://schemas.microsoft.com/office/drawing/2014/main" id="{49B81795-551B-B14E-B662-85CFEDDA1217}"/>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16" name="Slide Number">
            <a:extLst>
              <a:ext uri="{FF2B5EF4-FFF2-40B4-BE49-F238E27FC236}">
                <a16:creationId xmlns:a16="http://schemas.microsoft.com/office/drawing/2014/main" id="{22F86A84-7A97-CB4F-A201-A6175D151B49}"/>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Footer Placeholder 4">
            <a:extLst>
              <a:ext uri="{FF2B5EF4-FFF2-40B4-BE49-F238E27FC236}">
                <a16:creationId xmlns:a16="http://schemas.microsoft.com/office/drawing/2014/main" id="{CE0893C3-D2C2-EF40-9EEA-7C9E376E5D43}"/>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15" name="Picture Placeholder 4">
            <a:extLst>
              <a:ext uri="{FF2B5EF4-FFF2-40B4-BE49-F238E27FC236}">
                <a16:creationId xmlns:a16="http://schemas.microsoft.com/office/drawing/2014/main" id="{51FDC2C6-A8FE-6746-A135-C26E230B9948}"/>
              </a:ext>
            </a:extLst>
          </p:cNvPr>
          <p:cNvSpPr>
            <a:spLocks noGrp="1"/>
          </p:cNvSpPr>
          <p:nvPr>
            <p:ph type="pic" sz="quarter" idx="11"/>
          </p:nvPr>
        </p:nvSpPr>
        <p:spPr>
          <a:xfrm>
            <a:off x="7219950" y="963290"/>
            <a:ext cx="3421832" cy="4931420"/>
          </a:xfrm>
          <a:custGeom>
            <a:avLst/>
            <a:gdLst>
              <a:gd name="connsiteX0" fmla="*/ 0 w 4552950"/>
              <a:gd name="connsiteY0" fmla="*/ 0 h 4260850"/>
              <a:gd name="connsiteX1" fmla="*/ 2422525 w 4552950"/>
              <a:gd name="connsiteY1" fmla="*/ 0 h 4260850"/>
              <a:gd name="connsiteX2" fmla="*/ 4552950 w 4552950"/>
              <a:gd name="connsiteY2" fmla="*/ 2130425 h 4260850"/>
              <a:gd name="connsiteX3" fmla="*/ 2422525 w 4552950"/>
              <a:gd name="connsiteY3" fmla="*/ 4260850 h 4260850"/>
              <a:gd name="connsiteX4" fmla="*/ 0 w 4552950"/>
              <a:gd name="connsiteY4" fmla="*/ 4260850 h 4260850"/>
              <a:gd name="connsiteX5" fmla="*/ 2130425 w 4552950"/>
              <a:gd name="connsiteY5" fmla="*/ 2130425 h 4260850"/>
              <a:gd name="connsiteX6" fmla="*/ 0 w 4552950"/>
              <a:gd name="connsiteY6" fmla="*/ 0 h 426085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52950"/>
              <a:gd name="connsiteY0" fmla="*/ 107950 h 4368800"/>
              <a:gd name="connsiteX1" fmla="*/ 2225675 w 4552950"/>
              <a:gd name="connsiteY1" fmla="*/ 0 h 4368800"/>
              <a:gd name="connsiteX2" fmla="*/ 4552950 w 4552950"/>
              <a:gd name="connsiteY2" fmla="*/ 2238375 h 4368800"/>
              <a:gd name="connsiteX3" fmla="*/ 2422525 w 4552950"/>
              <a:gd name="connsiteY3" fmla="*/ 4368800 h 4368800"/>
              <a:gd name="connsiteX4" fmla="*/ 0 w 4552950"/>
              <a:gd name="connsiteY4" fmla="*/ 4368800 h 4368800"/>
              <a:gd name="connsiteX5" fmla="*/ 2130425 w 4552950"/>
              <a:gd name="connsiteY5" fmla="*/ 2238375 h 4368800"/>
              <a:gd name="connsiteX6" fmla="*/ 0 w 4552950"/>
              <a:gd name="connsiteY6" fmla="*/ 107950 h 4368800"/>
              <a:gd name="connsiteX0" fmla="*/ 0 w 4576594"/>
              <a:gd name="connsiteY0" fmla="*/ 107950 h 4368800"/>
              <a:gd name="connsiteX1" fmla="*/ 2225675 w 4576594"/>
              <a:gd name="connsiteY1" fmla="*/ 0 h 4368800"/>
              <a:gd name="connsiteX2" fmla="*/ 3482729 w 4576594"/>
              <a:gd name="connsiteY2" fmla="*/ 1184275 h 4368800"/>
              <a:gd name="connsiteX3" fmla="*/ 4552950 w 4576594"/>
              <a:gd name="connsiteY3" fmla="*/ 2238375 h 4368800"/>
              <a:gd name="connsiteX4" fmla="*/ 2422525 w 4576594"/>
              <a:gd name="connsiteY4" fmla="*/ 4368800 h 4368800"/>
              <a:gd name="connsiteX5" fmla="*/ 0 w 4576594"/>
              <a:gd name="connsiteY5" fmla="*/ 4368800 h 4368800"/>
              <a:gd name="connsiteX6" fmla="*/ 2130425 w 4576594"/>
              <a:gd name="connsiteY6" fmla="*/ 2238375 h 4368800"/>
              <a:gd name="connsiteX7" fmla="*/ 0 w 4576594"/>
              <a:gd name="connsiteY7" fmla="*/ 107950 h 4368800"/>
              <a:gd name="connsiteX0" fmla="*/ 0 w 4574056"/>
              <a:gd name="connsiteY0" fmla="*/ 107950 h 4368800"/>
              <a:gd name="connsiteX1" fmla="*/ 2225675 w 4574056"/>
              <a:gd name="connsiteY1" fmla="*/ 0 h 4368800"/>
              <a:gd name="connsiteX2" fmla="*/ 3362079 w 4574056"/>
              <a:gd name="connsiteY2" fmla="*/ 1019175 h 4368800"/>
              <a:gd name="connsiteX3" fmla="*/ 4552950 w 4574056"/>
              <a:gd name="connsiteY3" fmla="*/ 2238375 h 4368800"/>
              <a:gd name="connsiteX4" fmla="*/ 2422525 w 4574056"/>
              <a:gd name="connsiteY4" fmla="*/ 4368800 h 4368800"/>
              <a:gd name="connsiteX5" fmla="*/ 0 w 4574056"/>
              <a:gd name="connsiteY5" fmla="*/ 4368800 h 4368800"/>
              <a:gd name="connsiteX6" fmla="*/ 2130425 w 4574056"/>
              <a:gd name="connsiteY6" fmla="*/ 2238375 h 4368800"/>
              <a:gd name="connsiteX7" fmla="*/ 0 w 4574056"/>
              <a:gd name="connsiteY7" fmla="*/ 107950 h 4368800"/>
              <a:gd name="connsiteX0" fmla="*/ 0 w 4574056"/>
              <a:gd name="connsiteY0" fmla="*/ 107950 h 4368800"/>
              <a:gd name="connsiteX1" fmla="*/ 1946029 w 4574056"/>
              <a:gd name="connsiteY1" fmla="*/ 15875 h 4368800"/>
              <a:gd name="connsiteX2" fmla="*/ 2225675 w 4574056"/>
              <a:gd name="connsiteY2" fmla="*/ 0 h 4368800"/>
              <a:gd name="connsiteX3" fmla="*/ 3362079 w 4574056"/>
              <a:gd name="connsiteY3" fmla="*/ 1019175 h 4368800"/>
              <a:gd name="connsiteX4" fmla="*/ 4552950 w 4574056"/>
              <a:gd name="connsiteY4" fmla="*/ 2238375 h 4368800"/>
              <a:gd name="connsiteX5" fmla="*/ 2422525 w 4574056"/>
              <a:gd name="connsiteY5" fmla="*/ 4368800 h 4368800"/>
              <a:gd name="connsiteX6" fmla="*/ 0 w 4574056"/>
              <a:gd name="connsiteY6" fmla="*/ 4368800 h 4368800"/>
              <a:gd name="connsiteX7" fmla="*/ 2130425 w 4574056"/>
              <a:gd name="connsiteY7" fmla="*/ 2238375 h 4368800"/>
              <a:gd name="connsiteX8" fmla="*/ 0 w 4574056"/>
              <a:gd name="connsiteY8" fmla="*/ 107950 h 4368800"/>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4574056"/>
              <a:gd name="connsiteY0" fmla="*/ 155575 h 4416425"/>
              <a:gd name="connsiteX1" fmla="*/ 1888879 w 4574056"/>
              <a:gd name="connsiteY1" fmla="*/ 0 h 4416425"/>
              <a:gd name="connsiteX2" fmla="*/ 2225675 w 4574056"/>
              <a:gd name="connsiteY2" fmla="*/ 47625 h 4416425"/>
              <a:gd name="connsiteX3" fmla="*/ 3362079 w 4574056"/>
              <a:gd name="connsiteY3" fmla="*/ 1066800 h 4416425"/>
              <a:gd name="connsiteX4" fmla="*/ 4552950 w 4574056"/>
              <a:gd name="connsiteY4" fmla="*/ 2286000 h 4416425"/>
              <a:gd name="connsiteX5" fmla="*/ 2422525 w 4574056"/>
              <a:gd name="connsiteY5" fmla="*/ 4416425 h 4416425"/>
              <a:gd name="connsiteX6" fmla="*/ 0 w 4574056"/>
              <a:gd name="connsiteY6" fmla="*/ 4416425 h 4416425"/>
              <a:gd name="connsiteX7" fmla="*/ 2130425 w 4574056"/>
              <a:gd name="connsiteY7" fmla="*/ 2286000 h 4416425"/>
              <a:gd name="connsiteX8" fmla="*/ 0 w 4574056"/>
              <a:gd name="connsiteY8" fmla="*/ 155575 h 4416425"/>
              <a:gd name="connsiteX0" fmla="*/ 0 w 3614049"/>
              <a:gd name="connsiteY0" fmla="*/ 155575 h 4416425"/>
              <a:gd name="connsiteX1" fmla="*/ 1888879 w 3614049"/>
              <a:gd name="connsiteY1" fmla="*/ 0 h 4416425"/>
              <a:gd name="connsiteX2" fmla="*/ 2225675 w 3614049"/>
              <a:gd name="connsiteY2" fmla="*/ 47625 h 4416425"/>
              <a:gd name="connsiteX3" fmla="*/ 3362079 w 3614049"/>
              <a:gd name="connsiteY3" fmla="*/ 1066800 h 4416425"/>
              <a:gd name="connsiteX4" fmla="*/ 3441700 w 3614049"/>
              <a:gd name="connsiteY4" fmla="*/ 3448050 h 4416425"/>
              <a:gd name="connsiteX5" fmla="*/ 2422525 w 3614049"/>
              <a:gd name="connsiteY5" fmla="*/ 4416425 h 4416425"/>
              <a:gd name="connsiteX6" fmla="*/ 0 w 3614049"/>
              <a:gd name="connsiteY6" fmla="*/ 4416425 h 4416425"/>
              <a:gd name="connsiteX7" fmla="*/ 2130425 w 3614049"/>
              <a:gd name="connsiteY7" fmla="*/ 2286000 h 4416425"/>
              <a:gd name="connsiteX8" fmla="*/ 0 w 3614049"/>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2130425 w 4199688"/>
              <a:gd name="connsiteY7" fmla="*/ 228600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831975 w 4199688"/>
              <a:gd name="connsiteY7" fmla="*/ 22796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0 w 4199688"/>
              <a:gd name="connsiteY8"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834779 w 4199688"/>
              <a:gd name="connsiteY8" fmla="*/ 16065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488829 w 4199688"/>
              <a:gd name="connsiteY8" fmla="*/ 1593851 h 4416425"/>
              <a:gd name="connsiteX9" fmla="*/ 0 w 4199688"/>
              <a:gd name="connsiteY9"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526929 w 4199688"/>
              <a:gd name="connsiteY8" fmla="*/ 21907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488829 w 4199688"/>
              <a:gd name="connsiteY9" fmla="*/ 159385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0 w 4199688"/>
              <a:gd name="connsiteY10" fmla="*/ 155575 h 4416425"/>
              <a:gd name="connsiteX0" fmla="*/ 0 w 4199688"/>
              <a:gd name="connsiteY0" fmla="*/ 1555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0 w 4199688"/>
              <a:gd name="connsiteY11" fmla="*/ 1555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888879 w 4199688"/>
              <a:gd name="connsiteY1" fmla="*/ 0 h 4416425"/>
              <a:gd name="connsiteX2" fmla="*/ 2225675 w 4199688"/>
              <a:gd name="connsiteY2" fmla="*/ 47625 h 4416425"/>
              <a:gd name="connsiteX3" fmla="*/ 3362079 w 4199688"/>
              <a:gd name="connsiteY3" fmla="*/ 1066800 h 4416425"/>
              <a:gd name="connsiteX4" fmla="*/ 3441700 w 4199688"/>
              <a:gd name="connsiteY4" fmla="*/ 3448050 h 4416425"/>
              <a:gd name="connsiteX5" fmla="*/ 2422525 w 4199688"/>
              <a:gd name="connsiteY5" fmla="*/ 4416425 h 4416425"/>
              <a:gd name="connsiteX6" fmla="*/ 0 w 4199688"/>
              <a:gd name="connsiteY6" fmla="*/ 4416425 h 4416425"/>
              <a:gd name="connsiteX7" fmla="*/ 1590675 w 4199688"/>
              <a:gd name="connsiteY7" fmla="*/ 2901950 h 4416425"/>
              <a:gd name="connsiteX8" fmla="*/ 1825379 w 4199688"/>
              <a:gd name="connsiteY8" fmla="*/ 2203451 h 4416425"/>
              <a:gd name="connsiteX9" fmla="*/ 1647579 w 4199688"/>
              <a:gd name="connsiteY9" fmla="*/ 1739901 h 4416425"/>
              <a:gd name="connsiteX10" fmla="*/ 1355479 w 4199688"/>
              <a:gd name="connsiteY10" fmla="*/ 1460501 h 4416425"/>
              <a:gd name="connsiteX11" fmla="*/ 1041400 w 4199688"/>
              <a:gd name="connsiteY11" fmla="*/ 574675 h 4416425"/>
              <a:gd name="connsiteX0" fmla="*/ 1041400 w 4199688"/>
              <a:gd name="connsiteY0" fmla="*/ 574675 h 4416425"/>
              <a:gd name="connsiteX1" fmla="*/ 1476129 w 4199688"/>
              <a:gd name="connsiteY1" fmla="*/ 2794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99688"/>
              <a:gd name="connsiteY0" fmla="*/ 574675 h 4416425"/>
              <a:gd name="connsiteX1" fmla="*/ 1361829 w 4199688"/>
              <a:gd name="connsiteY1" fmla="*/ 190501 h 4416425"/>
              <a:gd name="connsiteX2" fmla="*/ 1888879 w 4199688"/>
              <a:gd name="connsiteY2" fmla="*/ 0 h 4416425"/>
              <a:gd name="connsiteX3" fmla="*/ 2225675 w 4199688"/>
              <a:gd name="connsiteY3" fmla="*/ 47625 h 4416425"/>
              <a:gd name="connsiteX4" fmla="*/ 3362079 w 4199688"/>
              <a:gd name="connsiteY4" fmla="*/ 1066800 h 4416425"/>
              <a:gd name="connsiteX5" fmla="*/ 3441700 w 4199688"/>
              <a:gd name="connsiteY5" fmla="*/ 3448050 h 4416425"/>
              <a:gd name="connsiteX6" fmla="*/ 2422525 w 4199688"/>
              <a:gd name="connsiteY6" fmla="*/ 4416425 h 4416425"/>
              <a:gd name="connsiteX7" fmla="*/ 0 w 4199688"/>
              <a:gd name="connsiteY7" fmla="*/ 4416425 h 4416425"/>
              <a:gd name="connsiteX8" fmla="*/ 1590675 w 4199688"/>
              <a:gd name="connsiteY8" fmla="*/ 2901950 h 4416425"/>
              <a:gd name="connsiteX9" fmla="*/ 1825379 w 4199688"/>
              <a:gd name="connsiteY9" fmla="*/ 2203451 h 4416425"/>
              <a:gd name="connsiteX10" fmla="*/ 1647579 w 4199688"/>
              <a:gd name="connsiteY10" fmla="*/ 1739901 h 4416425"/>
              <a:gd name="connsiteX11" fmla="*/ 1355479 w 4199688"/>
              <a:gd name="connsiteY11" fmla="*/ 1460501 h 4416425"/>
              <a:gd name="connsiteX12" fmla="*/ 1041400 w 4199688"/>
              <a:gd name="connsiteY12"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9845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141381"/>
              <a:gd name="connsiteY0" fmla="*/ 574675 h 4416425"/>
              <a:gd name="connsiteX1" fmla="*/ 1361829 w 4141381"/>
              <a:gd name="connsiteY1" fmla="*/ 190501 h 4416425"/>
              <a:gd name="connsiteX2" fmla="*/ 1888879 w 4141381"/>
              <a:gd name="connsiteY2" fmla="*/ 0 h 4416425"/>
              <a:gd name="connsiteX3" fmla="*/ 2225675 w 4141381"/>
              <a:gd name="connsiteY3" fmla="*/ 47625 h 4416425"/>
              <a:gd name="connsiteX4" fmla="*/ 2574679 w 4141381"/>
              <a:gd name="connsiteY4" fmla="*/ 279401 h 4416425"/>
              <a:gd name="connsiteX5" fmla="*/ 3362079 w 4141381"/>
              <a:gd name="connsiteY5" fmla="*/ 1066800 h 4416425"/>
              <a:gd name="connsiteX6" fmla="*/ 3441700 w 4141381"/>
              <a:gd name="connsiteY6" fmla="*/ 3448050 h 4416425"/>
              <a:gd name="connsiteX7" fmla="*/ 2422525 w 4141381"/>
              <a:gd name="connsiteY7" fmla="*/ 4416425 h 4416425"/>
              <a:gd name="connsiteX8" fmla="*/ 0 w 4141381"/>
              <a:gd name="connsiteY8" fmla="*/ 4416425 h 4416425"/>
              <a:gd name="connsiteX9" fmla="*/ 1590675 w 4141381"/>
              <a:gd name="connsiteY9" fmla="*/ 2901950 h 4416425"/>
              <a:gd name="connsiteX10" fmla="*/ 1825379 w 4141381"/>
              <a:gd name="connsiteY10" fmla="*/ 2203451 h 4416425"/>
              <a:gd name="connsiteX11" fmla="*/ 1647579 w 4141381"/>
              <a:gd name="connsiteY11" fmla="*/ 1739901 h 4416425"/>
              <a:gd name="connsiteX12" fmla="*/ 1355479 w 4141381"/>
              <a:gd name="connsiteY12" fmla="*/ 1460501 h 4416425"/>
              <a:gd name="connsiteX13" fmla="*/ 1041400 w 4141381"/>
              <a:gd name="connsiteY13" fmla="*/ 574675 h 4416425"/>
              <a:gd name="connsiteX0" fmla="*/ 1041400 w 4212151"/>
              <a:gd name="connsiteY0" fmla="*/ 574675 h 4416425"/>
              <a:gd name="connsiteX1" fmla="*/ 1361829 w 4212151"/>
              <a:gd name="connsiteY1" fmla="*/ 190501 h 4416425"/>
              <a:gd name="connsiteX2" fmla="*/ 1888879 w 4212151"/>
              <a:gd name="connsiteY2" fmla="*/ 0 h 4416425"/>
              <a:gd name="connsiteX3" fmla="*/ 2225675 w 4212151"/>
              <a:gd name="connsiteY3" fmla="*/ 47625 h 4416425"/>
              <a:gd name="connsiteX4" fmla="*/ 2574679 w 4212151"/>
              <a:gd name="connsiteY4" fmla="*/ 279401 h 4416425"/>
              <a:gd name="connsiteX5" fmla="*/ 3362079 w 4212151"/>
              <a:gd name="connsiteY5" fmla="*/ 1066800 h 4416425"/>
              <a:gd name="connsiteX6" fmla="*/ 3441700 w 4212151"/>
              <a:gd name="connsiteY6" fmla="*/ 3448050 h 4416425"/>
              <a:gd name="connsiteX7" fmla="*/ 2422525 w 4212151"/>
              <a:gd name="connsiteY7" fmla="*/ 4416425 h 4416425"/>
              <a:gd name="connsiteX8" fmla="*/ 0 w 4212151"/>
              <a:gd name="connsiteY8" fmla="*/ 4416425 h 4416425"/>
              <a:gd name="connsiteX9" fmla="*/ 1590675 w 4212151"/>
              <a:gd name="connsiteY9" fmla="*/ 2901950 h 4416425"/>
              <a:gd name="connsiteX10" fmla="*/ 1825379 w 4212151"/>
              <a:gd name="connsiteY10" fmla="*/ 2203451 h 4416425"/>
              <a:gd name="connsiteX11" fmla="*/ 1647579 w 4212151"/>
              <a:gd name="connsiteY11" fmla="*/ 1739901 h 4416425"/>
              <a:gd name="connsiteX12" fmla="*/ 1355479 w 4212151"/>
              <a:gd name="connsiteY12" fmla="*/ 1460501 h 4416425"/>
              <a:gd name="connsiteX13" fmla="*/ 1041400 w 4212151"/>
              <a:gd name="connsiteY13" fmla="*/ 574675 h 4416425"/>
              <a:gd name="connsiteX0" fmla="*/ 1041400 w 4003839"/>
              <a:gd name="connsiteY0" fmla="*/ 574675 h 4416425"/>
              <a:gd name="connsiteX1" fmla="*/ 1361829 w 4003839"/>
              <a:gd name="connsiteY1" fmla="*/ 190501 h 4416425"/>
              <a:gd name="connsiteX2" fmla="*/ 1888879 w 4003839"/>
              <a:gd name="connsiteY2" fmla="*/ 0 h 4416425"/>
              <a:gd name="connsiteX3" fmla="*/ 2225675 w 4003839"/>
              <a:gd name="connsiteY3" fmla="*/ 47625 h 4416425"/>
              <a:gd name="connsiteX4" fmla="*/ 2574679 w 4003839"/>
              <a:gd name="connsiteY4" fmla="*/ 279401 h 4416425"/>
              <a:gd name="connsiteX5" fmla="*/ 3362079 w 4003839"/>
              <a:gd name="connsiteY5" fmla="*/ 1066800 h 4416425"/>
              <a:gd name="connsiteX6" fmla="*/ 4003430 w 4003839"/>
              <a:gd name="connsiteY6" fmla="*/ 2870201 h 4416425"/>
              <a:gd name="connsiteX7" fmla="*/ 3441700 w 4003839"/>
              <a:gd name="connsiteY7" fmla="*/ 3448050 h 4416425"/>
              <a:gd name="connsiteX8" fmla="*/ 2422525 w 4003839"/>
              <a:gd name="connsiteY8" fmla="*/ 4416425 h 4416425"/>
              <a:gd name="connsiteX9" fmla="*/ 0 w 4003839"/>
              <a:gd name="connsiteY9" fmla="*/ 4416425 h 4416425"/>
              <a:gd name="connsiteX10" fmla="*/ 1590675 w 4003839"/>
              <a:gd name="connsiteY10" fmla="*/ 2901950 h 4416425"/>
              <a:gd name="connsiteX11" fmla="*/ 1825379 w 4003839"/>
              <a:gd name="connsiteY11" fmla="*/ 2203451 h 4416425"/>
              <a:gd name="connsiteX12" fmla="*/ 1647579 w 4003839"/>
              <a:gd name="connsiteY12" fmla="*/ 1739901 h 4416425"/>
              <a:gd name="connsiteX13" fmla="*/ 1355479 w 4003839"/>
              <a:gd name="connsiteY13" fmla="*/ 1460501 h 4416425"/>
              <a:gd name="connsiteX14" fmla="*/ 1041400 w 4003839"/>
              <a:gd name="connsiteY14" fmla="*/ 574675 h 4416425"/>
              <a:gd name="connsiteX0" fmla="*/ 1041400 w 4187841"/>
              <a:gd name="connsiteY0" fmla="*/ 574675 h 4416425"/>
              <a:gd name="connsiteX1" fmla="*/ 1361829 w 4187841"/>
              <a:gd name="connsiteY1" fmla="*/ 190501 h 4416425"/>
              <a:gd name="connsiteX2" fmla="*/ 1888879 w 4187841"/>
              <a:gd name="connsiteY2" fmla="*/ 0 h 4416425"/>
              <a:gd name="connsiteX3" fmla="*/ 2225675 w 4187841"/>
              <a:gd name="connsiteY3" fmla="*/ 47625 h 4416425"/>
              <a:gd name="connsiteX4" fmla="*/ 2574679 w 4187841"/>
              <a:gd name="connsiteY4" fmla="*/ 279401 h 4416425"/>
              <a:gd name="connsiteX5" fmla="*/ 3362079 w 4187841"/>
              <a:gd name="connsiteY5" fmla="*/ 1066800 h 4416425"/>
              <a:gd name="connsiteX6" fmla="*/ 4187580 w 4187841"/>
              <a:gd name="connsiteY6" fmla="*/ 2279651 h 4416425"/>
              <a:gd name="connsiteX7" fmla="*/ 3441700 w 4187841"/>
              <a:gd name="connsiteY7" fmla="*/ 3448050 h 4416425"/>
              <a:gd name="connsiteX8" fmla="*/ 2422525 w 4187841"/>
              <a:gd name="connsiteY8" fmla="*/ 4416425 h 4416425"/>
              <a:gd name="connsiteX9" fmla="*/ 0 w 4187841"/>
              <a:gd name="connsiteY9" fmla="*/ 4416425 h 4416425"/>
              <a:gd name="connsiteX10" fmla="*/ 1590675 w 4187841"/>
              <a:gd name="connsiteY10" fmla="*/ 2901950 h 4416425"/>
              <a:gd name="connsiteX11" fmla="*/ 1825379 w 4187841"/>
              <a:gd name="connsiteY11" fmla="*/ 2203451 h 4416425"/>
              <a:gd name="connsiteX12" fmla="*/ 1647579 w 4187841"/>
              <a:gd name="connsiteY12" fmla="*/ 1739901 h 4416425"/>
              <a:gd name="connsiteX13" fmla="*/ 1355479 w 4187841"/>
              <a:gd name="connsiteY13" fmla="*/ 1460501 h 4416425"/>
              <a:gd name="connsiteX14" fmla="*/ 1041400 w 4187841"/>
              <a:gd name="connsiteY14" fmla="*/ 574675 h 4416425"/>
              <a:gd name="connsiteX0" fmla="*/ 1041400 w 4200656"/>
              <a:gd name="connsiteY0" fmla="*/ 574675 h 4416425"/>
              <a:gd name="connsiteX1" fmla="*/ 1361829 w 4200656"/>
              <a:gd name="connsiteY1" fmla="*/ 190501 h 4416425"/>
              <a:gd name="connsiteX2" fmla="*/ 1888879 w 4200656"/>
              <a:gd name="connsiteY2" fmla="*/ 0 h 4416425"/>
              <a:gd name="connsiteX3" fmla="*/ 2225675 w 4200656"/>
              <a:gd name="connsiteY3" fmla="*/ 47625 h 4416425"/>
              <a:gd name="connsiteX4" fmla="*/ 2574679 w 4200656"/>
              <a:gd name="connsiteY4" fmla="*/ 279401 h 4416425"/>
              <a:gd name="connsiteX5" fmla="*/ 3362079 w 4200656"/>
              <a:gd name="connsiteY5" fmla="*/ 1066800 h 4416425"/>
              <a:gd name="connsiteX6" fmla="*/ 3876430 w 4200656"/>
              <a:gd name="connsiteY6" fmla="*/ 1714501 h 4416425"/>
              <a:gd name="connsiteX7" fmla="*/ 4187580 w 4200656"/>
              <a:gd name="connsiteY7" fmla="*/ 2279651 h 4416425"/>
              <a:gd name="connsiteX8" fmla="*/ 3441700 w 4200656"/>
              <a:gd name="connsiteY8" fmla="*/ 3448050 h 4416425"/>
              <a:gd name="connsiteX9" fmla="*/ 2422525 w 4200656"/>
              <a:gd name="connsiteY9" fmla="*/ 4416425 h 4416425"/>
              <a:gd name="connsiteX10" fmla="*/ 0 w 4200656"/>
              <a:gd name="connsiteY10" fmla="*/ 4416425 h 4416425"/>
              <a:gd name="connsiteX11" fmla="*/ 1590675 w 4200656"/>
              <a:gd name="connsiteY11" fmla="*/ 2901950 h 4416425"/>
              <a:gd name="connsiteX12" fmla="*/ 1825379 w 4200656"/>
              <a:gd name="connsiteY12" fmla="*/ 2203451 h 4416425"/>
              <a:gd name="connsiteX13" fmla="*/ 1647579 w 4200656"/>
              <a:gd name="connsiteY13" fmla="*/ 1739901 h 4416425"/>
              <a:gd name="connsiteX14" fmla="*/ 1355479 w 4200656"/>
              <a:gd name="connsiteY14" fmla="*/ 1460501 h 4416425"/>
              <a:gd name="connsiteX15" fmla="*/ 1041400 w 4200656"/>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4890"/>
              <a:gd name="connsiteY0" fmla="*/ 574675 h 4416425"/>
              <a:gd name="connsiteX1" fmla="*/ 1361829 w 4204890"/>
              <a:gd name="connsiteY1" fmla="*/ 190501 h 4416425"/>
              <a:gd name="connsiteX2" fmla="*/ 1888879 w 4204890"/>
              <a:gd name="connsiteY2" fmla="*/ 0 h 4416425"/>
              <a:gd name="connsiteX3" fmla="*/ 2225675 w 4204890"/>
              <a:gd name="connsiteY3" fmla="*/ 47625 h 4416425"/>
              <a:gd name="connsiteX4" fmla="*/ 2574679 w 4204890"/>
              <a:gd name="connsiteY4" fmla="*/ 279401 h 4416425"/>
              <a:gd name="connsiteX5" fmla="*/ 3362079 w 4204890"/>
              <a:gd name="connsiteY5" fmla="*/ 1066800 h 4416425"/>
              <a:gd name="connsiteX6" fmla="*/ 3952630 w 4204890"/>
              <a:gd name="connsiteY6" fmla="*/ 1663701 h 4416425"/>
              <a:gd name="connsiteX7" fmla="*/ 4187580 w 4204890"/>
              <a:gd name="connsiteY7" fmla="*/ 2279651 h 4416425"/>
              <a:gd name="connsiteX8" fmla="*/ 3441700 w 4204890"/>
              <a:gd name="connsiteY8" fmla="*/ 3448050 h 4416425"/>
              <a:gd name="connsiteX9" fmla="*/ 2422525 w 4204890"/>
              <a:gd name="connsiteY9" fmla="*/ 4416425 h 4416425"/>
              <a:gd name="connsiteX10" fmla="*/ 0 w 4204890"/>
              <a:gd name="connsiteY10" fmla="*/ 4416425 h 4416425"/>
              <a:gd name="connsiteX11" fmla="*/ 1590675 w 4204890"/>
              <a:gd name="connsiteY11" fmla="*/ 2901950 h 4416425"/>
              <a:gd name="connsiteX12" fmla="*/ 1825379 w 4204890"/>
              <a:gd name="connsiteY12" fmla="*/ 2203451 h 4416425"/>
              <a:gd name="connsiteX13" fmla="*/ 1647579 w 4204890"/>
              <a:gd name="connsiteY13" fmla="*/ 1739901 h 4416425"/>
              <a:gd name="connsiteX14" fmla="*/ 1355479 w 4204890"/>
              <a:gd name="connsiteY14" fmla="*/ 1460501 h 4416425"/>
              <a:gd name="connsiteX15" fmla="*/ 1041400 w 4204890"/>
              <a:gd name="connsiteY15" fmla="*/ 574675 h 4416425"/>
              <a:gd name="connsiteX0" fmla="*/ 1041400 w 4203672"/>
              <a:gd name="connsiteY0" fmla="*/ 574675 h 4416425"/>
              <a:gd name="connsiteX1" fmla="*/ 1361829 w 4203672"/>
              <a:gd name="connsiteY1" fmla="*/ 190501 h 4416425"/>
              <a:gd name="connsiteX2" fmla="*/ 1888879 w 4203672"/>
              <a:gd name="connsiteY2" fmla="*/ 0 h 4416425"/>
              <a:gd name="connsiteX3" fmla="*/ 2225675 w 4203672"/>
              <a:gd name="connsiteY3" fmla="*/ 47625 h 4416425"/>
              <a:gd name="connsiteX4" fmla="*/ 2574679 w 4203672"/>
              <a:gd name="connsiteY4" fmla="*/ 279401 h 4416425"/>
              <a:gd name="connsiteX5" fmla="*/ 3362079 w 4203672"/>
              <a:gd name="connsiteY5" fmla="*/ 1066800 h 4416425"/>
              <a:gd name="connsiteX6" fmla="*/ 3952630 w 4203672"/>
              <a:gd name="connsiteY6" fmla="*/ 1663701 h 4416425"/>
              <a:gd name="connsiteX7" fmla="*/ 4187580 w 4203672"/>
              <a:gd name="connsiteY7" fmla="*/ 2279651 h 4416425"/>
              <a:gd name="connsiteX8" fmla="*/ 3441700 w 4203672"/>
              <a:gd name="connsiteY8" fmla="*/ 3448050 h 4416425"/>
              <a:gd name="connsiteX9" fmla="*/ 2422525 w 4203672"/>
              <a:gd name="connsiteY9" fmla="*/ 4416425 h 4416425"/>
              <a:gd name="connsiteX10" fmla="*/ 0 w 4203672"/>
              <a:gd name="connsiteY10" fmla="*/ 4416425 h 4416425"/>
              <a:gd name="connsiteX11" fmla="*/ 1590675 w 4203672"/>
              <a:gd name="connsiteY11" fmla="*/ 2901950 h 4416425"/>
              <a:gd name="connsiteX12" fmla="*/ 1825379 w 4203672"/>
              <a:gd name="connsiteY12" fmla="*/ 2203451 h 4416425"/>
              <a:gd name="connsiteX13" fmla="*/ 1647579 w 4203672"/>
              <a:gd name="connsiteY13" fmla="*/ 1739901 h 4416425"/>
              <a:gd name="connsiteX14" fmla="*/ 1355479 w 4203672"/>
              <a:gd name="connsiteY14" fmla="*/ 1460501 h 4416425"/>
              <a:gd name="connsiteX15" fmla="*/ 1041400 w 4203672"/>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441700 w 4191105"/>
              <a:gd name="connsiteY8" fmla="*/ 3448050 h 4416425"/>
              <a:gd name="connsiteX9" fmla="*/ 2422525 w 4191105"/>
              <a:gd name="connsiteY9" fmla="*/ 4416425 h 4416425"/>
              <a:gd name="connsiteX10" fmla="*/ 0 w 4191105"/>
              <a:gd name="connsiteY10" fmla="*/ 4416425 h 4416425"/>
              <a:gd name="connsiteX11" fmla="*/ 1590675 w 4191105"/>
              <a:gd name="connsiteY11" fmla="*/ 2901950 h 4416425"/>
              <a:gd name="connsiteX12" fmla="*/ 1825379 w 4191105"/>
              <a:gd name="connsiteY12" fmla="*/ 2203451 h 4416425"/>
              <a:gd name="connsiteX13" fmla="*/ 1647579 w 4191105"/>
              <a:gd name="connsiteY13" fmla="*/ 1739901 h 4416425"/>
              <a:gd name="connsiteX14" fmla="*/ 1355479 w 4191105"/>
              <a:gd name="connsiteY14" fmla="*/ 1460501 h 4416425"/>
              <a:gd name="connsiteX15" fmla="*/ 1041400 w 4191105"/>
              <a:gd name="connsiteY15"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3971680 w 4191105"/>
              <a:gd name="connsiteY8" fmla="*/ 27432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105"/>
              <a:gd name="connsiteY0" fmla="*/ 574675 h 4416425"/>
              <a:gd name="connsiteX1" fmla="*/ 1361829 w 4191105"/>
              <a:gd name="connsiteY1" fmla="*/ 190501 h 4416425"/>
              <a:gd name="connsiteX2" fmla="*/ 1888879 w 4191105"/>
              <a:gd name="connsiteY2" fmla="*/ 0 h 4416425"/>
              <a:gd name="connsiteX3" fmla="*/ 2225675 w 4191105"/>
              <a:gd name="connsiteY3" fmla="*/ 47625 h 4416425"/>
              <a:gd name="connsiteX4" fmla="*/ 2574679 w 4191105"/>
              <a:gd name="connsiteY4" fmla="*/ 279401 h 4416425"/>
              <a:gd name="connsiteX5" fmla="*/ 3362079 w 4191105"/>
              <a:gd name="connsiteY5" fmla="*/ 1066800 h 4416425"/>
              <a:gd name="connsiteX6" fmla="*/ 3952630 w 4191105"/>
              <a:gd name="connsiteY6" fmla="*/ 1663701 h 4416425"/>
              <a:gd name="connsiteX7" fmla="*/ 4187580 w 4191105"/>
              <a:gd name="connsiteY7" fmla="*/ 2279651 h 4416425"/>
              <a:gd name="connsiteX8" fmla="*/ 4035180 w 4191105"/>
              <a:gd name="connsiteY8" fmla="*/ 2819401 h 4416425"/>
              <a:gd name="connsiteX9" fmla="*/ 3441700 w 4191105"/>
              <a:gd name="connsiteY9" fmla="*/ 3448050 h 4416425"/>
              <a:gd name="connsiteX10" fmla="*/ 2422525 w 4191105"/>
              <a:gd name="connsiteY10" fmla="*/ 4416425 h 4416425"/>
              <a:gd name="connsiteX11" fmla="*/ 0 w 4191105"/>
              <a:gd name="connsiteY11" fmla="*/ 4416425 h 4416425"/>
              <a:gd name="connsiteX12" fmla="*/ 1590675 w 4191105"/>
              <a:gd name="connsiteY12" fmla="*/ 2901950 h 4416425"/>
              <a:gd name="connsiteX13" fmla="*/ 1825379 w 4191105"/>
              <a:gd name="connsiteY13" fmla="*/ 2203451 h 4416425"/>
              <a:gd name="connsiteX14" fmla="*/ 1647579 w 4191105"/>
              <a:gd name="connsiteY14" fmla="*/ 1739901 h 4416425"/>
              <a:gd name="connsiteX15" fmla="*/ 1355479 w 4191105"/>
              <a:gd name="connsiteY15" fmla="*/ 1460501 h 4416425"/>
              <a:gd name="connsiteX16" fmla="*/ 1041400 w 4191105"/>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4035180 w 4191237"/>
              <a:gd name="connsiteY8" fmla="*/ 28194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1041400 w 4191237"/>
              <a:gd name="connsiteY0" fmla="*/ 574675 h 4416425"/>
              <a:gd name="connsiteX1" fmla="*/ 1361829 w 4191237"/>
              <a:gd name="connsiteY1" fmla="*/ 190501 h 4416425"/>
              <a:gd name="connsiteX2" fmla="*/ 1888879 w 4191237"/>
              <a:gd name="connsiteY2" fmla="*/ 0 h 4416425"/>
              <a:gd name="connsiteX3" fmla="*/ 2225675 w 4191237"/>
              <a:gd name="connsiteY3" fmla="*/ 47625 h 4416425"/>
              <a:gd name="connsiteX4" fmla="*/ 2574679 w 4191237"/>
              <a:gd name="connsiteY4" fmla="*/ 279401 h 4416425"/>
              <a:gd name="connsiteX5" fmla="*/ 3362079 w 4191237"/>
              <a:gd name="connsiteY5" fmla="*/ 1066800 h 4416425"/>
              <a:gd name="connsiteX6" fmla="*/ 3952630 w 4191237"/>
              <a:gd name="connsiteY6" fmla="*/ 1663701 h 4416425"/>
              <a:gd name="connsiteX7" fmla="*/ 4187580 w 4191237"/>
              <a:gd name="connsiteY7" fmla="*/ 2279651 h 4416425"/>
              <a:gd name="connsiteX8" fmla="*/ 3978030 w 4191237"/>
              <a:gd name="connsiteY8" fmla="*/ 2882901 h 4416425"/>
              <a:gd name="connsiteX9" fmla="*/ 3441700 w 4191237"/>
              <a:gd name="connsiteY9" fmla="*/ 3448050 h 4416425"/>
              <a:gd name="connsiteX10" fmla="*/ 2422525 w 4191237"/>
              <a:gd name="connsiteY10" fmla="*/ 4416425 h 4416425"/>
              <a:gd name="connsiteX11" fmla="*/ 0 w 4191237"/>
              <a:gd name="connsiteY11" fmla="*/ 4416425 h 4416425"/>
              <a:gd name="connsiteX12" fmla="*/ 1590675 w 4191237"/>
              <a:gd name="connsiteY12" fmla="*/ 2901950 h 4416425"/>
              <a:gd name="connsiteX13" fmla="*/ 1825379 w 4191237"/>
              <a:gd name="connsiteY13" fmla="*/ 2203451 h 4416425"/>
              <a:gd name="connsiteX14" fmla="*/ 1647579 w 4191237"/>
              <a:gd name="connsiteY14" fmla="*/ 1739901 h 4416425"/>
              <a:gd name="connsiteX15" fmla="*/ 1355479 w 4191237"/>
              <a:gd name="connsiteY15" fmla="*/ 1460501 h 4416425"/>
              <a:gd name="connsiteX16" fmla="*/ 1041400 w 4191237"/>
              <a:gd name="connsiteY16" fmla="*/ 574675 h 441642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571824 w 3172386"/>
              <a:gd name="connsiteY12" fmla="*/ 2901950 h 4575175"/>
              <a:gd name="connsiteX13" fmla="*/ 806528 w 3172386"/>
              <a:gd name="connsiteY13" fmla="*/ 2203451 h 4575175"/>
              <a:gd name="connsiteX14" fmla="*/ 628728 w 3172386"/>
              <a:gd name="connsiteY14" fmla="*/ 1739901 h 4575175"/>
              <a:gd name="connsiteX15" fmla="*/ 336628 w 3172386"/>
              <a:gd name="connsiteY15" fmla="*/ 1460501 h 4575175"/>
              <a:gd name="connsiteX16" fmla="*/ 22549 w 3172386"/>
              <a:gd name="connsiteY16"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838278 w 3172386"/>
              <a:gd name="connsiteY12" fmla="*/ 418465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571824 w 3172386"/>
              <a:gd name="connsiteY13" fmla="*/ 2901950 h 4575175"/>
              <a:gd name="connsiteX14" fmla="*/ 806528 w 3172386"/>
              <a:gd name="connsiteY14" fmla="*/ 2203451 h 4575175"/>
              <a:gd name="connsiteX15" fmla="*/ 628728 w 3172386"/>
              <a:gd name="connsiteY15" fmla="*/ 1739901 h 4575175"/>
              <a:gd name="connsiteX16" fmla="*/ 336628 w 3172386"/>
              <a:gd name="connsiteY16" fmla="*/ 1460501 h 4575175"/>
              <a:gd name="connsiteX17" fmla="*/ 22549 w 3172386"/>
              <a:gd name="connsiteY17"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393778 w 3172386"/>
              <a:gd name="connsiteY13" fmla="*/ 385445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571824 w 3172386"/>
              <a:gd name="connsiteY14" fmla="*/ 2901950 h 4575175"/>
              <a:gd name="connsiteX15" fmla="*/ 806528 w 3172386"/>
              <a:gd name="connsiteY15" fmla="*/ 2203451 h 4575175"/>
              <a:gd name="connsiteX16" fmla="*/ 628728 w 3172386"/>
              <a:gd name="connsiteY16" fmla="*/ 1739901 h 4575175"/>
              <a:gd name="connsiteX17" fmla="*/ 336628 w 3172386"/>
              <a:gd name="connsiteY17" fmla="*/ 1460501 h 4575175"/>
              <a:gd name="connsiteX18" fmla="*/ 22549 w 3172386"/>
              <a:gd name="connsiteY18"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549 w 3172386"/>
              <a:gd name="connsiteY0" fmla="*/ 574675 h 4575175"/>
              <a:gd name="connsiteX1" fmla="*/ 342978 w 3172386"/>
              <a:gd name="connsiteY1" fmla="*/ 190501 h 4575175"/>
              <a:gd name="connsiteX2" fmla="*/ 870028 w 3172386"/>
              <a:gd name="connsiteY2" fmla="*/ 0 h 4575175"/>
              <a:gd name="connsiteX3" fmla="*/ 1206824 w 3172386"/>
              <a:gd name="connsiteY3" fmla="*/ 47625 h 4575175"/>
              <a:gd name="connsiteX4" fmla="*/ 1555828 w 3172386"/>
              <a:gd name="connsiteY4" fmla="*/ 279401 h 4575175"/>
              <a:gd name="connsiteX5" fmla="*/ 2343228 w 3172386"/>
              <a:gd name="connsiteY5" fmla="*/ 1066800 h 4575175"/>
              <a:gd name="connsiteX6" fmla="*/ 2933779 w 3172386"/>
              <a:gd name="connsiteY6" fmla="*/ 1663701 h 4575175"/>
              <a:gd name="connsiteX7" fmla="*/ 3168729 w 3172386"/>
              <a:gd name="connsiteY7" fmla="*/ 2279651 h 4575175"/>
              <a:gd name="connsiteX8" fmla="*/ 2959179 w 3172386"/>
              <a:gd name="connsiteY8" fmla="*/ 2882901 h 4575175"/>
              <a:gd name="connsiteX9" fmla="*/ 2422849 w 3172386"/>
              <a:gd name="connsiteY9" fmla="*/ 3448050 h 4575175"/>
              <a:gd name="connsiteX10" fmla="*/ 1403674 w 3172386"/>
              <a:gd name="connsiteY10" fmla="*/ 4416425 h 4575175"/>
              <a:gd name="connsiteX11" fmla="*/ 924249 w 3172386"/>
              <a:gd name="connsiteY11" fmla="*/ 4575175 h 4575175"/>
              <a:gd name="connsiteX12" fmla="*/ 323928 w 3172386"/>
              <a:gd name="connsiteY12" fmla="*/ 4292601 h 4575175"/>
              <a:gd name="connsiteX13" fmla="*/ 76278 w 3172386"/>
              <a:gd name="connsiteY13" fmla="*/ 3822701 h 4575175"/>
              <a:gd name="connsiteX14" fmla="*/ 222328 w 3172386"/>
              <a:gd name="connsiteY14" fmla="*/ 3309938 h 4575175"/>
              <a:gd name="connsiteX15" fmla="*/ 571824 w 3172386"/>
              <a:gd name="connsiteY15" fmla="*/ 2901950 h 4575175"/>
              <a:gd name="connsiteX16" fmla="*/ 806528 w 3172386"/>
              <a:gd name="connsiteY16" fmla="*/ 2203451 h 4575175"/>
              <a:gd name="connsiteX17" fmla="*/ 628728 w 3172386"/>
              <a:gd name="connsiteY17" fmla="*/ 1739901 h 4575175"/>
              <a:gd name="connsiteX18" fmla="*/ 336628 w 3172386"/>
              <a:gd name="connsiteY18" fmla="*/ 1460501 h 4575175"/>
              <a:gd name="connsiteX19" fmla="*/ 22549 w 3172386"/>
              <a:gd name="connsiteY19" fmla="*/ 574675 h 4575175"/>
              <a:gd name="connsiteX0" fmla="*/ 22996 w 3163824"/>
              <a:gd name="connsiteY0" fmla="*/ 633232 h 4575175"/>
              <a:gd name="connsiteX1" fmla="*/ 334416 w 3163824"/>
              <a:gd name="connsiteY1" fmla="*/ 190501 h 4575175"/>
              <a:gd name="connsiteX2" fmla="*/ 861466 w 3163824"/>
              <a:gd name="connsiteY2" fmla="*/ 0 h 4575175"/>
              <a:gd name="connsiteX3" fmla="*/ 1198262 w 3163824"/>
              <a:gd name="connsiteY3" fmla="*/ 47625 h 4575175"/>
              <a:gd name="connsiteX4" fmla="*/ 1547266 w 3163824"/>
              <a:gd name="connsiteY4" fmla="*/ 279401 h 4575175"/>
              <a:gd name="connsiteX5" fmla="*/ 2334666 w 3163824"/>
              <a:gd name="connsiteY5" fmla="*/ 1066800 h 4575175"/>
              <a:gd name="connsiteX6" fmla="*/ 2925217 w 3163824"/>
              <a:gd name="connsiteY6" fmla="*/ 1663701 h 4575175"/>
              <a:gd name="connsiteX7" fmla="*/ 3160167 w 3163824"/>
              <a:gd name="connsiteY7" fmla="*/ 2279651 h 4575175"/>
              <a:gd name="connsiteX8" fmla="*/ 2950617 w 3163824"/>
              <a:gd name="connsiteY8" fmla="*/ 2882901 h 4575175"/>
              <a:gd name="connsiteX9" fmla="*/ 2414287 w 3163824"/>
              <a:gd name="connsiteY9" fmla="*/ 3448050 h 4575175"/>
              <a:gd name="connsiteX10" fmla="*/ 1395112 w 3163824"/>
              <a:gd name="connsiteY10" fmla="*/ 4416425 h 4575175"/>
              <a:gd name="connsiteX11" fmla="*/ 915687 w 3163824"/>
              <a:gd name="connsiteY11" fmla="*/ 4575175 h 4575175"/>
              <a:gd name="connsiteX12" fmla="*/ 315366 w 3163824"/>
              <a:gd name="connsiteY12" fmla="*/ 4292601 h 4575175"/>
              <a:gd name="connsiteX13" fmla="*/ 67716 w 3163824"/>
              <a:gd name="connsiteY13" fmla="*/ 3822701 h 4575175"/>
              <a:gd name="connsiteX14" fmla="*/ 213766 w 3163824"/>
              <a:gd name="connsiteY14" fmla="*/ 3309938 h 4575175"/>
              <a:gd name="connsiteX15" fmla="*/ 563262 w 3163824"/>
              <a:gd name="connsiteY15" fmla="*/ 2901950 h 4575175"/>
              <a:gd name="connsiteX16" fmla="*/ 797966 w 3163824"/>
              <a:gd name="connsiteY16" fmla="*/ 2203451 h 4575175"/>
              <a:gd name="connsiteX17" fmla="*/ 620166 w 3163824"/>
              <a:gd name="connsiteY17" fmla="*/ 1739901 h 4575175"/>
              <a:gd name="connsiteX18" fmla="*/ 328066 w 3163824"/>
              <a:gd name="connsiteY18" fmla="*/ 1460501 h 4575175"/>
              <a:gd name="connsiteX19" fmla="*/ 22996 w 3163824"/>
              <a:gd name="connsiteY19" fmla="*/ 633232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28727 w 3172385"/>
              <a:gd name="connsiteY17" fmla="*/ 1739901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597196 w 3172385"/>
              <a:gd name="connsiteY17" fmla="*/ 179395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548 w 3172385"/>
              <a:gd name="connsiteY0" fmla="*/ 606206 h 4575175"/>
              <a:gd name="connsiteX1" fmla="*/ 342977 w 3172385"/>
              <a:gd name="connsiteY1" fmla="*/ 190501 h 4575175"/>
              <a:gd name="connsiteX2" fmla="*/ 870027 w 3172385"/>
              <a:gd name="connsiteY2" fmla="*/ 0 h 4575175"/>
              <a:gd name="connsiteX3" fmla="*/ 1206823 w 3172385"/>
              <a:gd name="connsiteY3" fmla="*/ 47625 h 4575175"/>
              <a:gd name="connsiteX4" fmla="*/ 1555827 w 3172385"/>
              <a:gd name="connsiteY4" fmla="*/ 279401 h 4575175"/>
              <a:gd name="connsiteX5" fmla="*/ 2343227 w 3172385"/>
              <a:gd name="connsiteY5" fmla="*/ 1066800 h 4575175"/>
              <a:gd name="connsiteX6" fmla="*/ 2933778 w 3172385"/>
              <a:gd name="connsiteY6" fmla="*/ 1663701 h 4575175"/>
              <a:gd name="connsiteX7" fmla="*/ 3168728 w 3172385"/>
              <a:gd name="connsiteY7" fmla="*/ 2279651 h 4575175"/>
              <a:gd name="connsiteX8" fmla="*/ 2959178 w 3172385"/>
              <a:gd name="connsiteY8" fmla="*/ 2882901 h 4575175"/>
              <a:gd name="connsiteX9" fmla="*/ 2422848 w 3172385"/>
              <a:gd name="connsiteY9" fmla="*/ 3448050 h 4575175"/>
              <a:gd name="connsiteX10" fmla="*/ 1403673 w 3172385"/>
              <a:gd name="connsiteY10" fmla="*/ 4416425 h 4575175"/>
              <a:gd name="connsiteX11" fmla="*/ 924248 w 3172385"/>
              <a:gd name="connsiteY11" fmla="*/ 4575175 h 4575175"/>
              <a:gd name="connsiteX12" fmla="*/ 323927 w 3172385"/>
              <a:gd name="connsiteY12" fmla="*/ 4292601 h 4575175"/>
              <a:gd name="connsiteX13" fmla="*/ 76277 w 3172385"/>
              <a:gd name="connsiteY13" fmla="*/ 3822701 h 4575175"/>
              <a:gd name="connsiteX14" fmla="*/ 222327 w 3172385"/>
              <a:gd name="connsiteY14" fmla="*/ 3309938 h 4575175"/>
              <a:gd name="connsiteX15" fmla="*/ 571823 w 3172385"/>
              <a:gd name="connsiteY15" fmla="*/ 2901950 h 4575175"/>
              <a:gd name="connsiteX16" fmla="*/ 806527 w 3172385"/>
              <a:gd name="connsiteY16" fmla="*/ 2203451 h 4575175"/>
              <a:gd name="connsiteX17" fmla="*/ 633231 w 3172385"/>
              <a:gd name="connsiteY17" fmla="*/ 1753414 h 4575175"/>
              <a:gd name="connsiteX18" fmla="*/ 336627 w 3172385"/>
              <a:gd name="connsiteY18" fmla="*/ 1460501 h 4575175"/>
              <a:gd name="connsiteX19" fmla="*/ 22548 w 3172385"/>
              <a:gd name="connsiteY19" fmla="*/ 606206 h 4575175"/>
              <a:gd name="connsiteX0" fmla="*/ 22332 w 3172169"/>
              <a:gd name="connsiteY0" fmla="*/ 606206 h 4575175"/>
              <a:gd name="connsiteX1" fmla="*/ 342761 w 3172169"/>
              <a:gd name="connsiteY1" fmla="*/ 190501 h 4575175"/>
              <a:gd name="connsiteX2" fmla="*/ 869811 w 3172169"/>
              <a:gd name="connsiteY2" fmla="*/ 0 h 4575175"/>
              <a:gd name="connsiteX3" fmla="*/ 1206607 w 3172169"/>
              <a:gd name="connsiteY3" fmla="*/ 47625 h 4575175"/>
              <a:gd name="connsiteX4" fmla="*/ 1555611 w 3172169"/>
              <a:gd name="connsiteY4" fmla="*/ 279401 h 4575175"/>
              <a:gd name="connsiteX5" fmla="*/ 2343011 w 3172169"/>
              <a:gd name="connsiteY5" fmla="*/ 1066800 h 4575175"/>
              <a:gd name="connsiteX6" fmla="*/ 2933562 w 3172169"/>
              <a:gd name="connsiteY6" fmla="*/ 1663701 h 4575175"/>
              <a:gd name="connsiteX7" fmla="*/ 3168512 w 3172169"/>
              <a:gd name="connsiteY7" fmla="*/ 2279651 h 4575175"/>
              <a:gd name="connsiteX8" fmla="*/ 2958962 w 3172169"/>
              <a:gd name="connsiteY8" fmla="*/ 2882901 h 4575175"/>
              <a:gd name="connsiteX9" fmla="*/ 2422632 w 3172169"/>
              <a:gd name="connsiteY9" fmla="*/ 3448050 h 4575175"/>
              <a:gd name="connsiteX10" fmla="*/ 1403457 w 3172169"/>
              <a:gd name="connsiteY10" fmla="*/ 4416425 h 4575175"/>
              <a:gd name="connsiteX11" fmla="*/ 924032 w 3172169"/>
              <a:gd name="connsiteY11" fmla="*/ 4575175 h 4575175"/>
              <a:gd name="connsiteX12" fmla="*/ 323711 w 3172169"/>
              <a:gd name="connsiteY12" fmla="*/ 4292601 h 4575175"/>
              <a:gd name="connsiteX13" fmla="*/ 76061 w 3172169"/>
              <a:gd name="connsiteY13" fmla="*/ 3822701 h 4575175"/>
              <a:gd name="connsiteX14" fmla="*/ 222111 w 3172169"/>
              <a:gd name="connsiteY14" fmla="*/ 3309938 h 4575175"/>
              <a:gd name="connsiteX15" fmla="*/ 571607 w 3172169"/>
              <a:gd name="connsiteY15" fmla="*/ 2901950 h 4575175"/>
              <a:gd name="connsiteX16" fmla="*/ 806311 w 3172169"/>
              <a:gd name="connsiteY16" fmla="*/ 2203451 h 4575175"/>
              <a:gd name="connsiteX17" fmla="*/ 633015 w 3172169"/>
              <a:gd name="connsiteY17" fmla="*/ 1753414 h 4575175"/>
              <a:gd name="connsiteX18" fmla="*/ 340915 w 3172169"/>
              <a:gd name="connsiteY18" fmla="*/ 1469510 h 4575175"/>
              <a:gd name="connsiteX19" fmla="*/ 22332 w 3172169"/>
              <a:gd name="connsiteY19" fmla="*/ 606206 h 4575175"/>
              <a:gd name="connsiteX0" fmla="*/ 22747 w 3172584"/>
              <a:gd name="connsiteY0" fmla="*/ 606206 h 4575175"/>
              <a:gd name="connsiteX1" fmla="*/ 343176 w 3172584"/>
              <a:gd name="connsiteY1" fmla="*/ 190501 h 4575175"/>
              <a:gd name="connsiteX2" fmla="*/ 870226 w 3172584"/>
              <a:gd name="connsiteY2" fmla="*/ 0 h 4575175"/>
              <a:gd name="connsiteX3" fmla="*/ 1207022 w 3172584"/>
              <a:gd name="connsiteY3" fmla="*/ 47625 h 4575175"/>
              <a:gd name="connsiteX4" fmla="*/ 1556026 w 3172584"/>
              <a:gd name="connsiteY4" fmla="*/ 279401 h 4575175"/>
              <a:gd name="connsiteX5" fmla="*/ 2343426 w 3172584"/>
              <a:gd name="connsiteY5" fmla="*/ 1066800 h 4575175"/>
              <a:gd name="connsiteX6" fmla="*/ 2933977 w 3172584"/>
              <a:gd name="connsiteY6" fmla="*/ 1663701 h 4575175"/>
              <a:gd name="connsiteX7" fmla="*/ 3168927 w 3172584"/>
              <a:gd name="connsiteY7" fmla="*/ 2279651 h 4575175"/>
              <a:gd name="connsiteX8" fmla="*/ 2959377 w 3172584"/>
              <a:gd name="connsiteY8" fmla="*/ 2882901 h 4575175"/>
              <a:gd name="connsiteX9" fmla="*/ 2423047 w 3172584"/>
              <a:gd name="connsiteY9" fmla="*/ 3448050 h 4575175"/>
              <a:gd name="connsiteX10" fmla="*/ 1403872 w 3172584"/>
              <a:gd name="connsiteY10" fmla="*/ 4416425 h 4575175"/>
              <a:gd name="connsiteX11" fmla="*/ 924447 w 3172584"/>
              <a:gd name="connsiteY11" fmla="*/ 4575175 h 4575175"/>
              <a:gd name="connsiteX12" fmla="*/ 324126 w 3172584"/>
              <a:gd name="connsiteY12" fmla="*/ 4292601 h 4575175"/>
              <a:gd name="connsiteX13" fmla="*/ 76476 w 3172584"/>
              <a:gd name="connsiteY13" fmla="*/ 3822701 h 4575175"/>
              <a:gd name="connsiteX14" fmla="*/ 222526 w 3172584"/>
              <a:gd name="connsiteY14" fmla="*/ 3309938 h 4575175"/>
              <a:gd name="connsiteX15" fmla="*/ 572022 w 3172584"/>
              <a:gd name="connsiteY15" fmla="*/ 2901950 h 4575175"/>
              <a:gd name="connsiteX16" fmla="*/ 806726 w 3172584"/>
              <a:gd name="connsiteY16" fmla="*/ 2203451 h 4575175"/>
              <a:gd name="connsiteX17" fmla="*/ 633430 w 3172584"/>
              <a:gd name="connsiteY17" fmla="*/ 1753414 h 4575175"/>
              <a:gd name="connsiteX18" fmla="*/ 341330 w 3172584"/>
              <a:gd name="connsiteY18" fmla="*/ 1469510 h 4575175"/>
              <a:gd name="connsiteX19" fmla="*/ 22747 w 3172584"/>
              <a:gd name="connsiteY19" fmla="*/ 606206 h 4575175"/>
              <a:gd name="connsiteX0" fmla="*/ 21541 w 3171378"/>
              <a:gd name="connsiteY0" fmla="*/ 606206 h 4575175"/>
              <a:gd name="connsiteX1" fmla="*/ 341970 w 3171378"/>
              <a:gd name="connsiteY1" fmla="*/ 190501 h 4575175"/>
              <a:gd name="connsiteX2" fmla="*/ 869020 w 3171378"/>
              <a:gd name="connsiteY2" fmla="*/ 0 h 4575175"/>
              <a:gd name="connsiteX3" fmla="*/ 1205816 w 3171378"/>
              <a:gd name="connsiteY3" fmla="*/ 47625 h 4575175"/>
              <a:gd name="connsiteX4" fmla="*/ 1554820 w 3171378"/>
              <a:gd name="connsiteY4" fmla="*/ 279401 h 4575175"/>
              <a:gd name="connsiteX5" fmla="*/ 2342220 w 3171378"/>
              <a:gd name="connsiteY5" fmla="*/ 1066800 h 4575175"/>
              <a:gd name="connsiteX6" fmla="*/ 2932771 w 3171378"/>
              <a:gd name="connsiteY6" fmla="*/ 1663701 h 4575175"/>
              <a:gd name="connsiteX7" fmla="*/ 3167721 w 3171378"/>
              <a:gd name="connsiteY7" fmla="*/ 2279651 h 4575175"/>
              <a:gd name="connsiteX8" fmla="*/ 2958171 w 3171378"/>
              <a:gd name="connsiteY8" fmla="*/ 2882901 h 4575175"/>
              <a:gd name="connsiteX9" fmla="*/ 2421841 w 3171378"/>
              <a:gd name="connsiteY9" fmla="*/ 3448050 h 4575175"/>
              <a:gd name="connsiteX10" fmla="*/ 1402666 w 3171378"/>
              <a:gd name="connsiteY10" fmla="*/ 4416425 h 4575175"/>
              <a:gd name="connsiteX11" fmla="*/ 923241 w 3171378"/>
              <a:gd name="connsiteY11" fmla="*/ 4575175 h 4575175"/>
              <a:gd name="connsiteX12" fmla="*/ 322920 w 3171378"/>
              <a:gd name="connsiteY12" fmla="*/ 4292601 h 4575175"/>
              <a:gd name="connsiteX13" fmla="*/ 75270 w 3171378"/>
              <a:gd name="connsiteY13" fmla="*/ 3822701 h 4575175"/>
              <a:gd name="connsiteX14" fmla="*/ 221320 w 3171378"/>
              <a:gd name="connsiteY14" fmla="*/ 3309938 h 4575175"/>
              <a:gd name="connsiteX15" fmla="*/ 570816 w 3171378"/>
              <a:gd name="connsiteY15" fmla="*/ 2901950 h 4575175"/>
              <a:gd name="connsiteX16" fmla="*/ 805520 w 3171378"/>
              <a:gd name="connsiteY16" fmla="*/ 2203451 h 4575175"/>
              <a:gd name="connsiteX17" fmla="*/ 632224 w 3171378"/>
              <a:gd name="connsiteY17" fmla="*/ 1753414 h 4575175"/>
              <a:gd name="connsiteX18" fmla="*/ 340124 w 3171378"/>
              <a:gd name="connsiteY18" fmla="*/ 1469510 h 4575175"/>
              <a:gd name="connsiteX19" fmla="*/ 21541 w 3171378"/>
              <a:gd name="connsiteY19" fmla="*/ 606206 h 4575175"/>
              <a:gd name="connsiteX0" fmla="*/ 7707 w 3157544"/>
              <a:gd name="connsiteY0" fmla="*/ 606206 h 4575175"/>
              <a:gd name="connsiteX1" fmla="*/ 328136 w 3157544"/>
              <a:gd name="connsiteY1" fmla="*/ 190501 h 4575175"/>
              <a:gd name="connsiteX2" fmla="*/ 855186 w 3157544"/>
              <a:gd name="connsiteY2" fmla="*/ 0 h 4575175"/>
              <a:gd name="connsiteX3" fmla="*/ 1191982 w 3157544"/>
              <a:gd name="connsiteY3" fmla="*/ 47625 h 4575175"/>
              <a:gd name="connsiteX4" fmla="*/ 1540986 w 3157544"/>
              <a:gd name="connsiteY4" fmla="*/ 279401 h 4575175"/>
              <a:gd name="connsiteX5" fmla="*/ 2328386 w 3157544"/>
              <a:gd name="connsiteY5" fmla="*/ 1066800 h 4575175"/>
              <a:gd name="connsiteX6" fmla="*/ 2918937 w 3157544"/>
              <a:gd name="connsiteY6" fmla="*/ 1663701 h 4575175"/>
              <a:gd name="connsiteX7" fmla="*/ 3153887 w 3157544"/>
              <a:gd name="connsiteY7" fmla="*/ 2279651 h 4575175"/>
              <a:gd name="connsiteX8" fmla="*/ 2944337 w 3157544"/>
              <a:gd name="connsiteY8" fmla="*/ 2882901 h 4575175"/>
              <a:gd name="connsiteX9" fmla="*/ 2408007 w 3157544"/>
              <a:gd name="connsiteY9" fmla="*/ 3448050 h 4575175"/>
              <a:gd name="connsiteX10" fmla="*/ 1388832 w 3157544"/>
              <a:gd name="connsiteY10" fmla="*/ 4416425 h 4575175"/>
              <a:gd name="connsiteX11" fmla="*/ 909407 w 3157544"/>
              <a:gd name="connsiteY11" fmla="*/ 4575175 h 4575175"/>
              <a:gd name="connsiteX12" fmla="*/ 309086 w 3157544"/>
              <a:gd name="connsiteY12" fmla="*/ 4292601 h 4575175"/>
              <a:gd name="connsiteX13" fmla="*/ 61436 w 3157544"/>
              <a:gd name="connsiteY13" fmla="*/ 3822701 h 4575175"/>
              <a:gd name="connsiteX14" fmla="*/ 207486 w 3157544"/>
              <a:gd name="connsiteY14" fmla="*/ 3309938 h 4575175"/>
              <a:gd name="connsiteX15" fmla="*/ 556982 w 3157544"/>
              <a:gd name="connsiteY15" fmla="*/ 2901950 h 4575175"/>
              <a:gd name="connsiteX16" fmla="*/ 791686 w 3157544"/>
              <a:gd name="connsiteY16" fmla="*/ 2203451 h 4575175"/>
              <a:gd name="connsiteX17" fmla="*/ 618390 w 3157544"/>
              <a:gd name="connsiteY17" fmla="*/ 1753414 h 4575175"/>
              <a:gd name="connsiteX18" fmla="*/ 326290 w 3157544"/>
              <a:gd name="connsiteY18" fmla="*/ 1469510 h 4575175"/>
              <a:gd name="connsiteX19" fmla="*/ 118243 w 3157544"/>
              <a:gd name="connsiteY19" fmla="*/ 1272964 h 4575175"/>
              <a:gd name="connsiteX20" fmla="*/ 7707 w 3157544"/>
              <a:gd name="connsiteY20" fmla="*/ 606206 h 4575175"/>
              <a:gd name="connsiteX0" fmla="*/ 7180 w 3157017"/>
              <a:gd name="connsiteY0" fmla="*/ 606206 h 4575175"/>
              <a:gd name="connsiteX1" fmla="*/ 327609 w 3157017"/>
              <a:gd name="connsiteY1" fmla="*/ 190501 h 4575175"/>
              <a:gd name="connsiteX2" fmla="*/ 854659 w 3157017"/>
              <a:gd name="connsiteY2" fmla="*/ 0 h 4575175"/>
              <a:gd name="connsiteX3" fmla="*/ 1191455 w 3157017"/>
              <a:gd name="connsiteY3" fmla="*/ 47625 h 4575175"/>
              <a:gd name="connsiteX4" fmla="*/ 1540459 w 3157017"/>
              <a:gd name="connsiteY4" fmla="*/ 279401 h 4575175"/>
              <a:gd name="connsiteX5" fmla="*/ 2327859 w 3157017"/>
              <a:gd name="connsiteY5" fmla="*/ 1066800 h 4575175"/>
              <a:gd name="connsiteX6" fmla="*/ 2918410 w 3157017"/>
              <a:gd name="connsiteY6" fmla="*/ 1663701 h 4575175"/>
              <a:gd name="connsiteX7" fmla="*/ 3153360 w 3157017"/>
              <a:gd name="connsiteY7" fmla="*/ 2279651 h 4575175"/>
              <a:gd name="connsiteX8" fmla="*/ 2943810 w 3157017"/>
              <a:gd name="connsiteY8" fmla="*/ 2882901 h 4575175"/>
              <a:gd name="connsiteX9" fmla="*/ 2407480 w 3157017"/>
              <a:gd name="connsiteY9" fmla="*/ 3448050 h 4575175"/>
              <a:gd name="connsiteX10" fmla="*/ 1388305 w 3157017"/>
              <a:gd name="connsiteY10" fmla="*/ 4416425 h 4575175"/>
              <a:gd name="connsiteX11" fmla="*/ 908880 w 3157017"/>
              <a:gd name="connsiteY11" fmla="*/ 4575175 h 4575175"/>
              <a:gd name="connsiteX12" fmla="*/ 308559 w 3157017"/>
              <a:gd name="connsiteY12" fmla="*/ 4292601 h 4575175"/>
              <a:gd name="connsiteX13" fmla="*/ 60909 w 3157017"/>
              <a:gd name="connsiteY13" fmla="*/ 3822701 h 4575175"/>
              <a:gd name="connsiteX14" fmla="*/ 206959 w 3157017"/>
              <a:gd name="connsiteY14" fmla="*/ 3309938 h 4575175"/>
              <a:gd name="connsiteX15" fmla="*/ 556455 w 3157017"/>
              <a:gd name="connsiteY15" fmla="*/ 2901950 h 4575175"/>
              <a:gd name="connsiteX16" fmla="*/ 791159 w 3157017"/>
              <a:gd name="connsiteY16" fmla="*/ 2203451 h 4575175"/>
              <a:gd name="connsiteX17" fmla="*/ 617863 w 3157017"/>
              <a:gd name="connsiteY17" fmla="*/ 1753414 h 4575175"/>
              <a:gd name="connsiteX18" fmla="*/ 325763 w 3157017"/>
              <a:gd name="connsiteY18" fmla="*/ 1469510 h 4575175"/>
              <a:gd name="connsiteX19" fmla="*/ 126725 w 3157017"/>
              <a:gd name="connsiteY19" fmla="*/ 1245938 h 4575175"/>
              <a:gd name="connsiteX20" fmla="*/ 7180 w 3157017"/>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808782 w 3174640"/>
              <a:gd name="connsiteY16" fmla="*/ 2203451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99773 w 3174640"/>
              <a:gd name="connsiteY16" fmla="*/ 2221468 h 4575175"/>
              <a:gd name="connsiteX17" fmla="*/ 635486 w 3174640"/>
              <a:gd name="connsiteY17" fmla="*/ 1753414 h 4575175"/>
              <a:gd name="connsiteX18" fmla="*/ 343386 w 3174640"/>
              <a:gd name="connsiteY18" fmla="*/ 1469510 h 4575175"/>
              <a:gd name="connsiteX19" fmla="*/ 144348 w 3174640"/>
              <a:gd name="connsiteY19" fmla="*/ 1245938 h 4575175"/>
              <a:gd name="connsiteX20" fmla="*/ 24803 w 3174640"/>
              <a:gd name="connsiteY20"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20915 w 3174640"/>
              <a:gd name="connsiteY16" fmla="*/ 2583755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78532 w 3174640"/>
              <a:gd name="connsiteY13" fmla="*/ 3822701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05928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07416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 name="connsiteX0" fmla="*/ 24803 w 3174640"/>
              <a:gd name="connsiteY0" fmla="*/ 606206 h 4575175"/>
              <a:gd name="connsiteX1" fmla="*/ 345232 w 3174640"/>
              <a:gd name="connsiteY1" fmla="*/ 190501 h 4575175"/>
              <a:gd name="connsiteX2" fmla="*/ 872282 w 3174640"/>
              <a:gd name="connsiteY2" fmla="*/ 0 h 4575175"/>
              <a:gd name="connsiteX3" fmla="*/ 1209078 w 3174640"/>
              <a:gd name="connsiteY3" fmla="*/ 47625 h 4575175"/>
              <a:gd name="connsiteX4" fmla="*/ 1558082 w 3174640"/>
              <a:gd name="connsiteY4" fmla="*/ 279401 h 4575175"/>
              <a:gd name="connsiteX5" fmla="*/ 2345482 w 3174640"/>
              <a:gd name="connsiteY5" fmla="*/ 1066800 h 4575175"/>
              <a:gd name="connsiteX6" fmla="*/ 2936033 w 3174640"/>
              <a:gd name="connsiteY6" fmla="*/ 1663701 h 4575175"/>
              <a:gd name="connsiteX7" fmla="*/ 3170983 w 3174640"/>
              <a:gd name="connsiteY7" fmla="*/ 2279651 h 4575175"/>
              <a:gd name="connsiteX8" fmla="*/ 2961433 w 3174640"/>
              <a:gd name="connsiteY8" fmla="*/ 2882901 h 4575175"/>
              <a:gd name="connsiteX9" fmla="*/ 2425103 w 3174640"/>
              <a:gd name="connsiteY9" fmla="*/ 3448050 h 4575175"/>
              <a:gd name="connsiteX10" fmla="*/ 1423945 w 3174640"/>
              <a:gd name="connsiteY10" fmla="*/ 4416425 h 4575175"/>
              <a:gd name="connsiteX11" fmla="*/ 926503 w 3174640"/>
              <a:gd name="connsiteY11" fmla="*/ 4575175 h 4575175"/>
              <a:gd name="connsiteX12" fmla="*/ 326182 w 3174640"/>
              <a:gd name="connsiteY12" fmla="*/ 4292601 h 4575175"/>
              <a:gd name="connsiteX13" fmla="*/ 87541 w 3174640"/>
              <a:gd name="connsiteY13" fmla="*/ 3831710 h 4575175"/>
              <a:gd name="connsiteX14" fmla="*/ 224582 w 3174640"/>
              <a:gd name="connsiteY14" fmla="*/ 3309938 h 4575175"/>
              <a:gd name="connsiteX15" fmla="*/ 574078 w 3174640"/>
              <a:gd name="connsiteY15" fmla="*/ 2901950 h 4575175"/>
              <a:gd name="connsiteX16" fmla="*/ 747941 w 3174640"/>
              <a:gd name="connsiteY16" fmla="*/ 2592764 h 4575175"/>
              <a:gd name="connsiteX17" fmla="*/ 799773 w 3174640"/>
              <a:gd name="connsiteY17" fmla="*/ 2221468 h 4575175"/>
              <a:gd name="connsiteX18" fmla="*/ 635486 w 3174640"/>
              <a:gd name="connsiteY18" fmla="*/ 1753414 h 4575175"/>
              <a:gd name="connsiteX19" fmla="*/ 343386 w 3174640"/>
              <a:gd name="connsiteY19" fmla="*/ 1469510 h 4575175"/>
              <a:gd name="connsiteX20" fmla="*/ 144348 w 3174640"/>
              <a:gd name="connsiteY20" fmla="*/ 1245938 h 4575175"/>
              <a:gd name="connsiteX21" fmla="*/ 24803 w 3174640"/>
              <a:gd name="connsiteY21" fmla="*/ 606206 h 4575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174640" h="4575175">
                <a:moveTo>
                  <a:pt x="24803" y="606206"/>
                </a:moveTo>
                <a:cubicBezTo>
                  <a:pt x="125263" y="342139"/>
                  <a:pt x="225722" y="286809"/>
                  <a:pt x="345232" y="190501"/>
                </a:cubicBezTo>
                <a:cubicBezTo>
                  <a:pt x="609815" y="6351"/>
                  <a:pt x="747399" y="19050"/>
                  <a:pt x="872282" y="0"/>
                </a:cubicBezTo>
                <a:cubicBezTo>
                  <a:pt x="1009947" y="3175"/>
                  <a:pt x="1103163" y="6350"/>
                  <a:pt x="1209078" y="47625"/>
                </a:cubicBezTo>
                <a:cubicBezTo>
                  <a:pt x="1323378" y="97367"/>
                  <a:pt x="1368681" y="109539"/>
                  <a:pt x="1558082" y="279401"/>
                </a:cubicBezTo>
                <a:cubicBezTo>
                  <a:pt x="1664933" y="385763"/>
                  <a:pt x="2023179" y="738717"/>
                  <a:pt x="2345482" y="1066800"/>
                </a:cubicBezTo>
                <a:cubicBezTo>
                  <a:pt x="2562441" y="1305983"/>
                  <a:pt x="2792100" y="1499659"/>
                  <a:pt x="2936033" y="1663701"/>
                </a:cubicBezTo>
                <a:cubicBezTo>
                  <a:pt x="3060916" y="1821393"/>
                  <a:pt x="3198988" y="1990726"/>
                  <a:pt x="3170983" y="2279651"/>
                </a:cubicBezTo>
                <a:cubicBezTo>
                  <a:pt x="3174158" y="2459568"/>
                  <a:pt x="3130196" y="2656418"/>
                  <a:pt x="2961433" y="2882901"/>
                </a:cubicBezTo>
                <a:cubicBezTo>
                  <a:pt x="2779970" y="3083984"/>
                  <a:pt x="2683296" y="3169179"/>
                  <a:pt x="2425103" y="3448050"/>
                </a:cubicBezTo>
                <a:cubicBezTo>
                  <a:pt x="2085378" y="3770842"/>
                  <a:pt x="1577456" y="4305248"/>
                  <a:pt x="1423945" y="4416425"/>
                </a:cubicBezTo>
                <a:cubicBezTo>
                  <a:pt x="1264137" y="4513792"/>
                  <a:pt x="1117091" y="4570994"/>
                  <a:pt x="926503" y="4575175"/>
                </a:cubicBezTo>
                <a:cubicBezTo>
                  <a:pt x="760586" y="4565974"/>
                  <a:pt x="551689" y="4513792"/>
                  <a:pt x="326182" y="4292601"/>
                </a:cubicBezTo>
                <a:cubicBezTo>
                  <a:pt x="224582" y="4167718"/>
                  <a:pt x="95142" y="3979991"/>
                  <a:pt x="87541" y="3831710"/>
                </a:cubicBezTo>
                <a:cubicBezTo>
                  <a:pt x="74028" y="3613139"/>
                  <a:pt x="142032" y="3466042"/>
                  <a:pt x="224582" y="3309938"/>
                </a:cubicBezTo>
                <a:cubicBezTo>
                  <a:pt x="366481" y="3129492"/>
                  <a:pt x="387729" y="3095096"/>
                  <a:pt x="574078" y="2901950"/>
                </a:cubicBezTo>
                <a:cubicBezTo>
                  <a:pt x="656800" y="2780920"/>
                  <a:pt x="692307" y="2737709"/>
                  <a:pt x="747941" y="2592764"/>
                </a:cubicBezTo>
                <a:cubicBezTo>
                  <a:pt x="772043" y="2492863"/>
                  <a:pt x="805002" y="2386884"/>
                  <a:pt x="799773" y="2221468"/>
                </a:cubicBezTo>
                <a:cubicBezTo>
                  <a:pt x="779744" y="1998341"/>
                  <a:pt x="738660" y="1938002"/>
                  <a:pt x="635486" y="1753414"/>
                </a:cubicBezTo>
                <a:cubicBezTo>
                  <a:pt x="563645" y="1664785"/>
                  <a:pt x="442254" y="1567148"/>
                  <a:pt x="343386" y="1469510"/>
                </a:cubicBezTo>
                <a:cubicBezTo>
                  <a:pt x="260028" y="1389435"/>
                  <a:pt x="251498" y="1394326"/>
                  <a:pt x="144348" y="1245938"/>
                </a:cubicBezTo>
                <a:cubicBezTo>
                  <a:pt x="-34873" y="1025479"/>
                  <a:pt x="-10179" y="786616"/>
                  <a:pt x="24803" y="606206"/>
                </a:cubicBezTo>
                <a:close/>
              </a:path>
            </a:pathLst>
          </a:custGeom>
          <a:solidFill>
            <a:schemeClr val="bg1">
              <a:lumMod val="50000"/>
              <a:alpha val="73000"/>
            </a:schemeClr>
          </a:solidFill>
          <a:effectLst/>
        </p:spPr>
        <p:txBody>
          <a:bodyPr/>
          <a:lstStyle>
            <a:lvl1pPr>
              <a:defRPr>
                <a:noFill/>
              </a:defRPr>
            </a:lvl1pPr>
          </a:lstStyle>
          <a:p>
            <a:r>
              <a:rPr lang="en-US" dirty="0"/>
              <a:t>Click icon to add picture</a:t>
            </a:r>
          </a:p>
        </p:txBody>
      </p:sp>
      <p:sp>
        <p:nvSpPr>
          <p:cNvPr id="18" name="Title 4">
            <a:extLst>
              <a:ext uri="{FF2B5EF4-FFF2-40B4-BE49-F238E27FC236}">
                <a16:creationId xmlns:a16="http://schemas.microsoft.com/office/drawing/2014/main" id="{24A394E3-CEF4-434E-B8BA-A7752FE2FE1A}"/>
              </a:ext>
            </a:extLst>
          </p:cNvPr>
          <p:cNvSpPr>
            <a:spLocks noGrp="1"/>
          </p:cNvSpPr>
          <p:nvPr>
            <p:ph type="title" hasCustomPrompt="1"/>
          </p:nvPr>
        </p:nvSpPr>
        <p:spPr>
          <a:xfrm>
            <a:off x="628967" y="2040510"/>
            <a:ext cx="6289780" cy="2814411"/>
          </a:xfrm>
          <a:prstGeom prst="rect">
            <a:avLst/>
          </a:prstGeom>
        </p:spPr>
        <p:txBody>
          <a:bodyPr/>
          <a:lstStyle>
            <a:lvl1pPr algn="r">
              <a:defRPr sz="5400" b="0">
                <a:solidFill>
                  <a:schemeClr val="tx1">
                    <a:lumMod val="85000"/>
                    <a:lumOff val="15000"/>
                  </a:schemeClr>
                </a:solidFill>
              </a:defRPr>
            </a:lvl1pPr>
          </a:lstStyle>
          <a:p>
            <a:r>
              <a:rPr lang="en-US" dirty="0"/>
              <a:t>Section Heading</a:t>
            </a:r>
          </a:p>
        </p:txBody>
      </p:sp>
    </p:spTree>
    <p:extLst>
      <p:ext uri="{BB962C8B-B14F-4D97-AF65-F5344CB8AC3E}">
        <p14:creationId xmlns:p14="http://schemas.microsoft.com/office/powerpoint/2010/main" val="411143971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amp;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6834EBBD-F344-BC42-8A59-4A611AD90BE7}"/>
              </a:ext>
            </a:extLst>
          </p:cNvPr>
          <p:cNvSpPr>
            <a:spLocks noGrp="1"/>
          </p:cNvSpPr>
          <p:nvPr>
            <p:ph type="body" sz="quarter" idx="10"/>
          </p:nvPr>
        </p:nvSpPr>
        <p:spPr>
          <a:xfrm>
            <a:off x="463639" y="1656452"/>
            <a:ext cx="10683430" cy="4260850"/>
          </a:xfrm>
          <a:prstGeom prst="rect">
            <a:avLst/>
          </a:prstGeom>
        </p:spPr>
        <p:txBody>
          <a:bodyPr/>
          <a:lstStyle>
            <a:lvl1pPr>
              <a:defRPr sz="2000"/>
            </a:lvl1pPr>
            <a:lvl2pPr>
              <a:defRPr sz="2000"/>
            </a:lvl2pPr>
            <a:lvl3pPr>
              <a:defRPr sz="2000"/>
            </a:lvl3pPr>
            <a:lvl4pPr>
              <a:defRPr sz="2000"/>
            </a:lvl4pPr>
            <a:lvl5pPr>
              <a:defRPr sz="20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78506183"/>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mp; no content">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E4EA49B2-B2FF-4947-9709-2F2021A6BF3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sp>
        <p:nvSpPr>
          <p:cNvPr id="24" name="Rectangle">
            <a:extLst>
              <a:ext uri="{FF2B5EF4-FFF2-40B4-BE49-F238E27FC236}">
                <a16:creationId xmlns:a16="http://schemas.microsoft.com/office/drawing/2014/main" id="{3458FAF4-B7CB-1340-8901-F7EC7F2C62B1}"/>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sp>
        <p:nvSpPr>
          <p:cNvPr id="2" name="Title 1">
            <a:extLst>
              <a:ext uri="{FF2B5EF4-FFF2-40B4-BE49-F238E27FC236}">
                <a16:creationId xmlns:a16="http://schemas.microsoft.com/office/drawing/2014/main" id="{873A3218-217B-494A-AA85-B666F0B41D52}"/>
              </a:ext>
            </a:extLst>
          </p:cNvPr>
          <p:cNvSpPr>
            <a:spLocks noGrp="1"/>
          </p:cNvSpPr>
          <p:nvPr>
            <p:ph type="title"/>
          </p:nvPr>
        </p:nvSpPr>
        <p:spPr>
          <a:xfrm>
            <a:off x="463639" y="213332"/>
            <a:ext cx="9070253" cy="800554"/>
          </a:xfrm>
          <a:prstGeom prst="rect">
            <a:avLst/>
          </a:prstGeom>
        </p:spPr>
        <p:txBody>
          <a:bodyPr/>
          <a:lstStyle>
            <a:lvl1pPr>
              <a:defRPr sz="3200"/>
            </a:lvl1pPr>
          </a:lstStyle>
          <a:p>
            <a:r>
              <a:rPr lang="en-US" dirty="0"/>
              <a:t>Click to edit Master title style</a:t>
            </a:r>
          </a:p>
        </p:txBody>
      </p:sp>
      <p:sp>
        <p:nvSpPr>
          <p:cNvPr id="7" name="Slide Number">
            <a:extLst>
              <a:ext uri="{FF2B5EF4-FFF2-40B4-BE49-F238E27FC236}">
                <a16:creationId xmlns:a16="http://schemas.microsoft.com/office/drawing/2014/main" id="{7062C53C-70C0-244F-ABC2-135CA0E50B06}"/>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a:p>
        </p:txBody>
      </p:sp>
      <p:sp>
        <p:nvSpPr>
          <p:cNvPr id="17" name="Oval 16">
            <a:extLst>
              <a:ext uri="{FF2B5EF4-FFF2-40B4-BE49-F238E27FC236}">
                <a16:creationId xmlns:a16="http://schemas.microsoft.com/office/drawing/2014/main" id="{521B9F41-F234-5646-8C69-31DB1DDE0F7A}"/>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F74820F-00D0-3144-9F5F-E63C0E86852F}"/>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41A83626-8724-9645-A457-B6947B936126}"/>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BA8B78A6-FFFF-A34A-A215-A200C015C9E0}"/>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757E2777-89F5-C845-8CEA-52FB08D6DA28}"/>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Oval 31">
            <a:extLst>
              <a:ext uri="{FF2B5EF4-FFF2-40B4-BE49-F238E27FC236}">
                <a16:creationId xmlns:a16="http://schemas.microsoft.com/office/drawing/2014/main" id="{C8660B14-6FB3-794C-AA6A-399EFDD5777F}"/>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3A9ECFFF-C4EB-0948-BA91-2631A7564B83}"/>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4" name="Oval 33">
            <a:extLst>
              <a:ext uri="{FF2B5EF4-FFF2-40B4-BE49-F238E27FC236}">
                <a16:creationId xmlns:a16="http://schemas.microsoft.com/office/drawing/2014/main" id="{EBC27F33-7866-4F4A-9FCF-1DF9C5ACAE7D}"/>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8AA9D110-9BF5-7947-9FAE-921099CA6FCD}"/>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6" name="TextBox 35">
            <a:extLst>
              <a:ext uri="{FF2B5EF4-FFF2-40B4-BE49-F238E27FC236}">
                <a16:creationId xmlns:a16="http://schemas.microsoft.com/office/drawing/2014/main" id="{F422A268-4CEA-F743-8CD9-CE9C39DDAB51}"/>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1" name="Footer Placeholder 4">
            <a:extLst>
              <a:ext uri="{FF2B5EF4-FFF2-40B4-BE49-F238E27FC236}">
                <a16:creationId xmlns:a16="http://schemas.microsoft.com/office/drawing/2014/main" id="{6E8E7FBD-0A83-A040-AEE3-94907C38B2A0}"/>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0A14EAD9-9B77-D341-BE37-E06DE7AB8E6D}"/>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3600025210"/>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wo Content">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98275199-1176-234D-B686-65D73C4BE20F}"/>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241" y="0"/>
            <a:ext cx="1809906" cy="2057231"/>
          </a:xfrm>
          <a:prstGeom prst="rect">
            <a:avLst/>
          </a:prstGeom>
        </p:spPr>
      </p:pic>
      <p:sp>
        <p:nvSpPr>
          <p:cNvPr id="24" name="Title 1">
            <a:extLst>
              <a:ext uri="{FF2B5EF4-FFF2-40B4-BE49-F238E27FC236}">
                <a16:creationId xmlns:a16="http://schemas.microsoft.com/office/drawing/2014/main" id="{0B403B51-449A-F04D-8120-455AD1309D04}"/>
              </a:ext>
            </a:extLst>
          </p:cNvPr>
          <p:cNvSpPr>
            <a:spLocks noGrp="1"/>
          </p:cNvSpPr>
          <p:nvPr>
            <p:ph type="title"/>
          </p:nvPr>
        </p:nvSpPr>
        <p:spPr>
          <a:xfrm>
            <a:off x="385192" y="125608"/>
            <a:ext cx="9161579" cy="800554"/>
          </a:xfrm>
          <a:prstGeom prst="rect">
            <a:avLst/>
          </a:prstGeom>
        </p:spPr>
        <p:txBody>
          <a:bodyPr/>
          <a:lstStyle>
            <a:lvl1pPr>
              <a:defRPr sz="3200"/>
            </a:lvl1pPr>
          </a:lstStyle>
          <a:p>
            <a:r>
              <a:rPr lang="en-US"/>
              <a:t>Click to edit Master title style</a:t>
            </a:r>
            <a:endParaRPr lang="en-US" dirty="0"/>
          </a:p>
        </p:txBody>
      </p:sp>
      <p:sp>
        <p:nvSpPr>
          <p:cNvPr id="14" name="Content Placeholder 3">
            <a:extLst>
              <a:ext uri="{FF2B5EF4-FFF2-40B4-BE49-F238E27FC236}">
                <a16:creationId xmlns:a16="http://schemas.microsoft.com/office/drawing/2014/main" id="{780518AC-5284-4348-BFA3-EB2E7703C6E7}"/>
              </a:ext>
            </a:extLst>
          </p:cNvPr>
          <p:cNvSpPr>
            <a:spLocks noGrp="1"/>
          </p:cNvSpPr>
          <p:nvPr>
            <p:ph sz="half" idx="2"/>
          </p:nvPr>
        </p:nvSpPr>
        <p:spPr>
          <a:xfrm>
            <a:off x="6187415"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3">
            <a:extLst>
              <a:ext uri="{FF2B5EF4-FFF2-40B4-BE49-F238E27FC236}">
                <a16:creationId xmlns:a16="http://schemas.microsoft.com/office/drawing/2014/main" id="{93CBE094-E58C-9C48-933C-D84E2D9153F7}"/>
              </a:ext>
            </a:extLst>
          </p:cNvPr>
          <p:cNvSpPr>
            <a:spLocks noGrp="1"/>
          </p:cNvSpPr>
          <p:nvPr>
            <p:ph sz="half" idx="10"/>
          </p:nvPr>
        </p:nvSpPr>
        <p:spPr>
          <a:xfrm>
            <a:off x="695760" y="1400865"/>
            <a:ext cx="5194583" cy="49633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a:extLst>
              <a:ext uri="{FF2B5EF4-FFF2-40B4-BE49-F238E27FC236}">
                <a16:creationId xmlns:a16="http://schemas.microsoft.com/office/drawing/2014/main" id="{E64AE565-3152-D84D-A473-D02463E77880}"/>
              </a:ext>
            </a:extLst>
          </p:cNvPr>
          <p:cNvSpPr txBox="1">
            <a:spLocks/>
          </p:cNvSpPr>
          <p:nvPr userDrawn="1"/>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a:t>
            </a:fld>
            <a:endParaRPr lang="en-IN" dirty="0"/>
          </a:p>
        </p:txBody>
      </p:sp>
      <p:sp>
        <p:nvSpPr>
          <p:cNvPr id="18" name="Oval 17">
            <a:extLst>
              <a:ext uri="{FF2B5EF4-FFF2-40B4-BE49-F238E27FC236}">
                <a16:creationId xmlns:a16="http://schemas.microsoft.com/office/drawing/2014/main" id="{9908D209-98BF-2A4B-8298-8ECBD9E9DA5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EB6C49EE-74EB-734C-ADC5-B157448EAC83}"/>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92A4171B-28D4-784C-BD71-4A2D84F793EF}"/>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1" name="Oval 20">
            <a:extLst>
              <a:ext uri="{FF2B5EF4-FFF2-40B4-BE49-F238E27FC236}">
                <a16:creationId xmlns:a16="http://schemas.microsoft.com/office/drawing/2014/main" id="{B778F22A-8EA5-CB4E-A80D-9B523B637ADF}"/>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2" name="Oval 21">
            <a:extLst>
              <a:ext uri="{FF2B5EF4-FFF2-40B4-BE49-F238E27FC236}">
                <a16:creationId xmlns:a16="http://schemas.microsoft.com/office/drawing/2014/main" id="{38298B80-281F-9B47-8E7B-225463163521}"/>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Oval 33">
            <a:extLst>
              <a:ext uri="{FF2B5EF4-FFF2-40B4-BE49-F238E27FC236}">
                <a16:creationId xmlns:a16="http://schemas.microsoft.com/office/drawing/2014/main" id="{A738F259-801C-0A4D-BB5F-2913FC195DB0}"/>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5" name="TextBox 34">
            <a:extLst>
              <a:ext uri="{FF2B5EF4-FFF2-40B4-BE49-F238E27FC236}">
                <a16:creationId xmlns:a16="http://schemas.microsoft.com/office/drawing/2014/main" id="{05109AEC-F46C-9343-8876-241CA7F0CF01}"/>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6" name="Oval 35">
            <a:extLst>
              <a:ext uri="{FF2B5EF4-FFF2-40B4-BE49-F238E27FC236}">
                <a16:creationId xmlns:a16="http://schemas.microsoft.com/office/drawing/2014/main" id="{63965890-881F-0548-9AA6-6BEDB629FF4A}"/>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7" name="TextBox 36">
            <a:extLst>
              <a:ext uri="{FF2B5EF4-FFF2-40B4-BE49-F238E27FC236}">
                <a16:creationId xmlns:a16="http://schemas.microsoft.com/office/drawing/2014/main" id="{C8A682B1-016E-8448-9F6D-DA4F5A7FD212}"/>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8" name="TextBox 37">
            <a:extLst>
              <a:ext uri="{FF2B5EF4-FFF2-40B4-BE49-F238E27FC236}">
                <a16:creationId xmlns:a16="http://schemas.microsoft.com/office/drawing/2014/main" id="{AF073868-2303-4649-B151-B5A1C678C25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7" name="Footer Placeholder 4">
            <a:extLst>
              <a:ext uri="{FF2B5EF4-FFF2-40B4-BE49-F238E27FC236}">
                <a16:creationId xmlns:a16="http://schemas.microsoft.com/office/drawing/2014/main" id="{8E51ABC6-722D-AE40-BF6A-71179F5BF15B}"/>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
        <p:nvSpPr>
          <p:cNvPr id="25" name="Rectangle">
            <a:extLst>
              <a:ext uri="{FF2B5EF4-FFF2-40B4-BE49-F238E27FC236}">
                <a16:creationId xmlns:a16="http://schemas.microsoft.com/office/drawing/2014/main" id="{5F1593E0-C9DB-A34D-A37F-5F91CD76862C}"/>
              </a:ext>
            </a:extLst>
          </p:cNvPr>
          <p:cNvSpPr/>
          <p:nvPr userDrawn="1"/>
        </p:nvSpPr>
        <p:spPr>
          <a:xfrm flipV="1">
            <a:off x="463638" y="1013885"/>
            <a:ext cx="11252267" cy="18000"/>
          </a:xfrm>
          <a:prstGeom prst="roundRect">
            <a:avLst>
              <a:gd name="adj" fmla="val 50000"/>
            </a:avLst>
          </a:prstGeom>
          <a:gradFill>
            <a:gsLst>
              <a:gs pos="0">
                <a:schemeClr val="bg2">
                  <a:lumMod val="75000"/>
                </a:schemeClr>
              </a:gs>
              <a:gs pos="96000">
                <a:schemeClr val="bg1">
                  <a:alpha val="0"/>
                </a:schemeClr>
              </a:gs>
            </a:gsLst>
            <a:lin ang="1140000" scaled="0"/>
          </a:gradFill>
          <a:ln w="12700">
            <a:miter lim="400000"/>
          </a:ln>
        </p:spPr>
        <p:txBody>
          <a:bodyPr lIns="0" tIns="0" rIns="0" bIns="0" anchor="ctr">
            <a:noAutofit/>
          </a:bodyPr>
          <a:lstStyle/>
          <a:p>
            <a:pPr defTabSz="825500">
              <a:defRPr sz="3200">
                <a:solidFill>
                  <a:srgbClr val="FFFFFF"/>
                </a:solidFill>
                <a:latin typeface="Arial"/>
                <a:ea typeface="Arial"/>
                <a:cs typeface="Arial"/>
                <a:sym typeface="Arial"/>
              </a:defRPr>
            </a:pPr>
            <a:endParaRPr/>
          </a:p>
        </p:txBody>
      </p:sp>
      <p:pic>
        <p:nvPicPr>
          <p:cNvPr id="28" name="Picture 27">
            <a:extLst>
              <a:ext uri="{FF2B5EF4-FFF2-40B4-BE49-F238E27FC236}">
                <a16:creationId xmlns:a16="http://schemas.microsoft.com/office/drawing/2014/main" id="{29A265A8-3ECE-064E-8900-221003CE633C}"/>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23505623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Right">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98FD5DEF-8845-E346-A3B7-5EF31727D72E}"/>
              </a:ext>
            </a:extLst>
          </p:cNvPr>
          <p:cNvSpPr>
            <a:spLocks noGrp="1"/>
          </p:cNvSpPr>
          <p:nvPr>
            <p:ph type="pic" sz="quarter" idx="13"/>
          </p:nvPr>
        </p:nvSpPr>
        <p:spPr>
          <a:xfrm>
            <a:off x="5925312" y="0"/>
            <a:ext cx="6305119" cy="6884988"/>
          </a:xfrm>
          <a:solidFill>
            <a:schemeClr val="bg1">
              <a:lumMod val="50000"/>
            </a:schemeClr>
          </a:solidFill>
        </p:spPr>
        <p:txBody>
          <a:bodyPr/>
          <a:lstStyle>
            <a:lvl1pPr marL="0" indent="0">
              <a:buNone/>
              <a:defRPr>
                <a:noFill/>
              </a:defRPr>
            </a:lvl1pPr>
          </a:lstStyle>
          <a:p>
            <a:r>
              <a:rPr lang="en-US"/>
              <a:t>Click icon to add picture</a:t>
            </a:r>
            <a:endParaRPr lang="en-US" dirty="0"/>
          </a:p>
        </p:txBody>
      </p:sp>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9" name="Title 1">
            <a:extLst>
              <a:ext uri="{FF2B5EF4-FFF2-40B4-BE49-F238E27FC236}">
                <a16:creationId xmlns:a16="http://schemas.microsoft.com/office/drawing/2014/main" id="{3E7C1AFB-42A8-7C43-8A0A-F4D5B06C7553}"/>
              </a:ext>
            </a:extLst>
          </p:cNvPr>
          <p:cNvSpPr>
            <a:spLocks noGrp="1"/>
          </p:cNvSpPr>
          <p:nvPr>
            <p:ph type="title"/>
          </p:nvPr>
        </p:nvSpPr>
        <p:spPr>
          <a:xfrm>
            <a:off x="609601" y="366047"/>
            <a:ext cx="4968240" cy="1508126"/>
          </a:xfrm>
          <a:prstGeom prst="rect">
            <a:avLst/>
          </a:prstGeom>
        </p:spPr>
        <p:txBody>
          <a:bodyPr/>
          <a:lstStyle>
            <a:lvl1pPr>
              <a:defRPr>
                <a:solidFill>
                  <a:schemeClr val="tx1">
                    <a:lumMod val="85000"/>
                    <a:lumOff val="15000"/>
                  </a:schemeClr>
                </a:solidFill>
              </a:defRPr>
            </a:lvl1pPr>
          </a:lstStyle>
          <a:p>
            <a:r>
              <a:rPr lang="en-US"/>
              <a:t>Click to edit Master title style</a:t>
            </a:r>
            <a:endParaRPr lang="en-US" dirty="0"/>
          </a:p>
        </p:txBody>
      </p:sp>
      <p:sp>
        <p:nvSpPr>
          <p:cNvPr id="10" name="Text Placeholder 9">
            <a:extLst>
              <a:ext uri="{FF2B5EF4-FFF2-40B4-BE49-F238E27FC236}">
                <a16:creationId xmlns:a16="http://schemas.microsoft.com/office/drawing/2014/main" id="{995CB6CA-D25C-644C-9DDA-C9C031EB14CA}"/>
              </a:ext>
            </a:extLst>
          </p:cNvPr>
          <p:cNvSpPr>
            <a:spLocks noGrp="1"/>
          </p:cNvSpPr>
          <p:nvPr>
            <p:ph type="body" sz="quarter" idx="12"/>
          </p:nvPr>
        </p:nvSpPr>
        <p:spPr>
          <a:xfrm>
            <a:off x="609600" y="2198913"/>
            <a:ext cx="4968240" cy="4136799"/>
          </a:xfrm>
          <a:prstGeom prst="rect">
            <a:avLst/>
          </a:prstGeom>
        </p:spPr>
        <p:txBody>
          <a:bodyPr/>
          <a:lstStyle>
            <a:lvl1pPr>
              <a:defRPr>
                <a:solidFill>
                  <a:schemeClr val="tx1">
                    <a:lumMod val="85000"/>
                    <a:lumOff val="15000"/>
                  </a:schemeClr>
                </a:solidFill>
              </a:defRPr>
            </a:lvl1pPr>
            <a:lvl2pPr>
              <a:defRPr>
                <a:solidFill>
                  <a:schemeClr val="tx1">
                    <a:lumMod val="85000"/>
                    <a:lumOff val="15000"/>
                  </a:schemeClr>
                </a:solidFill>
              </a:defRPr>
            </a:lvl2pPr>
            <a:lvl3pPr>
              <a:defRPr>
                <a:solidFill>
                  <a:schemeClr val="tx1">
                    <a:lumMod val="85000"/>
                    <a:lumOff val="15000"/>
                  </a:schemeClr>
                </a:solidFill>
              </a:defRPr>
            </a:lvl3pPr>
            <a:lvl4pPr>
              <a:defRPr>
                <a:solidFill>
                  <a:schemeClr val="tx1">
                    <a:lumMod val="85000"/>
                    <a:lumOff val="15000"/>
                  </a:schemeClr>
                </a:solidFill>
              </a:defRPr>
            </a:lvl4pPr>
            <a:lvl5pPr>
              <a:defRPr>
                <a:solidFill>
                  <a:schemeClr val="tx1">
                    <a:lumMod val="85000"/>
                    <a:lumOff val="1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Oval 16">
            <a:extLst>
              <a:ext uri="{FF2B5EF4-FFF2-40B4-BE49-F238E27FC236}">
                <a16:creationId xmlns:a16="http://schemas.microsoft.com/office/drawing/2014/main" id="{823F7FCB-6635-8547-A913-042F71665ECE}"/>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D84C5EAA-9890-6D4F-B6DD-06E08EC943C9}"/>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BB514545-6D0C-734A-9600-67C80E4F962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Oval 19">
            <a:extLst>
              <a:ext uri="{FF2B5EF4-FFF2-40B4-BE49-F238E27FC236}">
                <a16:creationId xmlns:a16="http://schemas.microsoft.com/office/drawing/2014/main" id="{1D795F89-F616-B045-A0F1-65C5B7C1C16E}"/>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06854A1C-013F-CD42-A9D1-FDBB4C667153}"/>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09422DF1-0EFA-C742-BB28-AAF9C6054EA1}"/>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TextBox 30">
            <a:extLst>
              <a:ext uri="{FF2B5EF4-FFF2-40B4-BE49-F238E27FC236}">
                <a16:creationId xmlns:a16="http://schemas.microsoft.com/office/drawing/2014/main" id="{B78A4FCD-EC75-884E-AFE1-DE4786E9B4A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2" name="Oval 31">
            <a:extLst>
              <a:ext uri="{FF2B5EF4-FFF2-40B4-BE49-F238E27FC236}">
                <a16:creationId xmlns:a16="http://schemas.microsoft.com/office/drawing/2014/main" id="{E0ECCD77-613C-5543-B304-CB32BE0607B5}"/>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3" name="TextBox 32">
            <a:extLst>
              <a:ext uri="{FF2B5EF4-FFF2-40B4-BE49-F238E27FC236}">
                <a16:creationId xmlns:a16="http://schemas.microsoft.com/office/drawing/2014/main" id="{C93EA8AD-0425-A242-AD86-5A3F4710A1F8}"/>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4" name="TextBox 33">
            <a:extLst>
              <a:ext uri="{FF2B5EF4-FFF2-40B4-BE49-F238E27FC236}">
                <a16:creationId xmlns:a16="http://schemas.microsoft.com/office/drawing/2014/main" id="{F77D096F-E9B5-AA45-BCC4-A3F00ECC15DF}"/>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FCC531F1-94DC-5846-B783-81E4F7B3D18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1" name="Picture 20">
            <a:extLst>
              <a:ext uri="{FF2B5EF4-FFF2-40B4-BE49-F238E27FC236}">
                <a16:creationId xmlns:a16="http://schemas.microsoft.com/office/drawing/2014/main" id="{8A4F94BF-A772-AC48-B5A7-5FBACF8733E0}"/>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4" name="Picture 23">
            <a:extLst>
              <a:ext uri="{FF2B5EF4-FFF2-40B4-BE49-F238E27FC236}">
                <a16:creationId xmlns:a16="http://schemas.microsoft.com/office/drawing/2014/main" id="{B295EA3E-423D-EE4B-A1D4-2CC9DF1734CE}"/>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46473" y="469958"/>
            <a:ext cx="1059902" cy="412920"/>
          </a:xfrm>
          <a:prstGeom prst="rect">
            <a:avLst/>
          </a:prstGeom>
        </p:spPr>
      </p:pic>
    </p:spTree>
    <p:extLst>
      <p:ext uri="{BB962C8B-B14F-4D97-AF65-F5344CB8AC3E}">
        <p14:creationId xmlns:p14="http://schemas.microsoft.com/office/powerpoint/2010/main" val="1226419830"/>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line Image Top">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91601A0-D2CB-BA4A-B01A-EBB34C013813}"/>
              </a:ext>
            </a:extLst>
          </p:cNvPr>
          <p:cNvSpPr txBox="1">
            <a:spLocks noGrp="1"/>
          </p:cNvSpPr>
          <p:nvPr>
            <p:ph type="sldNum" sz="quarter" idx="2"/>
          </p:nvPr>
        </p:nvSpPr>
        <p:spPr>
          <a:xfrm>
            <a:off x="11924168" y="6605588"/>
            <a:ext cx="245751" cy="225709"/>
          </a:xfrm>
          <a:prstGeom prst="rect">
            <a:avLst/>
          </a:prstGeom>
        </p:spPr>
        <p:txBody>
          <a:bodyPr/>
          <a:lstStyle/>
          <a:p>
            <a:fld id="{86CB4B4D-7CA3-9044-876B-883B54F8677D}" type="slidenum">
              <a:rPr/>
              <a:pPr/>
              <a:t>‹#›</a:t>
            </a:fld>
            <a:endParaRPr dirty="0"/>
          </a:p>
        </p:txBody>
      </p:sp>
      <p:sp>
        <p:nvSpPr>
          <p:cNvPr id="3" name="Picture Placeholder 2">
            <a:extLst>
              <a:ext uri="{FF2B5EF4-FFF2-40B4-BE49-F238E27FC236}">
                <a16:creationId xmlns:a16="http://schemas.microsoft.com/office/drawing/2014/main" id="{61E50E3B-71A1-7143-B226-BC52CDEF4081}"/>
              </a:ext>
            </a:extLst>
          </p:cNvPr>
          <p:cNvSpPr>
            <a:spLocks noGrp="1"/>
          </p:cNvSpPr>
          <p:nvPr>
            <p:ph type="pic" sz="quarter" idx="10"/>
          </p:nvPr>
        </p:nvSpPr>
        <p:spPr>
          <a:xfrm>
            <a:off x="-42430" y="0"/>
            <a:ext cx="12230432" cy="4297363"/>
          </a:xfrm>
          <a:solidFill>
            <a:schemeClr val="bg1">
              <a:lumMod val="50000"/>
            </a:schemeClr>
          </a:solidFill>
        </p:spPr>
        <p:txBody>
          <a:bodyPr/>
          <a:lstStyle>
            <a:lvl1pPr>
              <a:defRPr>
                <a:noFill/>
              </a:defRPr>
            </a:lvl1pPr>
          </a:lstStyle>
          <a:p>
            <a:r>
              <a:rPr lang="en-US"/>
              <a:t>Click icon to add picture</a:t>
            </a:r>
            <a:endParaRPr lang="en-US" dirty="0"/>
          </a:p>
        </p:txBody>
      </p:sp>
      <p:sp>
        <p:nvSpPr>
          <p:cNvPr id="9" name="Title 1">
            <a:extLst>
              <a:ext uri="{FF2B5EF4-FFF2-40B4-BE49-F238E27FC236}">
                <a16:creationId xmlns:a16="http://schemas.microsoft.com/office/drawing/2014/main" id="{6A4B1AF3-67B6-7549-90E1-391138404C9D}"/>
              </a:ext>
            </a:extLst>
          </p:cNvPr>
          <p:cNvSpPr>
            <a:spLocks noGrp="1"/>
          </p:cNvSpPr>
          <p:nvPr>
            <p:ph type="title"/>
          </p:nvPr>
        </p:nvSpPr>
        <p:spPr>
          <a:xfrm>
            <a:off x="810000" y="4800600"/>
            <a:ext cx="10561418" cy="566738"/>
          </a:xfrm>
        </p:spPr>
        <p:txBody>
          <a:bodyPr anchor="b">
            <a:normAutofit/>
          </a:bodyPr>
          <a:lstStyle>
            <a:lvl1pPr algn="l">
              <a:defRPr sz="2400" b="0">
                <a:solidFill>
                  <a:schemeClr val="tx1">
                    <a:lumMod val="85000"/>
                    <a:lumOff val="15000"/>
                  </a:schemeClr>
                </a:solidFill>
              </a:defRPr>
            </a:lvl1pPr>
          </a:lstStyle>
          <a:p>
            <a:r>
              <a:rPr lang="en-US" dirty="0"/>
              <a:t>Click to edit Master title style</a:t>
            </a:r>
          </a:p>
        </p:txBody>
      </p:sp>
      <p:sp>
        <p:nvSpPr>
          <p:cNvPr id="10" name="Text Placeholder 3">
            <a:extLst>
              <a:ext uri="{FF2B5EF4-FFF2-40B4-BE49-F238E27FC236}">
                <a16:creationId xmlns:a16="http://schemas.microsoft.com/office/drawing/2014/main" id="{4ED528F5-3E4C-C645-AA07-F1CE93C10175}"/>
              </a:ext>
            </a:extLst>
          </p:cNvPr>
          <p:cNvSpPr>
            <a:spLocks noGrp="1"/>
          </p:cNvSpPr>
          <p:nvPr>
            <p:ph type="body" sz="half" idx="11"/>
          </p:nvPr>
        </p:nvSpPr>
        <p:spPr>
          <a:xfrm>
            <a:off x="810000" y="5367338"/>
            <a:ext cx="10561418" cy="493712"/>
          </a:xfrm>
        </p:spPr>
        <p:txBody>
          <a:bodyPr>
            <a:normAutofit/>
          </a:bodyPr>
          <a:lstStyle>
            <a:lvl1pPr marL="0" indent="0">
              <a:buNone/>
              <a:defRPr sz="12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Edit Master text styles</a:t>
            </a:r>
          </a:p>
        </p:txBody>
      </p:sp>
      <p:sp>
        <p:nvSpPr>
          <p:cNvPr id="17" name="Oval 16">
            <a:extLst>
              <a:ext uri="{FF2B5EF4-FFF2-40B4-BE49-F238E27FC236}">
                <a16:creationId xmlns:a16="http://schemas.microsoft.com/office/drawing/2014/main" id="{46B0CBD1-34C8-DA42-9F50-61C10F7A0E0D}"/>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8" name="Oval 17">
            <a:extLst>
              <a:ext uri="{FF2B5EF4-FFF2-40B4-BE49-F238E27FC236}">
                <a16:creationId xmlns:a16="http://schemas.microsoft.com/office/drawing/2014/main" id="{422BA68C-503B-F348-9865-CE71E28D303B}"/>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9" name="Oval 18">
            <a:extLst>
              <a:ext uri="{FF2B5EF4-FFF2-40B4-BE49-F238E27FC236}">
                <a16:creationId xmlns:a16="http://schemas.microsoft.com/office/drawing/2014/main" id="{2C885681-6F08-F34A-91C1-1CCA0A3A9BDC}"/>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9" name="Oval 28">
            <a:extLst>
              <a:ext uri="{FF2B5EF4-FFF2-40B4-BE49-F238E27FC236}">
                <a16:creationId xmlns:a16="http://schemas.microsoft.com/office/drawing/2014/main" id="{A61E0FD0-C7A1-F442-8BF9-9AAFDD98CEDD}"/>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0" name="Oval 29">
            <a:extLst>
              <a:ext uri="{FF2B5EF4-FFF2-40B4-BE49-F238E27FC236}">
                <a16:creationId xmlns:a16="http://schemas.microsoft.com/office/drawing/2014/main" id="{F5FBBC50-F96B-8A46-AD87-A9EF28413F10}"/>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1" name="Oval 30">
            <a:extLst>
              <a:ext uri="{FF2B5EF4-FFF2-40B4-BE49-F238E27FC236}">
                <a16:creationId xmlns:a16="http://schemas.microsoft.com/office/drawing/2014/main" id="{A8D2F63F-8326-1B46-957C-930CAA61C76C}"/>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2" name="TextBox 31">
            <a:extLst>
              <a:ext uri="{FF2B5EF4-FFF2-40B4-BE49-F238E27FC236}">
                <a16:creationId xmlns:a16="http://schemas.microsoft.com/office/drawing/2014/main" id="{6F206250-E97E-0943-8036-5AD1C0F9E728}"/>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33" name="Oval 32">
            <a:extLst>
              <a:ext uri="{FF2B5EF4-FFF2-40B4-BE49-F238E27FC236}">
                <a16:creationId xmlns:a16="http://schemas.microsoft.com/office/drawing/2014/main" id="{519B677C-CE8F-2D44-A748-C339BF7F5252}"/>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4" name="TextBox 33">
            <a:extLst>
              <a:ext uri="{FF2B5EF4-FFF2-40B4-BE49-F238E27FC236}">
                <a16:creationId xmlns:a16="http://schemas.microsoft.com/office/drawing/2014/main" id="{6CA763AF-8998-DE4A-84AF-BB772C446EEB}"/>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35" name="TextBox 34">
            <a:extLst>
              <a:ext uri="{FF2B5EF4-FFF2-40B4-BE49-F238E27FC236}">
                <a16:creationId xmlns:a16="http://schemas.microsoft.com/office/drawing/2014/main" id="{19FC6FB5-83E4-834D-B047-49459EDAF9A4}"/>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2" name="Footer Placeholder 4">
            <a:extLst>
              <a:ext uri="{FF2B5EF4-FFF2-40B4-BE49-F238E27FC236}">
                <a16:creationId xmlns:a16="http://schemas.microsoft.com/office/drawing/2014/main" id="{34387320-F11C-1C4A-8DFF-F21E5E7026EE}"/>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bg2">
                    <a:lumMod val="75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pic>
        <p:nvPicPr>
          <p:cNvPr id="20" name="Picture 19">
            <a:extLst>
              <a:ext uri="{FF2B5EF4-FFF2-40B4-BE49-F238E27FC236}">
                <a16:creationId xmlns:a16="http://schemas.microsoft.com/office/drawing/2014/main" id="{3829CEF4-3AF8-184B-95F2-0FC5EAC2EA0A}"/>
              </a:ext>
            </a:extLst>
          </p:cNvPr>
          <p:cNvPicPr>
            <a:picLocks noChangeAspect="1"/>
          </p:cNvPicPr>
          <p:nvPr userDrawn="1"/>
        </p:nvPicPr>
        <p:blipFill rotWithShape="1">
          <a:blip r:embed="rId2" cstate="email">
            <a:duotone>
              <a:schemeClr val="bg2">
                <a:shade val="45000"/>
                <a:satMod val="135000"/>
              </a:schemeClr>
              <a:prstClr val="white"/>
            </a:duotone>
            <a:alphaModFix amt="35000"/>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p:blipFill>
        <p:spPr>
          <a:xfrm>
            <a:off x="10113978" y="14354"/>
            <a:ext cx="1809906" cy="2057231"/>
          </a:xfrm>
          <a:prstGeom prst="rect">
            <a:avLst/>
          </a:prstGeom>
        </p:spPr>
      </p:pic>
      <p:pic>
        <p:nvPicPr>
          <p:cNvPr id="21" name="Picture 20">
            <a:extLst>
              <a:ext uri="{FF2B5EF4-FFF2-40B4-BE49-F238E27FC236}">
                <a16:creationId xmlns:a16="http://schemas.microsoft.com/office/drawing/2014/main" id="{38107E3C-871C-F844-B04A-4891E2CD262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636943" y="469958"/>
            <a:ext cx="1078963" cy="420346"/>
          </a:xfrm>
          <a:prstGeom prst="rect">
            <a:avLst/>
          </a:prstGeom>
        </p:spPr>
      </p:pic>
    </p:spTree>
    <p:extLst>
      <p:ext uri="{BB962C8B-B14F-4D97-AF65-F5344CB8AC3E}">
        <p14:creationId xmlns:p14="http://schemas.microsoft.com/office/powerpoint/2010/main" val="905115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xfrm>
            <a:off x="11946249" y="6642855"/>
            <a:ext cx="245751" cy="225709"/>
          </a:xfrm>
          <a:prstGeom prst="rect">
            <a:avLst/>
          </a:prstGeom>
          <a:ln w="12700">
            <a:miter lim="400000"/>
          </a:ln>
        </p:spPr>
        <p:txBody>
          <a:bodyPr wrap="none" lIns="45719" rIns="45719">
            <a:spAutoFit/>
          </a:bodyPr>
          <a:lstStyle>
            <a:lvl1pPr>
              <a:defRPr sz="1100">
                <a:solidFill>
                  <a:srgbClr val="929292"/>
                </a:solidFill>
              </a:defRPr>
            </a:lvl1pPr>
          </a:lstStyle>
          <a:p>
            <a:fld id="{86CB4B4D-7CA3-9044-876B-883B54F8677D}" type="slidenum">
              <a:rPr/>
              <a:pPr/>
              <a:t>‹#›</a:t>
            </a:fld>
            <a:endParaRPr dirty="0"/>
          </a:p>
        </p:txBody>
      </p:sp>
      <p:sp>
        <p:nvSpPr>
          <p:cNvPr id="15" name="Title Placeholder 1">
            <a:extLst>
              <a:ext uri="{FF2B5EF4-FFF2-40B4-BE49-F238E27FC236}">
                <a16:creationId xmlns:a16="http://schemas.microsoft.com/office/drawing/2014/main" id="{ACB1658E-5C68-CB43-BACB-788A5B6410CF}"/>
              </a:ext>
            </a:extLst>
          </p:cNvPr>
          <p:cNvSpPr>
            <a:spLocks noGrp="1"/>
          </p:cNvSpPr>
          <p:nvPr>
            <p:ph type="title"/>
          </p:nvPr>
        </p:nvSpPr>
        <p:spPr>
          <a:xfrm>
            <a:off x="810000" y="447188"/>
            <a:ext cx="10571998" cy="970450"/>
          </a:xfrm>
          <a:prstGeom prst="rect">
            <a:avLst/>
          </a:prstGeom>
          <a:effectLst/>
        </p:spPr>
        <p:txBody>
          <a:bodyPr vert="horz" lIns="91440" tIns="45720" rIns="91440" bIns="45720" rtlCol="0" anchor="ctr">
            <a:noAutofit/>
          </a:bodyPr>
          <a:lstStyle/>
          <a:p>
            <a:r>
              <a:rPr lang="en-US" dirty="0"/>
              <a:t>Click to edit Master title style</a:t>
            </a:r>
          </a:p>
        </p:txBody>
      </p:sp>
      <p:sp>
        <p:nvSpPr>
          <p:cNvPr id="16" name="Text Placeholder 2">
            <a:extLst>
              <a:ext uri="{FF2B5EF4-FFF2-40B4-BE49-F238E27FC236}">
                <a16:creationId xmlns:a16="http://schemas.microsoft.com/office/drawing/2014/main" id="{9DDF0C4F-9045-3548-9802-128CB5B0C295}"/>
              </a:ext>
            </a:extLst>
          </p:cNvPr>
          <p:cNvSpPr>
            <a:spLocks noGrp="1"/>
          </p:cNvSpPr>
          <p:nvPr>
            <p:ph type="body" idx="1"/>
          </p:nvPr>
        </p:nvSpPr>
        <p:spPr>
          <a:xfrm>
            <a:off x="818713" y="1906476"/>
            <a:ext cx="10563285" cy="3674397"/>
          </a:xfrm>
          <a:prstGeom prst="rect">
            <a:avLst/>
          </a:prstGeom>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Date Placeholder 3">
            <a:extLst>
              <a:ext uri="{FF2B5EF4-FFF2-40B4-BE49-F238E27FC236}">
                <a16:creationId xmlns:a16="http://schemas.microsoft.com/office/drawing/2014/main" id="{82CF39F0-44BA-E647-AA99-658BDDE798D9}"/>
              </a:ext>
            </a:extLst>
          </p:cNvPr>
          <p:cNvSpPr>
            <a:spLocks noGrp="1"/>
          </p:cNvSpPr>
          <p:nvPr>
            <p:ph type="dt" sz="half" idx="2"/>
          </p:nvPr>
        </p:nvSpPr>
        <p:spPr>
          <a:xfrm>
            <a:off x="8771467" y="749850"/>
            <a:ext cx="2351122" cy="365125"/>
          </a:xfrm>
          <a:prstGeom prst="rect">
            <a:avLst/>
          </a:prstGeom>
        </p:spPr>
        <p:txBody>
          <a:bodyPr vert="horz" lIns="91440" tIns="45720" rIns="91440" bIns="45720" rtlCol="0" anchor="b"/>
          <a:lstStyle>
            <a:lvl1pPr algn="r">
              <a:defRPr sz="2000">
                <a:solidFill>
                  <a:schemeClr val="tx1">
                    <a:lumMod val="85000"/>
                    <a:lumOff val="15000"/>
                  </a:schemeClr>
                </a:solidFill>
              </a:defRPr>
            </a:lvl1pPr>
          </a:lstStyle>
          <a:p>
            <a:fld id="{0AC1B52D-7485-264C-B4F3-6A96EBB94E64}" type="datetime3">
              <a:rPr lang="en-IN" smtClean="0"/>
              <a:pPr/>
              <a:t>6 July 2020</a:t>
            </a:fld>
            <a:endParaRPr lang="en-US" dirty="0"/>
          </a:p>
        </p:txBody>
      </p:sp>
      <p:sp>
        <p:nvSpPr>
          <p:cNvPr id="2" name="Oval 1">
            <a:extLst>
              <a:ext uri="{FF2B5EF4-FFF2-40B4-BE49-F238E27FC236}">
                <a16:creationId xmlns:a16="http://schemas.microsoft.com/office/drawing/2014/main" id="{A307519A-E37F-4748-9265-06035F60EDA4}"/>
              </a:ext>
            </a:extLst>
          </p:cNvPr>
          <p:cNvSpPr/>
          <p:nvPr userDrawn="1"/>
        </p:nvSpPr>
        <p:spPr>
          <a:xfrm>
            <a:off x="-786211" y="1806220"/>
            <a:ext cx="251011" cy="251011"/>
          </a:xfrm>
          <a:prstGeom prst="ellipse">
            <a:avLst/>
          </a:prstGeom>
          <a:solidFill>
            <a:srgbClr val="1B48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9" name="Oval 8">
            <a:extLst>
              <a:ext uri="{FF2B5EF4-FFF2-40B4-BE49-F238E27FC236}">
                <a16:creationId xmlns:a16="http://schemas.microsoft.com/office/drawing/2014/main" id="{3401688B-5BBF-494D-A11B-601370B2C360}"/>
              </a:ext>
            </a:extLst>
          </p:cNvPr>
          <p:cNvSpPr/>
          <p:nvPr userDrawn="1"/>
        </p:nvSpPr>
        <p:spPr>
          <a:xfrm>
            <a:off x="-786211" y="2669824"/>
            <a:ext cx="251011" cy="251011"/>
          </a:xfrm>
          <a:prstGeom prst="ellipse">
            <a:avLst/>
          </a:prstGeom>
          <a:solidFill>
            <a:srgbClr val="14C26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2" name="Oval 11">
            <a:extLst>
              <a:ext uri="{FF2B5EF4-FFF2-40B4-BE49-F238E27FC236}">
                <a16:creationId xmlns:a16="http://schemas.microsoft.com/office/drawing/2014/main" id="{FA4F81A8-2C73-3246-8DF2-B7994515FA87}"/>
              </a:ext>
            </a:extLst>
          </p:cNvPr>
          <p:cNvSpPr/>
          <p:nvPr userDrawn="1"/>
        </p:nvSpPr>
        <p:spPr>
          <a:xfrm>
            <a:off x="-786211" y="3544717"/>
            <a:ext cx="251011" cy="251011"/>
          </a:xfrm>
          <a:prstGeom prst="ellipse">
            <a:avLst/>
          </a:prstGeom>
          <a:solidFill>
            <a:srgbClr val="8606B6"/>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3" name="Oval 12">
            <a:extLst>
              <a:ext uri="{FF2B5EF4-FFF2-40B4-BE49-F238E27FC236}">
                <a16:creationId xmlns:a16="http://schemas.microsoft.com/office/drawing/2014/main" id="{EA9F8BC5-62B8-154A-8456-2FF4CA07D3B9}"/>
              </a:ext>
            </a:extLst>
          </p:cNvPr>
          <p:cNvSpPr/>
          <p:nvPr userDrawn="1"/>
        </p:nvSpPr>
        <p:spPr>
          <a:xfrm>
            <a:off x="-786211" y="3979339"/>
            <a:ext cx="251011" cy="251011"/>
          </a:xfrm>
          <a:prstGeom prst="ellipse">
            <a:avLst/>
          </a:prstGeom>
          <a:solidFill>
            <a:srgbClr val="F78423"/>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4" name="Oval 13">
            <a:extLst>
              <a:ext uri="{FF2B5EF4-FFF2-40B4-BE49-F238E27FC236}">
                <a16:creationId xmlns:a16="http://schemas.microsoft.com/office/drawing/2014/main" id="{07783601-7305-E24D-BE5B-DCE43F9C003B}"/>
              </a:ext>
            </a:extLst>
          </p:cNvPr>
          <p:cNvSpPr/>
          <p:nvPr userDrawn="1"/>
        </p:nvSpPr>
        <p:spPr>
          <a:xfrm>
            <a:off x="-786211" y="4413961"/>
            <a:ext cx="251011" cy="251011"/>
          </a:xfrm>
          <a:prstGeom prst="ellipse">
            <a:avLst/>
          </a:prstGeom>
          <a:solidFill>
            <a:srgbClr val="B0005C"/>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17" name="Oval 16">
            <a:extLst>
              <a:ext uri="{FF2B5EF4-FFF2-40B4-BE49-F238E27FC236}">
                <a16:creationId xmlns:a16="http://schemas.microsoft.com/office/drawing/2014/main" id="{2F196B8D-1B4E-4B47-9FDA-4B816603B824}"/>
              </a:ext>
            </a:extLst>
          </p:cNvPr>
          <p:cNvSpPr/>
          <p:nvPr userDrawn="1"/>
        </p:nvSpPr>
        <p:spPr>
          <a:xfrm>
            <a:off x="-786211" y="3127024"/>
            <a:ext cx="251011" cy="251011"/>
          </a:xfrm>
          <a:prstGeom prst="ellipse">
            <a:avLst/>
          </a:prstGeom>
          <a:solidFill>
            <a:srgbClr val="00AEEF"/>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3" name="TextBox 2">
            <a:extLst>
              <a:ext uri="{FF2B5EF4-FFF2-40B4-BE49-F238E27FC236}">
                <a16:creationId xmlns:a16="http://schemas.microsoft.com/office/drawing/2014/main" id="{8A5BE025-9E92-B24D-B3B5-E5C787C7D036}"/>
              </a:ext>
            </a:extLst>
          </p:cNvPr>
          <p:cNvSpPr txBox="1"/>
          <p:nvPr userDrawn="1"/>
        </p:nvSpPr>
        <p:spPr>
          <a:xfrm>
            <a:off x="-977779" y="4785916"/>
            <a:ext cx="634146" cy="2539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Text color</a:t>
            </a:r>
          </a:p>
        </p:txBody>
      </p:sp>
      <p:sp>
        <p:nvSpPr>
          <p:cNvPr id="19" name="Oval 18">
            <a:extLst>
              <a:ext uri="{FF2B5EF4-FFF2-40B4-BE49-F238E27FC236}">
                <a16:creationId xmlns:a16="http://schemas.microsoft.com/office/drawing/2014/main" id="{E03F16BB-3F8A-7744-842C-5CEE50C7ECC4}"/>
              </a:ext>
            </a:extLst>
          </p:cNvPr>
          <p:cNvSpPr/>
          <p:nvPr userDrawn="1"/>
        </p:nvSpPr>
        <p:spPr>
          <a:xfrm>
            <a:off x="-786211" y="5062901"/>
            <a:ext cx="251011" cy="251011"/>
          </a:xfrm>
          <a:prstGeom prst="ellipse">
            <a:avLst/>
          </a:prstGeom>
          <a:solidFill>
            <a:schemeClr val="tx1">
              <a:lumMod val="85000"/>
              <a:lumOff val="15000"/>
            </a:schemeClr>
          </a:solidFill>
          <a:ln w="127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20" name="TextBox 19">
            <a:extLst>
              <a:ext uri="{FF2B5EF4-FFF2-40B4-BE49-F238E27FC236}">
                <a16:creationId xmlns:a16="http://schemas.microsoft.com/office/drawing/2014/main" id="{B8B9ED89-C260-6545-B790-2DD3B26ED527}"/>
              </a:ext>
            </a:extLst>
          </p:cNvPr>
          <p:cNvSpPr txBox="1"/>
          <p:nvPr userDrawn="1"/>
        </p:nvSpPr>
        <p:spPr>
          <a:xfrm>
            <a:off x="-1008236" y="1503652"/>
            <a:ext cx="695060" cy="2462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Brand color</a:t>
            </a:r>
          </a:p>
        </p:txBody>
      </p:sp>
      <p:sp>
        <p:nvSpPr>
          <p:cNvPr id="21" name="TextBox 20">
            <a:extLst>
              <a:ext uri="{FF2B5EF4-FFF2-40B4-BE49-F238E27FC236}">
                <a16:creationId xmlns:a16="http://schemas.microsoft.com/office/drawing/2014/main" id="{D1699DF4-495D-5342-BA47-C4329DE33F7D}"/>
              </a:ext>
            </a:extLst>
          </p:cNvPr>
          <p:cNvSpPr txBox="1"/>
          <p:nvPr userDrawn="1"/>
        </p:nvSpPr>
        <p:spPr>
          <a:xfrm>
            <a:off x="-1093315" y="2220662"/>
            <a:ext cx="897038" cy="400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Complimentary</a:t>
            </a:r>
          </a:p>
          <a:p>
            <a:pPr marL="0" marR="0" indent="0" algn="ctr" defTabSz="914400" rtl="0" fontAlgn="auto" latinLnBrk="0" hangingPunct="0">
              <a:lnSpc>
                <a:spcPct val="100000"/>
              </a:lnSpc>
              <a:spcBef>
                <a:spcPts val="0"/>
              </a:spcBef>
              <a:spcAft>
                <a:spcPts val="0"/>
              </a:spcAft>
              <a:buClrTx/>
              <a:buSzTx/>
              <a:buFontTx/>
              <a:buNone/>
              <a:tabLst/>
            </a:pPr>
            <a:r>
              <a:rPr kumimoji="0" lang="en-US" sz="1000" b="0" i="0" u="none" strike="noStrike" cap="none" spc="0" normalizeH="0" baseline="0" dirty="0">
                <a:ln>
                  <a:noFill/>
                </a:ln>
                <a:solidFill>
                  <a:schemeClr val="tx1">
                    <a:lumMod val="50000"/>
                    <a:lumOff val="50000"/>
                  </a:schemeClr>
                </a:solidFill>
                <a:effectLst/>
                <a:uFillTx/>
                <a:latin typeface="+mn-lt"/>
                <a:ea typeface="+mn-ea"/>
                <a:cs typeface="+mn-cs"/>
                <a:sym typeface="Calibri"/>
              </a:rPr>
              <a:t>colors</a:t>
            </a:r>
          </a:p>
        </p:txBody>
      </p:sp>
      <p:sp>
        <p:nvSpPr>
          <p:cNvPr id="23" name="Footer Placeholder 4">
            <a:extLst>
              <a:ext uri="{FF2B5EF4-FFF2-40B4-BE49-F238E27FC236}">
                <a16:creationId xmlns:a16="http://schemas.microsoft.com/office/drawing/2014/main" id="{BF94B498-FE55-AB43-864B-02ED9B508FED}"/>
              </a:ext>
            </a:extLst>
          </p:cNvPr>
          <p:cNvSpPr>
            <a:spLocks noGrp="1"/>
          </p:cNvSpPr>
          <p:nvPr>
            <p:ph type="ftr" sz="quarter" idx="3"/>
          </p:nvPr>
        </p:nvSpPr>
        <p:spPr>
          <a:xfrm>
            <a:off x="-1799" y="6605588"/>
            <a:ext cx="2774338" cy="280105"/>
          </a:xfrm>
          <a:prstGeom prst="rect">
            <a:avLst/>
          </a:prstGeom>
        </p:spPr>
        <p:txBody>
          <a:bodyPr vert="horz" lIns="91440" tIns="45720" rIns="91440" bIns="45720" rtlCol="0" anchor="b"/>
          <a:lstStyle>
            <a:lvl1pPr algn="l">
              <a:defRPr sz="900">
                <a:solidFill>
                  <a:schemeClr val="tx1">
                    <a:lumMod val="50000"/>
                    <a:lumOff val="50000"/>
                  </a:schemeClr>
                </a:solidFill>
                <a:latin typeface="Arial" panose="020B0604020202020204" pitchFamily="34" charset="0"/>
                <a:cs typeface="Arial" panose="020B0604020202020204" pitchFamily="34" charset="0"/>
              </a:defRPr>
            </a:lvl1pPr>
          </a:lstStyle>
          <a:p>
            <a:r>
              <a:rPr lang="en-US"/>
              <a:t>© 2019-2020 </a:t>
            </a:r>
            <a:r>
              <a:rPr lang="en-IN"/>
              <a:t>Sterlite Technologies Limited</a:t>
            </a:r>
            <a:endParaRPr lang="en-US" dirty="0"/>
          </a:p>
        </p:txBody>
      </p:sp>
    </p:spTree>
    <p:extLst>
      <p:ext uri="{BB962C8B-B14F-4D97-AF65-F5344CB8AC3E}">
        <p14:creationId xmlns:p14="http://schemas.microsoft.com/office/powerpoint/2010/main" val="3705404239"/>
      </p:ext>
    </p:extLst>
  </p:cSld>
  <p:clrMap bg1="lt1" tx1="dk1" bg2="lt2" tx2="dk2" accent1="accent1" accent2="accent2" accent3="accent3" accent4="accent4" accent5="accent5" accent6="accent6" hlink="hlink" folHlink="folHlink"/>
  <p:sldLayoutIdLst>
    <p:sldLayoutId id="2147483703" r:id="rId1"/>
    <p:sldLayoutId id="2147483705" r:id="rId2"/>
    <p:sldLayoutId id="2147483715" r:id="rId3"/>
    <p:sldLayoutId id="2147483710" r:id="rId4"/>
    <p:sldLayoutId id="2147483708" r:id="rId5"/>
    <p:sldLayoutId id="2147483720" r:id="rId6"/>
    <p:sldLayoutId id="2147483713" r:id="rId7"/>
    <p:sldLayoutId id="2147483716" r:id="rId8"/>
    <p:sldLayoutId id="2147483717" r:id="rId9"/>
    <p:sldLayoutId id="2147483718" r:id="rId10"/>
    <p:sldLayoutId id="2147483719" r:id="rId11"/>
  </p:sldLayoutIdLst>
  <p:transition spd="med"/>
  <p:hf hdr="0"/>
  <p:txStyles>
    <p:titleStyle>
      <a:lvl1pPr marL="0" marR="0" indent="0" algn="l" defTabSz="914400" rtl="0" eaLnBrk="1" latinLnBrk="0" hangingPunct="1">
        <a:lnSpc>
          <a:spcPct val="100000"/>
        </a:lnSpc>
        <a:spcBef>
          <a:spcPts val="0"/>
        </a:spcBef>
        <a:spcAft>
          <a:spcPts val="0"/>
        </a:spcAft>
        <a:buClrTx/>
        <a:buSzTx/>
        <a:buFontTx/>
        <a:buNone/>
        <a:tabLst/>
        <a:defRPr sz="4000" b="1" i="0" u="none" strike="noStrike" cap="none" spc="0" baseline="0">
          <a:ln>
            <a:noFill/>
          </a:ln>
          <a:solidFill>
            <a:schemeClr val="tx1">
              <a:lumMod val="85000"/>
              <a:lumOff val="15000"/>
            </a:schemeClr>
          </a:solidFill>
          <a:uFillTx/>
          <a:latin typeface="Arial" panose="020B0604020202020204" pitchFamily="34" charset="0"/>
          <a:ea typeface="Arial" panose="020B0604020202020204" pitchFamily="34" charset="0"/>
          <a:cs typeface="Arial" panose="020B0604020202020204" pitchFamily="34" charset="0"/>
          <a:sym typeface="Calibri Light"/>
        </a:defRPr>
      </a:lvl1pPr>
      <a:lvl2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2pPr>
      <a:lvl3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3pPr>
      <a:lvl4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4pPr>
      <a:lvl5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5pPr>
      <a:lvl6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6pPr>
      <a:lvl7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7pPr>
      <a:lvl8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8pPr>
      <a:lvl9pPr marL="0" marR="0" indent="0" algn="l" defTabSz="914400" rtl="0" eaLnBrk="1" latinLnBrk="0" hangingPunct="1">
        <a:lnSpc>
          <a:spcPct val="90000"/>
        </a:lnSpc>
        <a:spcBef>
          <a:spcPts val="0"/>
        </a:spcBef>
        <a:spcAft>
          <a:spcPts val="0"/>
        </a:spcAft>
        <a:buClrTx/>
        <a:buSzTx/>
        <a:buFontTx/>
        <a:buNone/>
        <a:tabLst/>
        <a:defRPr sz="4400" b="0" i="0" u="none" strike="noStrike" cap="none" spc="0" baseline="0">
          <a:ln>
            <a:noFill/>
          </a:ln>
          <a:solidFill>
            <a:srgbClr val="000000"/>
          </a:solidFill>
          <a:uFillTx/>
          <a:latin typeface="Calibri Light"/>
          <a:ea typeface="Calibri Light"/>
          <a:cs typeface="Calibri Light"/>
          <a:sym typeface="Calibri Light"/>
        </a:defRPr>
      </a:lvl9pPr>
    </p:titleStyle>
    <p:bodyStyle>
      <a:lvl1pPr marL="228600" marR="0" indent="-228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1pPr>
      <a:lvl2pPr marL="723900" marR="0" indent="-2667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2pPr>
      <a:lvl3pPr marL="1234439" marR="0" indent="-320039"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3pPr>
      <a:lvl4pPr marL="1727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4pPr>
      <a:lvl5pPr marL="21844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chemeClr val="tx1">
              <a:lumMod val="85000"/>
              <a:lumOff val="15000"/>
            </a:schemeClr>
          </a:solidFill>
          <a:effectLst>
            <a:outerShdw sx="1000" sy="1000" algn="ctr" rotWithShape="0">
              <a:schemeClr val="tx1"/>
            </a:outerShdw>
          </a:effectLst>
          <a:uFillTx/>
          <a:latin typeface="Arial" panose="020B0604020202020204" pitchFamily="34" charset="0"/>
          <a:ea typeface="+mn-ea"/>
          <a:cs typeface="Arial" panose="020B0604020202020204" pitchFamily="34" charset="0"/>
          <a:sym typeface="Calibri"/>
        </a:defRPr>
      </a:lvl5pPr>
      <a:lvl6pPr marL="26416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6pPr>
      <a:lvl7pPr marL="30988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7pPr>
      <a:lvl8pPr marL="35560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8pPr>
      <a:lvl9pPr marL="4013200" marR="0" indent="-355600" algn="l" defTabSz="914400" rtl="0" eaLnBrk="1" latinLnBrk="0" hangingPunct="1">
        <a:lnSpc>
          <a:spcPct val="90000"/>
        </a:lnSpc>
        <a:spcBef>
          <a:spcPts val="1000"/>
        </a:spcBef>
        <a:spcAft>
          <a:spcPts val="0"/>
        </a:spcAft>
        <a:buClrTx/>
        <a:buSzPct val="100000"/>
        <a:buFont typeface="Arial"/>
        <a:buChar char="•"/>
        <a:tabLst/>
        <a:defRPr sz="2800" b="0" i="0" u="none" strike="noStrike" cap="none" spc="0" baseline="0">
          <a:ln>
            <a:noFill/>
          </a:ln>
          <a:solidFill>
            <a:srgbClr val="000000"/>
          </a:solidFill>
          <a:uFillTx/>
          <a:latin typeface="+mn-lt"/>
          <a:ea typeface="+mn-ea"/>
          <a:cs typeface="+mn-cs"/>
          <a:sym typeface="Calibri"/>
        </a:defRPr>
      </a:lvl9pPr>
    </p:bodyStyle>
    <p:otherStyle>
      <a:lvl1pPr marL="0" marR="0" indent="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1pPr>
      <a:lvl2pPr marL="0" marR="0" indent="457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2pPr>
      <a:lvl3pPr marL="0" marR="0" indent="914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3pPr>
      <a:lvl4pPr marL="0" marR="0" indent="1371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4pPr>
      <a:lvl5pPr marL="0" marR="0" indent="18288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5pPr>
      <a:lvl6pPr marL="0" marR="0" indent="22860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6pPr>
      <a:lvl7pPr marL="0" marR="0" indent="27432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7pPr>
      <a:lvl8pPr marL="0" marR="0" indent="32004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8pPr>
      <a:lvl9pPr marL="0" marR="0" indent="3657600" algn="l" defTabSz="914400" rtl="0" eaLnBrk="1" latinLnBrk="0" hangingPunct="1">
        <a:lnSpc>
          <a:spcPct val="100000"/>
        </a:lnSpc>
        <a:spcBef>
          <a:spcPts val="0"/>
        </a:spcBef>
        <a:spcAft>
          <a:spcPts val="0"/>
        </a:spcAft>
        <a:buClrTx/>
        <a:buSzTx/>
        <a:buFontTx/>
        <a:buNone/>
        <a:tabLst/>
        <a:defRPr sz="1100" b="0" i="0" u="none" strike="noStrike" cap="none" spc="0" baseline="0">
          <a:ln>
            <a:noFill/>
          </a:ln>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package" Target="../embeddings/Microsoft_Word_Document5.docx"/><Relationship Id="rId2" Type="http://schemas.openxmlformats.org/officeDocument/2006/relationships/slideLayout" Target="../slideLayouts/slideLayout5.xml"/><Relationship Id="rId1" Type="http://schemas.openxmlformats.org/officeDocument/2006/relationships/vmlDrawing" Target="../drawings/vmlDrawing6.v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package" Target="../embeddings/Microsoft_Word_Document6.docx"/><Relationship Id="rId2" Type="http://schemas.openxmlformats.org/officeDocument/2006/relationships/slideLayout" Target="../slideLayouts/slideLayout5.xml"/><Relationship Id="rId1" Type="http://schemas.openxmlformats.org/officeDocument/2006/relationships/vmlDrawing" Target="../drawings/vmlDrawing7.vml"/><Relationship Id="rId4" Type="http://schemas.openxmlformats.org/officeDocument/2006/relationships/image" Target="../media/image20.emf"/></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Word_Document7.docx"/><Relationship Id="rId2" Type="http://schemas.openxmlformats.org/officeDocument/2006/relationships/slideLayout" Target="../slideLayouts/slideLayout5.xml"/><Relationship Id="rId1" Type="http://schemas.openxmlformats.org/officeDocument/2006/relationships/vmlDrawing" Target="../drawings/vmlDrawing8.vml"/><Relationship Id="rId5" Type="http://schemas.openxmlformats.org/officeDocument/2006/relationships/image" Target="../media/image23.png"/><Relationship Id="rId4" Type="http://schemas.openxmlformats.org/officeDocument/2006/relationships/image" Target="../media/image22.emf"/></Relationships>
</file>

<file path=ppt/slides/_rels/slide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9.emf"/></Relationships>
</file>

<file path=ppt/slides/_rels/slide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5.xml"/><Relationship Id="rId1" Type="http://schemas.openxmlformats.org/officeDocument/2006/relationships/vmlDrawing" Target="../drawings/vmlDrawing2.vml"/><Relationship Id="rId4" Type="http://schemas.openxmlformats.org/officeDocument/2006/relationships/image" Target="../media/image10.emf"/></Relationships>
</file>

<file path=ppt/slides/_rels/slide6.xml.rels><?xml version="1.0" encoding="UTF-8" standalone="yes"?>
<Relationships xmlns="http://schemas.openxmlformats.org/package/2006/relationships"><Relationship Id="rId3" Type="http://schemas.openxmlformats.org/officeDocument/2006/relationships/package" Target="../embeddings/Microsoft_Word_Document2.docx"/><Relationship Id="rId2" Type="http://schemas.openxmlformats.org/officeDocument/2006/relationships/slideLayout" Target="../slideLayouts/slideLayout5.xml"/><Relationship Id="rId1" Type="http://schemas.openxmlformats.org/officeDocument/2006/relationships/vmlDrawing" Target="../drawings/vmlDrawing3.vml"/><Relationship Id="rId4" Type="http://schemas.openxmlformats.org/officeDocument/2006/relationships/image" Target="../media/image11.emf"/></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Word_Document3.docx"/><Relationship Id="rId2" Type="http://schemas.openxmlformats.org/officeDocument/2006/relationships/slideLayout" Target="../slideLayouts/slideLayout5.xml"/><Relationship Id="rId1" Type="http://schemas.openxmlformats.org/officeDocument/2006/relationships/vmlDrawing" Target="../drawings/vmlDrawing4.vml"/><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Word_Document4.docx"/><Relationship Id="rId2" Type="http://schemas.openxmlformats.org/officeDocument/2006/relationships/slideLayout" Target="../slideLayouts/slideLayout5.xml"/><Relationship Id="rId1" Type="http://schemas.openxmlformats.org/officeDocument/2006/relationships/vmlDrawing" Target="../drawings/vmlDrawing5.vml"/><Relationship Id="rId4" Type="http://schemas.openxmlformats.org/officeDocument/2006/relationships/image" Target="../media/image1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6B17A6B-AA9B-1C4A-BFE4-731C53BEA7D8}"/>
              </a:ext>
            </a:extLst>
          </p:cNvPr>
          <p:cNvSpPr>
            <a:spLocks noGrp="1"/>
          </p:cNvSpPr>
          <p:nvPr>
            <p:ph type="title"/>
          </p:nvPr>
        </p:nvSpPr>
        <p:spPr>
          <a:xfrm>
            <a:off x="250649" y="2009027"/>
            <a:ext cx="7820259" cy="2814411"/>
          </a:xfrm>
        </p:spPr>
        <p:txBody>
          <a:bodyPr/>
          <a:lstStyle/>
          <a:p>
            <a:pPr fontAlgn="base"/>
            <a:r>
              <a:rPr lang="en-US" sz="4400" dirty="0"/>
              <a:t>CEIR </a:t>
            </a:r>
            <a:br>
              <a:rPr lang="en-US" sz="4400" dirty="0"/>
            </a:br>
            <a:br>
              <a:rPr lang="en-US" sz="4400" dirty="0"/>
            </a:br>
            <a:r>
              <a:rPr lang="en-US" sz="3200" dirty="0"/>
              <a:t>Importer Training Manual</a:t>
            </a:r>
            <a:endParaRPr lang="en-IN" sz="3200" dirty="0"/>
          </a:p>
        </p:txBody>
      </p:sp>
      <p:sp>
        <p:nvSpPr>
          <p:cNvPr id="5" name="Footer Placeholder 4">
            <a:extLst>
              <a:ext uri="{FF2B5EF4-FFF2-40B4-BE49-F238E27FC236}">
                <a16:creationId xmlns:a16="http://schemas.microsoft.com/office/drawing/2014/main" id="{299EF076-EAE8-8247-8839-32CF1F995506}"/>
              </a:ext>
            </a:extLst>
          </p:cNvPr>
          <p:cNvSpPr>
            <a:spLocks noGrp="1"/>
          </p:cNvSpPr>
          <p:nvPr>
            <p:ph type="ftr" sz="quarter" idx="3"/>
          </p:nvPr>
        </p:nvSpPr>
        <p:spPr/>
        <p:txBody>
          <a:bodyPr/>
          <a:lstStyle/>
          <a:p>
            <a:r>
              <a:rPr lang="en-US" dirty="0"/>
              <a:t>© 2019-2020 </a:t>
            </a:r>
            <a:r>
              <a:rPr lang="en-IN" dirty="0" err="1"/>
              <a:t>Sterlite</a:t>
            </a:r>
            <a:r>
              <a:rPr lang="en-IN"/>
              <a:t> Technologies Limited</a:t>
            </a:r>
            <a:endParaRPr lang="en-US" dirty="0"/>
          </a:p>
        </p:txBody>
      </p:sp>
      <p:pic>
        <p:nvPicPr>
          <p:cNvPr id="8" name="Picture Placeholder 7">
            <a:extLst>
              <a:ext uri="{FF2B5EF4-FFF2-40B4-BE49-F238E27FC236}">
                <a16:creationId xmlns:a16="http://schemas.microsoft.com/office/drawing/2014/main" id="{30A63DC5-559E-0D46-8DE6-1089F24AD316}"/>
              </a:ext>
            </a:extLst>
          </p:cNvPr>
          <p:cNvPicPr>
            <a:picLocks noGrp="1" noChangeAspect="1"/>
          </p:cNvPicPr>
          <p:nvPr>
            <p:ph type="pic" sz="quarter" idx="11"/>
          </p:nvPr>
        </p:nvPicPr>
        <p:blipFill>
          <a:blip r:embed="rId2" cstate="email">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3555997954"/>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19711A-D78C-4C13-B973-2ED3D626D43F}"/>
              </a:ext>
            </a:extLst>
          </p:cNvPr>
          <p:cNvPicPr>
            <a:picLocks noChangeAspect="1"/>
          </p:cNvPicPr>
          <p:nvPr/>
        </p:nvPicPr>
        <p:blipFill>
          <a:blip r:embed="rId2"/>
          <a:stretch>
            <a:fillRect/>
          </a:stretch>
        </p:blipFill>
        <p:spPr>
          <a:xfrm>
            <a:off x="335914" y="2042504"/>
            <a:ext cx="10494702" cy="4139911"/>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10</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5">
            <a:extLst>
              <a:ext uri="{FF2B5EF4-FFF2-40B4-BE49-F238E27FC236}">
                <a16:creationId xmlns:a16="http://schemas.microsoft.com/office/drawing/2014/main" id="{5A198848-A452-4866-BE2B-797EBA49A96D}"/>
              </a:ext>
            </a:extLst>
          </p:cNvPr>
          <p:cNvSpPr/>
          <p:nvPr/>
        </p:nvSpPr>
        <p:spPr>
          <a:xfrm>
            <a:off x="7892663" y="952451"/>
            <a:ext cx="1761851" cy="735744"/>
          </a:xfrm>
          <a:prstGeom prst="wedgeEllipseCallout">
            <a:avLst>
              <a:gd name="adj1" fmla="val 43804"/>
              <a:gd name="adj2" fmla="val 11021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Arial" panose="020B0604020202020204" pitchFamily="34" charset="0"/>
                <a:cs typeface="Arial" panose="020B0604020202020204" pitchFamily="34" charset="0"/>
                <a:sym typeface="Calibri"/>
              </a:rPr>
              <a:t>Download User Manual</a:t>
            </a:r>
          </a:p>
        </p:txBody>
      </p:sp>
      <p:sp>
        <p:nvSpPr>
          <p:cNvPr id="12" name="Oval Callout 10">
            <a:extLst>
              <a:ext uri="{FF2B5EF4-FFF2-40B4-BE49-F238E27FC236}">
                <a16:creationId xmlns:a16="http://schemas.microsoft.com/office/drawing/2014/main" id="{92858592-990D-4B07-871D-26FB9B9BD829}"/>
              </a:ext>
            </a:extLst>
          </p:cNvPr>
          <p:cNvSpPr/>
          <p:nvPr/>
        </p:nvSpPr>
        <p:spPr>
          <a:xfrm>
            <a:off x="9129433" y="3022200"/>
            <a:ext cx="1389240" cy="908861"/>
          </a:xfrm>
          <a:prstGeom prst="wedgeEllipseCallout">
            <a:avLst>
              <a:gd name="adj1" fmla="val 18225"/>
              <a:gd name="adj2" fmla="val -13601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Language Change</a:t>
            </a:r>
          </a:p>
        </p:txBody>
      </p:sp>
      <p:sp>
        <p:nvSpPr>
          <p:cNvPr id="13" name="Oval Callout 10">
            <a:extLst>
              <a:ext uri="{FF2B5EF4-FFF2-40B4-BE49-F238E27FC236}">
                <a16:creationId xmlns:a16="http://schemas.microsoft.com/office/drawing/2014/main" id="{F5B63899-8D08-4E81-927D-D718B1C31B6C}"/>
              </a:ext>
            </a:extLst>
          </p:cNvPr>
          <p:cNvSpPr/>
          <p:nvPr/>
        </p:nvSpPr>
        <p:spPr>
          <a:xfrm>
            <a:off x="10861108" y="2455503"/>
            <a:ext cx="1063060" cy="908861"/>
          </a:xfrm>
          <a:prstGeom prst="wedgeEllipseCallout">
            <a:avLst>
              <a:gd name="adj1" fmla="val -64129"/>
              <a:gd name="adj2" fmla="val -7358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Edit Profile</a:t>
            </a:r>
          </a:p>
        </p:txBody>
      </p:sp>
      <p:sp>
        <p:nvSpPr>
          <p:cNvPr id="14" name="Oval Callout 10">
            <a:extLst>
              <a:ext uri="{FF2B5EF4-FFF2-40B4-BE49-F238E27FC236}">
                <a16:creationId xmlns:a16="http://schemas.microsoft.com/office/drawing/2014/main" id="{79E74249-AFDA-4CE2-9EBE-6059618B9A91}"/>
              </a:ext>
            </a:extLst>
          </p:cNvPr>
          <p:cNvSpPr/>
          <p:nvPr/>
        </p:nvSpPr>
        <p:spPr>
          <a:xfrm>
            <a:off x="122746" y="4462908"/>
            <a:ext cx="1917069" cy="519348"/>
          </a:xfrm>
          <a:prstGeom prst="wedgeEllipseCallout">
            <a:avLst>
              <a:gd name="adj1" fmla="val 53718"/>
              <a:gd name="adj2" fmla="val 7290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Notifications</a:t>
            </a:r>
          </a:p>
        </p:txBody>
      </p:sp>
      <p:sp>
        <p:nvSpPr>
          <p:cNvPr id="15" name="Oval Callout 10">
            <a:extLst>
              <a:ext uri="{FF2B5EF4-FFF2-40B4-BE49-F238E27FC236}">
                <a16:creationId xmlns:a16="http://schemas.microsoft.com/office/drawing/2014/main" id="{7B99499E-2EF5-4264-989C-2AA0C5503007}"/>
              </a:ext>
            </a:extLst>
          </p:cNvPr>
          <p:cNvSpPr/>
          <p:nvPr/>
        </p:nvSpPr>
        <p:spPr>
          <a:xfrm>
            <a:off x="4794106" y="1233764"/>
            <a:ext cx="2015737" cy="908861"/>
          </a:xfrm>
          <a:prstGeom prst="wedgeEllipseCallout">
            <a:avLst>
              <a:gd name="adj1" fmla="val -17610"/>
              <a:gd name="adj2" fmla="val 1387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All features status</a:t>
            </a:r>
          </a:p>
        </p:txBody>
      </p:sp>
      <p:sp>
        <p:nvSpPr>
          <p:cNvPr id="16" name="Oval Callout 10">
            <a:extLst>
              <a:ext uri="{FF2B5EF4-FFF2-40B4-BE49-F238E27FC236}">
                <a16:creationId xmlns:a16="http://schemas.microsoft.com/office/drawing/2014/main" id="{58AB5DDD-145A-4E33-85CC-74539D2562B6}"/>
              </a:ext>
            </a:extLst>
          </p:cNvPr>
          <p:cNvSpPr/>
          <p:nvPr/>
        </p:nvSpPr>
        <p:spPr>
          <a:xfrm>
            <a:off x="122746" y="1140402"/>
            <a:ext cx="1035005" cy="908861"/>
          </a:xfrm>
          <a:prstGeom prst="wedgeEllipseCallout">
            <a:avLst>
              <a:gd name="adj1" fmla="val 28540"/>
              <a:gd name="adj2" fmla="val 15626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Left Panel</a:t>
            </a:r>
          </a:p>
        </p:txBody>
      </p:sp>
      <p:sp>
        <p:nvSpPr>
          <p:cNvPr id="17" name="Oval Callout 10">
            <a:extLst>
              <a:ext uri="{FF2B5EF4-FFF2-40B4-BE49-F238E27FC236}">
                <a16:creationId xmlns:a16="http://schemas.microsoft.com/office/drawing/2014/main" id="{9BCB8F02-D65B-42BA-AEA0-658DC78943F5}"/>
              </a:ext>
            </a:extLst>
          </p:cNvPr>
          <p:cNvSpPr/>
          <p:nvPr/>
        </p:nvSpPr>
        <p:spPr>
          <a:xfrm>
            <a:off x="2572683" y="1233301"/>
            <a:ext cx="1568161" cy="519348"/>
          </a:xfrm>
          <a:prstGeom prst="wedgeEllipseCallout">
            <a:avLst>
              <a:gd name="adj1" fmla="val -32902"/>
              <a:gd name="adj2" fmla="val 258235"/>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Work Area</a:t>
            </a:r>
          </a:p>
        </p:txBody>
      </p:sp>
      <p:sp>
        <p:nvSpPr>
          <p:cNvPr id="18" name="Oval Callout 10">
            <a:extLst>
              <a:ext uri="{FF2B5EF4-FFF2-40B4-BE49-F238E27FC236}">
                <a16:creationId xmlns:a16="http://schemas.microsoft.com/office/drawing/2014/main" id="{A2EBA1B2-E9ED-49FB-8FFA-09952A046A50}"/>
              </a:ext>
            </a:extLst>
          </p:cNvPr>
          <p:cNvSpPr/>
          <p:nvPr/>
        </p:nvSpPr>
        <p:spPr>
          <a:xfrm>
            <a:off x="4839869" y="4158410"/>
            <a:ext cx="2512262" cy="735744"/>
          </a:xfrm>
          <a:prstGeom prst="wedgeEllipseCallout">
            <a:avLst>
              <a:gd name="adj1" fmla="val -49924"/>
              <a:gd name="adj2" fmla="val -9287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dirty="0">
                <a:ln>
                  <a:noFill/>
                </a:ln>
                <a:solidFill>
                  <a:srgbClr val="000000"/>
                </a:solidFill>
                <a:effectLst/>
                <a:uFillTx/>
                <a:latin typeface="+mn-lt"/>
                <a:ea typeface="+mn-ea"/>
                <a:cs typeface="+mn-cs"/>
                <a:sym typeface="Calibri"/>
              </a:rPr>
              <a:t>On click it takes user to respective home page</a:t>
            </a:r>
          </a:p>
        </p:txBody>
      </p:sp>
    </p:spTree>
    <p:extLst>
      <p:ext uri="{BB962C8B-B14F-4D97-AF65-F5344CB8AC3E}">
        <p14:creationId xmlns:p14="http://schemas.microsoft.com/office/powerpoint/2010/main" val="4028831702"/>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Approved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11</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013BC14C-12CA-4038-84E6-EC26A8DFF1D8}"/>
              </a:ext>
            </a:extLst>
          </p:cNvPr>
          <p:cNvSpPr/>
          <p:nvPr/>
        </p:nvSpPr>
        <p:spPr>
          <a:xfrm>
            <a:off x="463639" y="1179349"/>
            <a:ext cx="11118760" cy="3704604"/>
          </a:xfrm>
          <a:prstGeom prst="rect">
            <a:avLst/>
          </a:prstGeom>
        </p:spPr>
        <p:txBody>
          <a:bodyPr wrap="square">
            <a:spAutoFit/>
          </a:bodyPr>
          <a:lstStyle/>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Whenever Importer wish to purchase new devices from his supplier, Importer should have valid TAC certificate from the TRC (Telecommunication Regulator of Cambodia).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This TAC certificate related information has to be uploaded in the CEIR system before registering the consignments which have the new TAC associated with them.</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In case, an Importer fails to upload the TAC information before raising the consignment, CEIR system gives an option to upload the TAC information before the consignment reaches the CUSTOM.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Once the consignment is at CUSTOMs and CEIR system does not find the TAC information, the consignments will be rejected by the CUSTOMs.</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r>
              <a:rPr lang="en-US" dirty="0">
                <a:latin typeface="Arial" panose="020B0604020202020204" pitchFamily="34" charset="0"/>
                <a:ea typeface="Calibri" panose="020F0502020204030204" pitchFamily="34" charset="0"/>
              </a:rPr>
              <a:t>For special cases, Importers can produce the TAC information to the CUSTOMs at the time of clearance of consignment. But that TAC certificate related information has to be uploaded in the CEIR system for future references. </a:t>
            </a:r>
            <a:endParaRPr lang="en-IN" dirty="0"/>
          </a:p>
        </p:txBody>
      </p:sp>
    </p:spTree>
    <p:extLst>
      <p:ext uri="{BB962C8B-B14F-4D97-AF65-F5344CB8AC3E}">
        <p14:creationId xmlns:p14="http://schemas.microsoft.com/office/powerpoint/2010/main" val="3245432808"/>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193510-5860-46B6-9968-A6C344817E8F}"/>
              </a:ext>
            </a:extLst>
          </p:cNvPr>
          <p:cNvPicPr>
            <a:picLocks noChangeAspect="1"/>
          </p:cNvPicPr>
          <p:nvPr/>
        </p:nvPicPr>
        <p:blipFill>
          <a:blip r:embed="rId2"/>
          <a:stretch>
            <a:fillRect/>
          </a:stretch>
        </p:blipFill>
        <p:spPr>
          <a:xfrm>
            <a:off x="350427" y="2053002"/>
            <a:ext cx="9901646" cy="1998170"/>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Type Approval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12</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8" name="Oval Callout 7">
            <a:extLst>
              <a:ext uri="{FF2B5EF4-FFF2-40B4-BE49-F238E27FC236}">
                <a16:creationId xmlns:a16="http://schemas.microsoft.com/office/drawing/2014/main" id="{D8870CE6-B2A6-4014-88FF-523085D41081}"/>
              </a:ext>
            </a:extLst>
          </p:cNvPr>
          <p:cNvSpPr/>
          <p:nvPr/>
        </p:nvSpPr>
        <p:spPr>
          <a:xfrm>
            <a:off x="5363846" y="1512072"/>
            <a:ext cx="1261108" cy="519348"/>
          </a:xfrm>
          <a:prstGeom prst="wedgeEllipseCallout">
            <a:avLst>
              <a:gd name="adj1" fmla="val -108950"/>
              <a:gd name="adj2" fmla="val 12852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7">
            <a:extLst>
              <a:ext uri="{FF2B5EF4-FFF2-40B4-BE49-F238E27FC236}">
                <a16:creationId xmlns:a16="http://schemas.microsoft.com/office/drawing/2014/main" id="{86820BFD-2B61-45E3-8C44-14BE311987AA}"/>
              </a:ext>
            </a:extLst>
          </p:cNvPr>
          <p:cNvSpPr/>
          <p:nvPr/>
        </p:nvSpPr>
        <p:spPr>
          <a:xfrm>
            <a:off x="10663060" y="2286242"/>
            <a:ext cx="1261108" cy="519348"/>
          </a:xfrm>
          <a:prstGeom prst="wedgeEllipseCallout">
            <a:avLst>
              <a:gd name="adj1" fmla="val -96476"/>
              <a:gd name="adj2" fmla="val 2868"/>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7">
            <a:extLst>
              <a:ext uri="{FF2B5EF4-FFF2-40B4-BE49-F238E27FC236}">
                <a16:creationId xmlns:a16="http://schemas.microsoft.com/office/drawing/2014/main" id="{D402C79E-6D19-4A6E-8F69-6F3822AD4B3A}"/>
              </a:ext>
            </a:extLst>
          </p:cNvPr>
          <p:cNvSpPr/>
          <p:nvPr/>
        </p:nvSpPr>
        <p:spPr>
          <a:xfrm>
            <a:off x="9964670" y="910406"/>
            <a:ext cx="2026427" cy="908861"/>
          </a:xfrm>
          <a:prstGeom prst="wedgeEllipseCallout">
            <a:avLst>
              <a:gd name="adj1" fmla="val -54283"/>
              <a:gd name="adj2" fmla="val 8164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Request Type Approval</a:t>
            </a:r>
          </a:p>
        </p:txBody>
      </p:sp>
      <p:sp>
        <p:nvSpPr>
          <p:cNvPr id="12" name="Oval Callout 7">
            <a:extLst>
              <a:ext uri="{FF2B5EF4-FFF2-40B4-BE49-F238E27FC236}">
                <a16:creationId xmlns:a16="http://schemas.microsoft.com/office/drawing/2014/main" id="{25E3AC19-6CF8-4F1D-AF2D-C0F1CBC6D344}"/>
              </a:ext>
            </a:extLst>
          </p:cNvPr>
          <p:cNvSpPr/>
          <p:nvPr/>
        </p:nvSpPr>
        <p:spPr>
          <a:xfrm>
            <a:off x="9905794" y="3868960"/>
            <a:ext cx="1685427" cy="1298374"/>
          </a:xfrm>
          <a:prstGeom prst="wedgeEllipseCallout">
            <a:avLst>
              <a:gd name="adj1" fmla="val -94036"/>
              <a:gd name="adj2" fmla="val -6881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 Edit &amp; Delete</a:t>
            </a:r>
          </a:p>
        </p:txBody>
      </p:sp>
      <p:sp>
        <p:nvSpPr>
          <p:cNvPr id="13" name="Oval Callout 7">
            <a:extLst>
              <a:ext uri="{FF2B5EF4-FFF2-40B4-BE49-F238E27FC236}">
                <a16:creationId xmlns:a16="http://schemas.microsoft.com/office/drawing/2014/main" id="{D79E7952-E80A-491D-98BB-4DD44AEA5FF8}"/>
              </a:ext>
            </a:extLst>
          </p:cNvPr>
          <p:cNvSpPr/>
          <p:nvPr/>
        </p:nvSpPr>
        <p:spPr>
          <a:xfrm>
            <a:off x="4733292" y="4549408"/>
            <a:ext cx="1771017" cy="908861"/>
          </a:xfrm>
          <a:prstGeom prst="wedgeEllipseCallout">
            <a:avLst>
              <a:gd name="adj1" fmla="val 26966"/>
              <a:gd name="adj2" fmla="val -150771"/>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View All requests</a:t>
            </a:r>
          </a:p>
        </p:txBody>
      </p:sp>
    </p:spTree>
    <p:extLst>
      <p:ext uri="{BB962C8B-B14F-4D97-AF65-F5344CB8AC3E}">
        <p14:creationId xmlns:p14="http://schemas.microsoft.com/office/powerpoint/2010/main" val="400372821"/>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a:extLst>
              <a:ext uri="{FF2B5EF4-FFF2-40B4-BE49-F238E27FC236}">
                <a16:creationId xmlns:a16="http://schemas.microsoft.com/office/drawing/2014/main" id="{FB57961C-B9D7-4F78-96B3-14D1C66DE728}"/>
              </a:ext>
            </a:extLst>
          </p:cNvPr>
          <p:cNvSpPr/>
          <p:nvPr/>
        </p:nvSpPr>
        <p:spPr>
          <a:xfrm>
            <a:off x="463639" y="1227511"/>
            <a:ext cx="11005550" cy="5038687"/>
          </a:xfrm>
          <a:prstGeom prst="rect">
            <a:avLst/>
          </a:prstGeom>
        </p:spPr>
        <p:txBody>
          <a:bodyPr wrap="square">
            <a:spAutoFit/>
          </a:bodyPr>
          <a:lstStyle/>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Importers purchase consignments from suppliers.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After a consignment is ordered, the importer must register the consignment in the CEIR system.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TAX has to be paid for the consignment before it is sold to Distributor/ Retailer/ End-user.</a:t>
            </a:r>
            <a:r>
              <a:rPr lang="en-IN" sz="1200" dirty="0">
                <a:latin typeface="Arial" panose="020B0604020202020204" pitchFamily="34" charset="0"/>
                <a:ea typeface="Calibri" panose="020F0502020204030204" pitchFamily="34" charset="0"/>
                <a:cs typeface="Times New Roman" panose="02020603050405020304" pitchFamily="18" charset="0"/>
              </a:rPr>
              <a:t>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dirty="0">
                <a:latin typeface="Arial" panose="020B0604020202020204" pitchFamily="34" charset="0"/>
                <a:ea typeface="Calibri" panose="020F0502020204030204" pitchFamily="34" charset="0"/>
                <a:cs typeface="Times New Roman" panose="02020603050405020304" pitchFamily="18" charset="0"/>
              </a:rPr>
              <a:t>Importer must furnish the following details for registering a consignment</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Supplier/Manufacturer Name and ID</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Consignment number</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Expected dispatch and arrival date</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Device Origin Country</a:t>
            </a: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IMEI and Device Quantity</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Quantity and Total Price of the consignment based on which the TAX is calculated</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Expected arrival port </a:t>
            </a:r>
          </a:p>
          <a:p>
            <a:pPr marL="342900" lvl="0" indent="-342900" algn="just">
              <a:lnSpc>
                <a:spcPct val="107000"/>
              </a:lnSpc>
              <a:buFont typeface="Wingdings" panose="05000000000000000000" pitchFamily="2" charset="2"/>
              <a:buChar char=""/>
            </a:pPr>
            <a:r>
              <a:rPr lang="en-US" dirty="0">
                <a:latin typeface="Arial" panose="020B0604020202020204" pitchFamily="34" charset="0"/>
                <a:ea typeface="Calibri" panose="020F0502020204030204" pitchFamily="34" charset="0"/>
                <a:cs typeface="Times New Roman" panose="02020603050405020304" pitchFamily="18" charset="0"/>
              </a:rPr>
              <a:t>Port Address</a:t>
            </a:r>
            <a:endParaRPr lang="en-IN" dirty="0">
              <a:latin typeface="Garamond" panose="02020404030301010803"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Wingdings" panose="05000000000000000000" pitchFamily="2" charset="2"/>
              <a:buChar char=""/>
            </a:pPr>
            <a:r>
              <a:rPr lang="en-IN" dirty="0">
                <a:latin typeface="Arial" panose="020B0604020202020204" pitchFamily="34" charset="0"/>
                <a:ea typeface="Calibri" panose="020F0502020204030204" pitchFamily="34" charset="0"/>
                <a:cs typeface="Times New Roman" panose="02020603050405020304" pitchFamily="18" charset="0"/>
              </a:rPr>
              <a:t>Bulk devices information file. This file has to be in CSV format. </a:t>
            </a:r>
            <a:endParaRPr lang="en-IN" dirty="0">
              <a:latin typeface="Garamond" panose="02020404030301010803"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dirty="0">
                <a:latin typeface="Arial" panose="020B0604020202020204" pitchFamily="34" charset="0"/>
                <a:ea typeface="Calibri" panose="020F0502020204030204" pitchFamily="34" charset="0"/>
                <a:cs typeface="Times New Roman" panose="02020603050405020304" pitchFamily="18" charset="0"/>
              </a:rPr>
              <a:t>Importer can also download the format which is accepted by the CEIR system from the Register Consignment form.  </a:t>
            </a:r>
            <a:endParaRPr lang="en-IN" dirty="0">
              <a:latin typeface="Garamond" panose="02020404030301010803"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4962706"/>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59B63C-2A95-4CA6-B2A6-19FF9FDFC9FE}"/>
              </a:ext>
            </a:extLst>
          </p:cNvPr>
          <p:cNvPicPr>
            <a:picLocks noChangeAspect="1"/>
          </p:cNvPicPr>
          <p:nvPr/>
        </p:nvPicPr>
        <p:blipFill>
          <a:blip r:embed="rId2"/>
          <a:stretch>
            <a:fillRect/>
          </a:stretch>
        </p:blipFill>
        <p:spPr>
          <a:xfrm>
            <a:off x="380846" y="1916762"/>
            <a:ext cx="10169200" cy="3027565"/>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Consignment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14</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10" name="Slide Number Placeholder 3">
            <a:extLst>
              <a:ext uri="{FF2B5EF4-FFF2-40B4-BE49-F238E27FC236}">
                <a16:creationId xmlns:a16="http://schemas.microsoft.com/office/drawing/2014/main" id="{254D7840-F8BA-438F-8677-AC94AE5DD057}"/>
              </a:ext>
            </a:extLst>
          </p:cNvPr>
          <p:cNvSpPr txBox="1">
            <a:spLocks/>
          </p:cNvSpPr>
          <p:nvPr/>
        </p:nvSpPr>
        <p:spPr>
          <a:xfrm>
            <a:off x="11924168" y="6605588"/>
            <a:ext cx="245751" cy="225709"/>
          </a:xfrm>
          <a:prstGeom prst="rect">
            <a:avLst/>
          </a:prstGeom>
          <a:ln w="12700">
            <a:miter lim="400000"/>
          </a:ln>
        </p:spPr>
        <p:txBody>
          <a:bodyPr wrap="none" lIns="45719" rIns="45719">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100" b="0" i="0" u="none" strike="noStrike" cap="none" spc="0" normalizeH="0" baseline="0">
                <a:ln>
                  <a:noFill/>
                </a:ln>
                <a:solidFill>
                  <a:srgbClr val="929292"/>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IN" smtClean="0"/>
              <a:pPr/>
              <a:t>14</a:t>
            </a:fld>
            <a:endParaRPr lang="en-IN"/>
          </a:p>
        </p:txBody>
      </p:sp>
      <p:sp>
        <p:nvSpPr>
          <p:cNvPr id="11" name="Footer Placeholder 4">
            <a:extLst>
              <a:ext uri="{FF2B5EF4-FFF2-40B4-BE49-F238E27FC236}">
                <a16:creationId xmlns:a16="http://schemas.microsoft.com/office/drawing/2014/main" id="{2285025B-3F3F-4329-ADBD-CB865703A688}"/>
              </a:ext>
            </a:extLst>
          </p:cNvPr>
          <p:cNvSpPr txBox="1">
            <a:spLocks/>
          </p:cNvSpPr>
          <p:nvPr/>
        </p:nvSpPr>
        <p:spPr>
          <a:xfrm>
            <a:off x="-1799" y="6605588"/>
            <a:ext cx="2774338" cy="280105"/>
          </a:xfrm>
          <a:prstGeom prst="rect">
            <a:avLst/>
          </a:prstGeom>
        </p:spPr>
        <p:txBody>
          <a:bodyPr vert="horz" lIns="91440" tIns="45720" rIns="91440" bIns="45720" rtlCol="0" anchor="b"/>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900" b="0" i="0" u="none" strike="noStrike" cap="none" spc="0" normalizeH="0" baseline="0">
                <a:ln>
                  <a:noFill/>
                </a:ln>
                <a:solidFill>
                  <a:schemeClr val="tx1">
                    <a:lumMod val="50000"/>
                    <a:lumOff val="50000"/>
                  </a:schemeClr>
                </a:solidFill>
                <a:effectLst/>
                <a:uFillTx/>
                <a:latin typeface="Arial" panose="020B0604020202020204" pitchFamily="34" charset="0"/>
                <a:ea typeface="+mn-ea"/>
                <a:cs typeface="Arial" panose="020B0604020202020204" pitchFamily="34" charset="0"/>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r>
              <a:rPr lang="en-US"/>
              <a:t>© 2019-2020 </a:t>
            </a:r>
            <a:r>
              <a:rPr lang="en-IN"/>
              <a:t>Sterlite Technologies Limited</a:t>
            </a:r>
            <a:endParaRPr lang="en-US" dirty="0"/>
          </a:p>
        </p:txBody>
      </p:sp>
      <p:sp>
        <p:nvSpPr>
          <p:cNvPr id="12" name="Oval Callout 5">
            <a:extLst>
              <a:ext uri="{FF2B5EF4-FFF2-40B4-BE49-F238E27FC236}">
                <a16:creationId xmlns:a16="http://schemas.microsoft.com/office/drawing/2014/main" id="{CE509322-159C-4071-8FD4-CE00F22DB370}"/>
              </a:ext>
            </a:extLst>
          </p:cNvPr>
          <p:cNvSpPr/>
          <p:nvPr/>
        </p:nvSpPr>
        <p:spPr>
          <a:xfrm>
            <a:off x="8375652" y="1111036"/>
            <a:ext cx="1261108" cy="519348"/>
          </a:xfrm>
          <a:prstGeom prst="wedgeEllipseCallout">
            <a:avLst>
              <a:gd name="adj1" fmla="val 48912"/>
              <a:gd name="adj2" fmla="val 121189"/>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Register</a:t>
            </a:r>
          </a:p>
        </p:txBody>
      </p:sp>
      <p:sp>
        <p:nvSpPr>
          <p:cNvPr id="13" name="Oval Callout 7">
            <a:extLst>
              <a:ext uri="{FF2B5EF4-FFF2-40B4-BE49-F238E27FC236}">
                <a16:creationId xmlns:a16="http://schemas.microsoft.com/office/drawing/2014/main" id="{58EDDD8F-1BE7-4240-8283-EA616D515AF5}"/>
              </a:ext>
            </a:extLst>
          </p:cNvPr>
          <p:cNvSpPr/>
          <p:nvPr/>
        </p:nvSpPr>
        <p:spPr>
          <a:xfrm>
            <a:off x="4286252" y="1483249"/>
            <a:ext cx="1261108"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14" name="Oval Callout 8">
            <a:extLst>
              <a:ext uri="{FF2B5EF4-FFF2-40B4-BE49-F238E27FC236}">
                <a16:creationId xmlns:a16="http://schemas.microsoft.com/office/drawing/2014/main" id="{BF088306-CA64-4DB6-8EB4-94E21AB2715D}"/>
              </a:ext>
            </a:extLst>
          </p:cNvPr>
          <p:cNvSpPr/>
          <p:nvPr/>
        </p:nvSpPr>
        <p:spPr>
          <a:xfrm>
            <a:off x="10930187" y="1158013"/>
            <a:ext cx="1261108" cy="519348"/>
          </a:xfrm>
          <a:prstGeom prst="wedgeEllipseCallout">
            <a:avLst>
              <a:gd name="adj1" fmla="val -92448"/>
              <a:gd name="adj2" fmla="val 19287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5" name="Oval Callout 9">
            <a:extLst>
              <a:ext uri="{FF2B5EF4-FFF2-40B4-BE49-F238E27FC236}">
                <a16:creationId xmlns:a16="http://schemas.microsoft.com/office/drawing/2014/main" id="{823C8CBE-E6F9-46D6-BC9C-7F4208D3B17C}"/>
              </a:ext>
            </a:extLst>
          </p:cNvPr>
          <p:cNvSpPr/>
          <p:nvPr/>
        </p:nvSpPr>
        <p:spPr>
          <a:xfrm>
            <a:off x="7538696" y="5113983"/>
            <a:ext cx="1882918" cy="908861"/>
          </a:xfrm>
          <a:prstGeom prst="wedgeEllipseCallout">
            <a:avLst>
              <a:gd name="adj1" fmla="val -87940"/>
              <a:gd name="adj2" fmla="val -113446"/>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Consignment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6" name="Oval Callout 10">
            <a:extLst>
              <a:ext uri="{FF2B5EF4-FFF2-40B4-BE49-F238E27FC236}">
                <a16:creationId xmlns:a16="http://schemas.microsoft.com/office/drawing/2014/main" id="{F55213EC-FF6B-433E-BC5F-0833AB3329F2}"/>
              </a:ext>
            </a:extLst>
          </p:cNvPr>
          <p:cNvSpPr/>
          <p:nvPr/>
        </p:nvSpPr>
        <p:spPr>
          <a:xfrm>
            <a:off x="10780679" y="4464796"/>
            <a:ext cx="1389240" cy="1298374"/>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83330885"/>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35A894DE-9B19-459A-B77B-9E29C60D0547}"/>
              </a:ext>
            </a:extLst>
          </p:cNvPr>
          <p:cNvGraphicFramePr>
            <a:graphicFrameLocks noChangeAspect="1"/>
          </p:cNvGraphicFramePr>
          <p:nvPr>
            <p:extLst>
              <p:ext uri="{D42A27DB-BD31-4B8C-83A1-F6EECF244321}">
                <p14:modId xmlns:p14="http://schemas.microsoft.com/office/powerpoint/2010/main" val="4108097749"/>
              </p:ext>
            </p:extLst>
          </p:nvPr>
        </p:nvGraphicFramePr>
        <p:xfrm>
          <a:off x="461963" y="1122363"/>
          <a:ext cx="10347325" cy="5287962"/>
        </p:xfrm>
        <a:graphic>
          <a:graphicData uri="http://schemas.openxmlformats.org/presentationml/2006/ole">
            <mc:AlternateContent xmlns:mc="http://schemas.openxmlformats.org/markup-compatibility/2006">
              <mc:Choice xmlns:v="urn:schemas-microsoft-com:vml" Requires="v">
                <p:oleObj spid="_x0000_s33867" name="Document" r:id="rId3" imgW="6120857" imgH="3130697" progId="Word.Document.12">
                  <p:embed/>
                </p:oleObj>
              </mc:Choice>
              <mc:Fallback>
                <p:oleObj name="Document" r:id="rId3" imgW="6120857" imgH="3130697"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1963" y="1122363"/>
                        <a:ext cx="10347325" cy="5287962"/>
                      </a:xfrm>
                      <a:prstGeom prst="rect">
                        <a:avLst/>
                      </a:prstGeom>
                    </p:spPr>
                  </p:pic>
                </p:oleObj>
              </mc:Fallback>
            </mc:AlternateContent>
          </a:graphicData>
        </a:graphic>
      </p:graphicFrame>
    </p:spTree>
    <p:extLst>
      <p:ext uri="{BB962C8B-B14F-4D97-AF65-F5344CB8AC3E}">
        <p14:creationId xmlns:p14="http://schemas.microsoft.com/office/powerpoint/2010/main" val="27811098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25F18F-60D8-40BA-8A54-D17CECEA648A}"/>
              </a:ext>
            </a:extLst>
          </p:cNvPr>
          <p:cNvPicPr>
            <a:picLocks noChangeAspect="1"/>
          </p:cNvPicPr>
          <p:nvPr/>
        </p:nvPicPr>
        <p:blipFill>
          <a:blip r:embed="rId2"/>
          <a:stretch>
            <a:fillRect/>
          </a:stretch>
        </p:blipFill>
        <p:spPr>
          <a:xfrm>
            <a:off x="334143" y="2095646"/>
            <a:ext cx="10213375" cy="1776772"/>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Stock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4E6B6B1F-351A-47BA-9B44-FC2072D395E3}"/>
              </a:ext>
            </a:extLst>
          </p:cNvPr>
          <p:cNvSpPr/>
          <p:nvPr/>
        </p:nvSpPr>
        <p:spPr>
          <a:xfrm>
            <a:off x="4402011" y="1626888"/>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9" name="Oval Callout 5">
            <a:extLst>
              <a:ext uri="{FF2B5EF4-FFF2-40B4-BE49-F238E27FC236}">
                <a16:creationId xmlns:a16="http://schemas.microsoft.com/office/drawing/2014/main" id="{0DEDD526-A9D1-49EA-B280-A8106022CA2B}"/>
              </a:ext>
            </a:extLst>
          </p:cNvPr>
          <p:cNvSpPr/>
          <p:nvPr/>
        </p:nvSpPr>
        <p:spPr>
          <a:xfrm>
            <a:off x="10252303" y="1367214"/>
            <a:ext cx="1261108" cy="519348"/>
          </a:xfrm>
          <a:prstGeom prst="wedgeEllipseCallout">
            <a:avLst>
              <a:gd name="adj1" fmla="val -45002"/>
              <a:gd name="adj2" fmla="val 9436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Upload</a:t>
            </a:r>
          </a:p>
        </p:txBody>
      </p:sp>
      <p:sp>
        <p:nvSpPr>
          <p:cNvPr id="10" name="Oval Callout 8">
            <a:extLst>
              <a:ext uri="{FF2B5EF4-FFF2-40B4-BE49-F238E27FC236}">
                <a16:creationId xmlns:a16="http://schemas.microsoft.com/office/drawing/2014/main" id="{4BD882BB-B317-4819-8A91-5B52A8883526}"/>
              </a:ext>
            </a:extLst>
          </p:cNvPr>
          <p:cNvSpPr/>
          <p:nvPr/>
        </p:nvSpPr>
        <p:spPr>
          <a:xfrm>
            <a:off x="7804804" y="1440192"/>
            <a:ext cx="1152725" cy="519348"/>
          </a:xfrm>
          <a:prstGeom prst="wedgeEllipseCallout">
            <a:avLst>
              <a:gd name="adj1" fmla="val 6130"/>
              <a:gd name="adj2" fmla="val 155984"/>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11" name="Oval Callout 9">
            <a:extLst>
              <a:ext uri="{FF2B5EF4-FFF2-40B4-BE49-F238E27FC236}">
                <a16:creationId xmlns:a16="http://schemas.microsoft.com/office/drawing/2014/main" id="{AD5CEC1F-508E-4809-A81C-76BFE8160640}"/>
              </a:ext>
            </a:extLst>
          </p:cNvPr>
          <p:cNvSpPr/>
          <p:nvPr/>
        </p:nvSpPr>
        <p:spPr>
          <a:xfrm>
            <a:off x="5879724" y="3631655"/>
            <a:ext cx="1348594" cy="908861"/>
          </a:xfrm>
          <a:prstGeom prst="wedgeEllipseCallout">
            <a:avLst>
              <a:gd name="adj1" fmla="val -37222"/>
              <a:gd name="adj2" fmla="val -6745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Stocks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2" name="Oval Callout 10">
            <a:extLst>
              <a:ext uri="{FF2B5EF4-FFF2-40B4-BE49-F238E27FC236}">
                <a16:creationId xmlns:a16="http://schemas.microsoft.com/office/drawing/2014/main" id="{5DD526DD-284F-4404-8B71-C9B058CB4FA0}"/>
              </a:ext>
            </a:extLst>
          </p:cNvPr>
          <p:cNvSpPr/>
          <p:nvPr/>
        </p:nvSpPr>
        <p:spPr>
          <a:xfrm>
            <a:off x="10759982" y="3429000"/>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Delete</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34504916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B6666821-0BEE-446D-B559-D5102D26D473}"/>
              </a:ext>
            </a:extLst>
          </p:cNvPr>
          <p:cNvGraphicFramePr>
            <a:graphicFrameLocks noChangeAspect="1"/>
          </p:cNvGraphicFramePr>
          <p:nvPr>
            <p:extLst>
              <p:ext uri="{D42A27DB-BD31-4B8C-83A1-F6EECF244321}">
                <p14:modId xmlns:p14="http://schemas.microsoft.com/office/powerpoint/2010/main" val="898442249"/>
              </p:ext>
            </p:extLst>
          </p:nvPr>
        </p:nvGraphicFramePr>
        <p:xfrm>
          <a:off x="588963" y="1287162"/>
          <a:ext cx="11252200" cy="3230563"/>
        </p:xfrm>
        <a:graphic>
          <a:graphicData uri="http://schemas.openxmlformats.org/presentationml/2006/ole">
            <mc:AlternateContent xmlns:mc="http://schemas.openxmlformats.org/markup-compatibility/2006">
              <mc:Choice xmlns:v="urn:schemas-microsoft-com:vml" Requires="v">
                <p:oleObj spid="_x0000_s37935" name="Document" r:id="rId3" imgW="6729274" imgH="1933718" progId="Word.Document.12">
                  <p:embed/>
                </p:oleObj>
              </mc:Choice>
              <mc:Fallback>
                <p:oleObj name="Document" r:id="rId3" imgW="6729274" imgH="1933718"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588963" y="1287162"/>
                        <a:ext cx="11252200" cy="3230563"/>
                      </a:xfrm>
                      <a:prstGeom prst="rect">
                        <a:avLst/>
                      </a:prstGeom>
                    </p:spPr>
                  </p:pic>
                </p:oleObj>
              </mc:Fallback>
            </mc:AlternateContent>
          </a:graphicData>
        </a:graphic>
      </p:graphicFrame>
    </p:spTree>
    <p:extLst>
      <p:ext uri="{BB962C8B-B14F-4D97-AF65-F5344CB8AC3E}">
        <p14:creationId xmlns:p14="http://schemas.microsoft.com/office/powerpoint/2010/main" val="3674109592"/>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81B8092-5D0C-4D23-B628-FAE02089D55D}"/>
              </a:ext>
            </a:extLst>
          </p:cNvPr>
          <p:cNvPicPr>
            <a:picLocks noChangeAspect="1"/>
          </p:cNvPicPr>
          <p:nvPr/>
        </p:nvPicPr>
        <p:blipFill>
          <a:blip r:embed="rId2"/>
          <a:stretch>
            <a:fillRect/>
          </a:stretch>
        </p:blipFill>
        <p:spPr>
          <a:xfrm>
            <a:off x="382318" y="1880280"/>
            <a:ext cx="9960178" cy="1958496"/>
          </a:xfrm>
          <a:prstGeom prst="rect">
            <a:avLst/>
          </a:prstGeom>
        </p:spPr>
      </p:pic>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Grievance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18</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Oval Callout 7">
            <a:extLst>
              <a:ext uri="{FF2B5EF4-FFF2-40B4-BE49-F238E27FC236}">
                <a16:creationId xmlns:a16="http://schemas.microsoft.com/office/drawing/2014/main" id="{F7B7BB37-BC45-4C6F-AF0D-BBE777FE343D}"/>
              </a:ext>
            </a:extLst>
          </p:cNvPr>
          <p:cNvSpPr/>
          <p:nvPr/>
        </p:nvSpPr>
        <p:spPr>
          <a:xfrm>
            <a:off x="4842998" y="1397552"/>
            <a:ext cx="1038819" cy="519348"/>
          </a:xfrm>
          <a:prstGeom prst="wedgeEllipseCallout">
            <a:avLst>
              <a:gd name="adj1" fmla="val -128587"/>
              <a:gd name="adj2" fmla="val 106517"/>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Filters</a:t>
            </a:r>
          </a:p>
        </p:txBody>
      </p:sp>
      <p:sp>
        <p:nvSpPr>
          <p:cNvPr id="8" name="Oval Callout 8">
            <a:extLst>
              <a:ext uri="{FF2B5EF4-FFF2-40B4-BE49-F238E27FC236}">
                <a16:creationId xmlns:a16="http://schemas.microsoft.com/office/drawing/2014/main" id="{70FD4D57-D245-4EC0-9B90-49BE37B000C2}"/>
              </a:ext>
            </a:extLst>
          </p:cNvPr>
          <p:cNvSpPr/>
          <p:nvPr/>
        </p:nvSpPr>
        <p:spPr>
          <a:xfrm>
            <a:off x="10700531" y="1623203"/>
            <a:ext cx="1152725" cy="519348"/>
          </a:xfrm>
          <a:prstGeom prst="wedgeEllipseCallout">
            <a:avLst>
              <a:gd name="adj1" fmla="val -88305"/>
              <a:gd name="adj2" fmla="val 7717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Export</a:t>
            </a:r>
          </a:p>
        </p:txBody>
      </p:sp>
      <p:sp>
        <p:nvSpPr>
          <p:cNvPr id="9" name="Oval Callout 5">
            <a:extLst>
              <a:ext uri="{FF2B5EF4-FFF2-40B4-BE49-F238E27FC236}">
                <a16:creationId xmlns:a16="http://schemas.microsoft.com/office/drawing/2014/main" id="{68542345-82DB-4F20-B1A9-86C16C32FFD0}"/>
              </a:ext>
            </a:extLst>
          </p:cNvPr>
          <p:cNvSpPr/>
          <p:nvPr/>
        </p:nvSpPr>
        <p:spPr>
          <a:xfrm>
            <a:off x="8870390" y="1158896"/>
            <a:ext cx="1261108" cy="519348"/>
          </a:xfrm>
          <a:prstGeom prst="wedgeEllipseCallout">
            <a:avLst>
              <a:gd name="adj1" fmla="val 19219"/>
              <a:gd name="adj2" fmla="val 92683"/>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Report</a:t>
            </a:r>
          </a:p>
        </p:txBody>
      </p:sp>
      <p:sp>
        <p:nvSpPr>
          <p:cNvPr id="10" name="Oval Callout 9">
            <a:extLst>
              <a:ext uri="{FF2B5EF4-FFF2-40B4-BE49-F238E27FC236}">
                <a16:creationId xmlns:a16="http://schemas.microsoft.com/office/drawing/2014/main" id="{C78F5540-EB43-4C3E-B48E-A957ECA6B02B}"/>
              </a:ext>
            </a:extLst>
          </p:cNvPr>
          <p:cNvSpPr/>
          <p:nvPr/>
        </p:nvSpPr>
        <p:spPr>
          <a:xfrm>
            <a:off x="5286755" y="3838776"/>
            <a:ext cx="1618489" cy="908861"/>
          </a:xfrm>
          <a:prstGeom prst="wedgeEllipseCallout">
            <a:avLst>
              <a:gd name="adj1" fmla="val -65958"/>
              <a:gd name="adj2" fmla="val -100990"/>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View All grievances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1" name="Oval Callout 10">
            <a:extLst>
              <a:ext uri="{FF2B5EF4-FFF2-40B4-BE49-F238E27FC236}">
                <a16:creationId xmlns:a16="http://schemas.microsoft.com/office/drawing/2014/main" id="{658C6799-0173-482D-B508-0820C7C5D3EE}"/>
              </a:ext>
            </a:extLst>
          </p:cNvPr>
          <p:cNvSpPr/>
          <p:nvPr/>
        </p:nvSpPr>
        <p:spPr>
          <a:xfrm>
            <a:off x="10416886" y="3199343"/>
            <a:ext cx="1164186" cy="1687887"/>
          </a:xfrm>
          <a:prstGeom prst="wedgeEllipseCallout">
            <a:avLst>
              <a:gd name="adj1" fmla="val -111390"/>
              <a:gd name="adj2" fmla="val -47052"/>
            </a:avLst>
          </a:prstGeom>
          <a:solidFill>
            <a:srgbClr val="ED7D31"/>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Action like View,</a:t>
            </a:r>
            <a:r>
              <a:rPr kumimoji="0" lang="en-US" sz="1800" b="0" i="0" u="none" strike="noStrike" cap="none" spc="0" normalizeH="0" dirty="0">
                <a:ln>
                  <a:noFill/>
                </a:ln>
                <a:solidFill>
                  <a:srgbClr val="000000"/>
                </a:solidFill>
                <a:effectLst/>
                <a:uFillTx/>
                <a:latin typeface="+mn-lt"/>
                <a:ea typeface="+mn-ea"/>
                <a:cs typeface="+mn-cs"/>
                <a:sym typeface="Calibri"/>
              </a:rPr>
              <a:t> </a:t>
            </a:r>
            <a:r>
              <a:rPr lang="en-US" dirty="0"/>
              <a:t>Reply</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133886885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Profile Management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19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19A69E68-114D-4F9E-8810-ECA018BC8403}"/>
              </a:ext>
            </a:extLst>
          </p:cNvPr>
          <p:cNvGraphicFramePr>
            <a:graphicFrameLocks noChangeAspect="1"/>
          </p:cNvGraphicFramePr>
          <p:nvPr>
            <p:extLst>
              <p:ext uri="{D42A27DB-BD31-4B8C-83A1-F6EECF244321}">
                <p14:modId xmlns:p14="http://schemas.microsoft.com/office/powerpoint/2010/main" val="3289783205"/>
              </p:ext>
            </p:extLst>
          </p:nvPr>
        </p:nvGraphicFramePr>
        <p:xfrm>
          <a:off x="596124" y="1262844"/>
          <a:ext cx="8137525" cy="3989387"/>
        </p:xfrm>
        <a:graphic>
          <a:graphicData uri="http://schemas.openxmlformats.org/presentationml/2006/ole">
            <mc:AlternateContent xmlns:mc="http://schemas.openxmlformats.org/markup-compatibility/2006">
              <mc:Choice xmlns:v="urn:schemas-microsoft-com:vml" Requires="v">
                <p:oleObj spid="_x0000_s29772" name="Document" r:id="rId3" imgW="4760798" imgH="2334495" progId="Word.Document.12">
                  <p:embed/>
                </p:oleObj>
              </mc:Choice>
              <mc:Fallback>
                <p:oleObj name="Document" r:id="rId3" imgW="4760798" imgH="2334495" progId="Word.Document.12">
                  <p:embed/>
                  <p:pic>
                    <p:nvPicPr>
                      <p:cNvPr id="7" name="Object 6">
                        <a:extLst>
                          <a:ext uri="{FF2B5EF4-FFF2-40B4-BE49-F238E27FC236}">
                            <a16:creationId xmlns:a16="http://schemas.microsoft.com/office/drawing/2014/main" id="{1668E076-0A97-40EA-9E78-7D9C66C24CFD}"/>
                          </a:ext>
                        </a:extLst>
                      </p:cNvPr>
                      <p:cNvPicPr/>
                      <p:nvPr/>
                    </p:nvPicPr>
                    <p:blipFill>
                      <a:blip r:embed="rId4"/>
                      <a:stretch>
                        <a:fillRect/>
                      </a:stretch>
                    </p:blipFill>
                    <p:spPr>
                      <a:xfrm>
                        <a:off x="596124" y="1262844"/>
                        <a:ext cx="8137525" cy="3989387"/>
                      </a:xfrm>
                      <a:prstGeom prst="rect">
                        <a:avLst/>
                      </a:prstGeom>
                      <a:ln>
                        <a:solidFill>
                          <a:schemeClr val="bg1"/>
                        </a:solidFill>
                      </a:ln>
                    </p:spPr>
                  </p:pic>
                </p:oleObj>
              </mc:Fallback>
            </mc:AlternateContent>
          </a:graphicData>
        </a:graphic>
      </p:graphicFrame>
      <p:pic>
        <p:nvPicPr>
          <p:cNvPr id="3" name="Picture 2">
            <a:extLst>
              <a:ext uri="{FF2B5EF4-FFF2-40B4-BE49-F238E27FC236}">
                <a16:creationId xmlns:a16="http://schemas.microsoft.com/office/drawing/2014/main" id="{84CEB7DA-1761-4620-8D5D-5EC5641CAC81}"/>
              </a:ext>
            </a:extLst>
          </p:cNvPr>
          <p:cNvPicPr>
            <a:picLocks noChangeAspect="1"/>
          </p:cNvPicPr>
          <p:nvPr/>
        </p:nvPicPr>
        <p:blipFill>
          <a:blip r:embed="rId5"/>
          <a:stretch>
            <a:fillRect/>
          </a:stretch>
        </p:blipFill>
        <p:spPr>
          <a:xfrm>
            <a:off x="7184102" y="1715787"/>
            <a:ext cx="3900539" cy="2768901"/>
          </a:xfrm>
          <a:prstGeom prst="rect">
            <a:avLst/>
          </a:prstGeom>
        </p:spPr>
      </p:pic>
      <p:cxnSp>
        <p:nvCxnSpPr>
          <p:cNvPr id="8" name="Straight Arrow Connector 7">
            <a:extLst>
              <a:ext uri="{FF2B5EF4-FFF2-40B4-BE49-F238E27FC236}">
                <a16:creationId xmlns:a16="http://schemas.microsoft.com/office/drawing/2014/main" id="{E2DEF4EC-802F-498C-BF48-EA0DDD6AAEF0}"/>
              </a:ext>
            </a:extLst>
          </p:cNvPr>
          <p:cNvCxnSpPr>
            <a:cxnSpLocks/>
          </p:cNvCxnSpPr>
          <p:nvPr/>
        </p:nvCxnSpPr>
        <p:spPr>
          <a:xfrm>
            <a:off x="4288630" y="1968843"/>
            <a:ext cx="3220330" cy="0"/>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0" name="Oval 9">
            <a:extLst>
              <a:ext uri="{FF2B5EF4-FFF2-40B4-BE49-F238E27FC236}">
                <a16:creationId xmlns:a16="http://schemas.microsoft.com/office/drawing/2014/main" id="{FCD30811-8B05-4C14-B1F7-183E5563770B}"/>
              </a:ext>
            </a:extLst>
          </p:cNvPr>
          <p:cNvSpPr/>
          <p:nvPr/>
        </p:nvSpPr>
        <p:spPr>
          <a:xfrm>
            <a:off x="7508960" y="1744447"/>
            <a:ext cx="420130" cy="500191"/>
          </a:xfrm>
          <a:prstGeom prst="ellipse">
            <a:avLst/>
          </a:prstGeom>
          <a:noFill/>
          <a:ln w="12700" cap="flat">
            <a:solidFill>
              <a:srgbClr val="FF0000"/>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IN" sz="1800" b="0" i="0" u="none" strike="noStrike" cap="none" spc="0" normalizeH="0" baseline="0" dirty="0" err="1">
              <a:ln>
                <a:noFill/>
              </a:ln>
              <a:solidFill>
                <a:srgbClr val="000000"/>
              </a:solidFill>
              <a:effectLst/>
              <a:uFillTx/>
              <a:latin typeface="+mn-lt"/>
              <a:ea typeface="+mn-ea"/>
              <a:cs typeface="+mn-cs"/>
              <a:sym typeface="Calibri"/>
            </a:endParaRPr>
          </a:p>
        </p:txBody>
      </p:sp>
      <p:cxnSp>
        <p:nvCxnSpPr>
          <p:cNvPr id="12" name="Straight Arrow Connector 11">
            <a:extLst>
              <a:ext uri="{FF2B5EF4-FFF2-40B4-BE49-F238E27FC236}">
                <a16:creationId xmlns:a16="http://schemas.microsoft.com/office/drawing/2014/main" id="{85210826-D533-4915-BADA-C9422D9A72C8}"/>
              </a:ext>
            </a:extLst>
          </p:cNvPr>
          <p:cNvCxnSpPr>
            <a:cxnSpLocks/>
          </p:cNvCxnSpPr>
          <p:nvPr/>
        </p:nvCxnSpPr>
        <p:spPr>
          <a:xfrm flipV="1">
            <a:off x="3585172" y="3000632"/>
            <a:ext cx="5090005" cy="403247"/>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4" name="Straight Arrow Connector 13">
            <a:extLst>
              <a:ext uri="{FF2B5EF4-FFF2-40B4-BE49-F238E27FC236}">
                <a16:creationId xmlns:a16="http://schemas.microsoft.com/office/drawing/2014/main" id="{4C03CB1E-5437-47A0-BB3D-EDD3663AC38F}"/>
              </a:ext>
            </a:extLst>
          </p:cNvPr>
          <p:cNvCxnSpPr>
            <a:cxnSpLocks/>
          </p:cNvCxnSpPr>
          <p:nvPr/>
        </p:nvCxnSpPr>
        <p:spPr>
          <a:xfrm flipV="1">
            <a:off x="4581053" y="3454121"/>
            <a:ext cx="4094124" cy="387931"/>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D0052947-C4DD-473E-AFEF-303A8D6C80CC}"/>
              </a:ext>
            </a:extLst>
          </p:cNvPr>
          <p:cNvCxnSpPr>
            <a:cxnSpLocks/>
          </p:cNvCxnSpPr>
          <p:nvPr/>
        </p:nvCxnSpPr>
        <p:spPr>
          <a:xfrm flipV="1">
            <a:off x="2145671" y="3967392"/>
            <a:ext cx="6617329" cy="394544"/>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350B636C-B01E-4A45-B580-CA2CC5ACBB23}"/>
              </a:ext>
            </a:extLst>
          </p:cNvPr>
          <p:cNvCxnSpPr>
            <a:cxnSpLocks/>
          </p:cNvCxnSpPr>
          <p:nvPr/>
        </p:nvCxnSpPr>
        <p:spPr>
          <a:xfrm flipV="1">
            <a:off x="3521798" y="2193240"/>
            <a:ext cx="4997513" cy="22854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cxnSp>
        <p:nvCxnSpPr>
          <p:cNvPr id="21" name="Straight Arrow Connector 20">
            <a:extLst>
              <a:ext uri="{FF2B5EF4-FFF2-40B4-BE49-F238E27FC236}">
                <a16:creationId xmlns:a16="http://schemas.microsoft.com/office/drawing/2014/main" id="{F492E630-13BE-4C93-94F8-C4ADED62823F}"/>
              </a:ext>
            </a:extLst>
          </p:cNvPr>
          <p:cNvCxnSpPr/>
          <p:nvPr/>
        </p:nvCxnSpPr>
        <p:spPr>
          <a:xfrm flipV="1">
            <a:off x="3123446" y="2575511"/>
            <a:ext cx="5551731" cy="371028"/>
          </a:xfrm>
          <a:prstGeom prst="straightConnector1">
            <a:avLst/>
          </a:prstGeom>
          <a:noFill/>
          <a:ln w="12700" cap="flat">
            <a:solidFill>
              <a:srgbClr val="FF0000"/>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228873613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87BE0C3-87AE-0943-A53B-F9CE4DFF1CC5}"/>
              </a:ext>
            </a:extLst>
          </p:cNvPr>
          <p:cNvSpPr>
            <a:spLocks noGrp="1"/>
          </p:cNvSpPr>
          <p:nvPr>
            <p:ph type="sldNum" sz="quarter" idx="2"/>
          </p:nvPr>
        </p:nvSpPr>
        <p:spPr/>
        <p:txBody>
          <a:bodyPr/>
          <a:lstStyle/>
          <a:p>
            <a:fld id="{86CB4B4D-7CA3-9044-876B-883B54F8677D}" type="slidenum">
              <a:rPr lang="en-IN" smtClean="0"/>
              <a:pPr/>
              <a:t>2</a:t>
            </a:fld>
            <a:endParaRPr lang="en-IN"/>
          </a:p>
        </p:txBody>
      </p:sp>
      <p:sp>
        <p:nvSpPr>
          <p:cNvPr id="3" name="Footer Placeholder 2">
            <a:extLst>
              <a:ext uri="{FF2B5EF4-FFF2-40B4-BE49-F238E27FC236}">
                <a16:creationId xmlns:a16="http://schemas.microsoft.com/office/drawing/2014/main" id="{3328E7DB-2793-0B46-BBAF-24FAA454F1B4}"/>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Placeholder 7">
            <a:extLst>
              <a:ext uri="{FF2B5EF4-FFF2-40B4-BE49-F238E27FC236}">
                <a16:creationId xmlns:a16="http://schemas.microsoft.com/office/drawing/2014/main" id="{DE4BA928-EDD1-E145-8CBC-756D850A3604}"/>
              </a:ext>
            </a:extLst>
          </p:cNvPr>
          <p:cNvPicPr>
            <a:picLocks noGrp="1" noChangeAspect="1"/>
          </p:cNvPicPr>
          <p:nvPr>
            <p:ph type="pic" sz="quarter" idx="11"/>
          </p:nvPr>
        </p:nvPicPr>
        <p:blipFill rotWithShape="1">
          <a:blip r:embed="rId2" cstate="email">
            <a:extLst>
              <a:ext uri="{28A0092B-C50C-407E-A947-70E740481C1C}">
                <a14:useLocalDpi xmlns:a14="http://schemas.microsoft.com/office/drawing/2010/main"/>
              </a:ext>
            </a:extLst>
          </a:blip>
          <a:srcRect/>
          <a:stretch/>
        </p:blipFill>
        <p:spPr>
          <a:xfrm>
            <a:off x="481273" y="492574"/>
            <a:ext cx="4004350" cy="5770922"/>
          </a:xfrm>
        </p:spPr>
      </p:pic>
      <p:sp>
        <p:nvSpPr>
          <p:cNvPr id="6" name="Text Placeholder 5">
            <a:extLst>
              <a:ext uri="{FF2B5EF4-FFF2-40B4-BE49-F238E27FC236}">
                <a16:creationId xmlns:a16="http://schemas.microsoft.com/office/drawing/2014/main" id="{EF07E304-BE3C-EE44-91AB-CDEF382B607B}"/>
              </a:ext>
            </a:extLst>
          </p:cNvPr>
          <p:cNvSpPr>
            <a:spLocks noGrp="1"/>
          </p:cNvSpPr>
          <p:nvPr>
            <p:ph type="body" sz="quarter" idx="10"/>
          </p:nvPr>
        </p:nvSpPr>
        <p:spPr>
          <a:xfrm>
            <a:off x="4760206" y="894298"/>
            <a:ext cx="6929080" cy="5369198"/>
          </a:xfrm>
        </p:spPr>
        <p:txBody>
          <a:bodyPr>
            <a:normAutofit fontScale="92500" lnSpcReduction="10000"/>
          </a:bodyPr>
          <a:lstStyle/>
          <a:p>
            <a:pPr marL="285750" indent="-285750">
              <a:buFont typeface="Wingdings" panose="05000000000000000000" pitchFamily="2" charset="2"/>
              <a:buChar char="§"/>
            </a:pPr>
            <a:r>
              <a:rPr lang="en-US" sz="2800" b="1" dirty="0">
                <a:effectLst/>
              </a:rPr>
              <a:t>Agenda</a:t>
            </a:r>
          </a:p>
          <a:p>
            <a:pPr marL="285750" indent="-285750">
              <a:buFont typeface="Wingdings" panose="05000000000000000000" pitchFamily="2" charset="2"/>
              <a:buChar char="§"/>
            </a:pPr>
            <a:endParaRPr lang="en-US" sz="2400" b="1" dirty="0">
              <a:effectLst/>
            </a:endParaRPr>
          </a:p>
          <a:p>
            <a:pPr marL="285750" indent="-285750">
              <a:buFont typeface="Wingdings" panose="05000000000000000000" pitchFamily="2" charset="2"/>
              <a:buChar char="§"/>
            </a:pPr>
            <a:endParaRPr lang="en-US" sz="2400" b="1" dirty="0">
              <a:effectLst/>
            </a:endParaRPr>
          </a:p>
          <a:p>
            <a:pPr marL="781050" lvl="1" indent="-285750">
              <a:buFont typeface="Wingdings" panose="05000000000000000000" pitchFamily="2" charset="2"/>
              <a:buChar char="§"/>
            </a:pPr>
            <a:r>
              <a:rPr lang="en-US" sz="2400" b="1" dirty="0">
                <a:effectLst/>
              </a:rPr>
              <a:t>Importer Definition and Overview</a:t>
            </a:r>
          </a:p>
          <a:p>
            <a:pPr marL="781050" lvl="1" indent="-285750">
              <a:buFont typeface="Wingdings" panose="05000000000000000000" pitchFamily="2" charset="2"/>
              <a:buChar char="§"/>
            </a:pPr>
            <a:r>
              <a:rPr lang="en-US" sz="2400" b="1" dirty="0">
                <a:effectLst/>
              </a:rPr>
              <a:t>Assumptions </a:t>
            </a:r>
          </a:p>
          <a:p>
            <a:pPr marL="781050" lvl="1" indent="-285750">
              <a:buFont typeface="Wingdings" panose="05000000000000000000" pitchFamily="2" charset="2"/>
              <a:buChar char="§"/>
            </a:pPr>
            <a:r>
              <a:rPr lang="en-US" sz="2400" b="1" dirty="0">
                <a:effectLst/>
              </a:rPr>
              <a:t>Features</a:t>
            </a:r>
          </a:p>
          <a:p>
            <a:pPr marL="1291589" lvl="2" indent="-285750">
              <a:buFont typeface="Wingdings" panose="05000000000000000000" pitchFamily="2" charset="2"/>
              <a:buChar char="§"/>
            </a:pPr>
            <a:r>
              <a:rPr lang="en-US" sz="2400" b="1" dirty="0">
                <a:effectLst/>
              </a:rPr>
              <a:t>Registration</a:t>
            </a:r>
          </a:p>
          <a:p>
            <a:pPr marL="1291589" lvl="2" indent="-285750">
              <a:buFont typeface="Wingdings" panose="05000000000000000000" pitchFamily="2" charset="2"/>
              <a:buChar char="§"/>
            </a:pPr>
            <a:r>
              <a:rPr lang="en-US" sz="2400" b="1" dirty="0">
                <a:effectLst/>
              </a:rPr>
              <a:t>Dashboard</a:t>
            </a:r>
          </a:p>
          <a:p>
            <a:pPr marL="1291589" lvl="2" indent="-285750">
              <a:buFont typeface="Wingdings" panose="05000000000000000000" pitchFamily="2" charset="2"/>
              <a:buChar char="§"/>
            </a:pPr>
            <a:r>
              <a:rPr lang="en-US" sz="2400" b="1" dirty="0">
                <a:effectLst/>
              </a:rPr>
              <a:t>Type Approval Request</a:t>
            </a:r>
          </a:p>
          <a:p>
            <a:pPr marL="1291589" lvl="2" indent="-285750">
              <a:buFont typeface="Wingdings" panose="05000000000000000000" pitchFamily="2" charset="2"/>
              <a:buChar char="§"/>
            </a:pPr>
            <a:r>
              <a:rPr lang="en-US" sz="2400" b="1" dirty="0">
                <a:effectLst/>
              </a:rPr>
              <a:t>Consignment</a:t>
            </a:r>
          </a:p>
          <a:p>
            <a:pPr marL="1291589" lvl="2" indent="-285750">
              <a:buFont typeface="Wingdings" panose="05000000000000000000" pitchFamily="2" charset="2"/>
              <a:buChar char="§"/>
            </a:pPr>
            <a:r>
              <a:rPr lang="en-US" sz="2400" b="1" dirty="0">
                <a:effectLst/>
              </a:rPr>
              <a:t>Stock Management</a:t>
            </a:r>
          </a:p>
          <a:p>
            <a:pPr marL="1291589" lvl="2" indent="-285750">
              <a:buFont typeface="Wingdings" panose="05000000000000000000" pitchFamily="2" charset="2"/>
              <a:buChar char="§"/>
            </a:pPr>
            <a:r>
              <a:rPr lang="en-US" sz="2400" b="1" dirty="0">
                <a:effectLst/>
              </a:rPr>
              <a:t>Grievance</a:t>
            </a:r>
          </a:p>
          <a:p>
            <a:pPr marL="1291589" lvl="2" indent="-285750">
              <a:buFont typeface="Wingdings" panose="05000000000000000000" pitchFamily="2" charset="2"/>
              <a:buChar char="§"/>
            </a:pPr>
            <a:r>
              <a:rPr lang="en-US" sz="2400" b="1" dirty="0">
                <a:effectLst/>
              </a:rPr>
              <a:t>Profile Management</a:t>
            </a:r>
          </a:p>
          <a:p>
            <a:pPr marL="1005839" lvl="2" indent="0">
              <a:buNone/>
            </a:pPr>
            <a:endParaRPr lang="en-US" sz="2400" b="1" dirty="0">
              <a:effectLst/>
            </a:endParaRPr>
          </a:p>
          <a:p>
            <a:pPr marL="781050" lvl="1" indent="-285750">
              <a:buFont typeface="Wingdings" panose="05000000000000000000" pitchFamily="2" charset="2"/>
              <a:buChar char="§"/>
            </a:pPr>
            <a:endParaRPr lang="en-GB" sz="2400" b="1" dirty="0">
              <a:effectLst/>
            </a:endParaRPr>
          </a:p>
          <a:p>
            <a:pPr marL="0" indent="0">
              <a:buNone/>
            </a:pPr>
            <a:endParaRPr lang="en-IN" sz="2400" dirty="0"/>
          </a:p>
          <a:p>
            <a:pPr marL="285750" indent="-285750">
              <a:buFont typeface="Wingdings" panose="05000000000000000000" pitchFamily="2" charset="2"/>
              <a:buChar char="§"/>
            </a:pPr>
            <a:endParaRPr lang="en-IN" sz="2400" b="1" dirty="0">
              <a:effectLst/>
            </a:endParaRPr>
          </a:p>
          <a:p>
            <a:pPr fontAlgn="base"/>
            <a:endParaRPr lang="en-IN" sz="2400" b="1" dirty="0">
              <a:effectLst/>
            </a:endParaRPr>
          </a:p>
        </p:txBody>
      </p:sp>
    </p:spTree>
    <p:extLst>
      <p:ext uri="{BB962C8B-B14F-4D97-AF65-F5344CB8AC3E}">
        <p14:creationId xmlns:p14="http://schemas.microsoft.com/office/powerpoint/2010/main" val="1446450489"/>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0070C0"/>
                </a:solidFill>
              </a:rPr>
              <a:t>Queries</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20</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2938879496"/>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8D8AC-7BA6-480C-BD65-8CC83974E54E}"/>
              </a:ext>
            </a:extLst>
          </p:cNvPr>
          <p:cNvSpPr>
            <a:spLocks noGrp="1"/>
          </p:cNvSpPr>
          <p:nvPr>
            <p:ph type="title"/>
          </p:nvPr>
        </p:nvSpPr>
        <p:spPr>
          <a:xfrm>
            <a:off x="463639" y="1457246"/>
            <a:ext cx="10220837" cy="1971754"/>
          </a:xfrm>
        </p:spPr>
        <p:txBody>
          <a:bodyPr/>
          <a:lstStyle/>
          <a:p>
            <a:pPr algn="ctr"/>
            <a:r>
              <a:rPr lang="en-IN" sz="7200" dirty="0">
                <a:solidFill>
                  <a:srgbClr val="1B48B6"/>
                </a:solidFill>
              </a:rPr>
              <a:t>Thank You</a:t>
            </a:r>
          </a:p>
        </p:txBody>
      </p:sp>
      <p:sp>
        <p:nvSpPr>
          <p:cNvPr id="4" name="Slide Number Placeholder 3">
            <a:extLst>
              <a:ext uri="{FF2B5EF4-FFF2-40B4-BE49-F238E27FC236}">
                <a16:creationId xmlns:a16="http://schemas.microsoft.com/office/drawing/2014/main" id="{098886CD-8856-4F5A-ABFA-E57AFB187E4E}"/>
              </a:ext>
            </a:extLst>
          </p:cNvPr>
          <p:cNvSpPr>
            <a:spLocks noGrp="1"/>
          </p:cNvSpPr>
          <p:nvPr>
            <p:ph type="sldNum" sz="quarter" idx="2"/>
          </p:nvPr>
        </p:nvSpPr>
        <p:spPr/>
        <p:txBody>
          <a:bodyPr/>
          <a:lstStyle/>
          <a:p>
            <a:fld id="{86CB4B4D-7CA3-9044-876B-883B54F8677D}" type="slidenum">
              <a:rPr lang="en-IN" smtClean="0"/>
              <a:pPr/>
              <a:t>21</a:t>
            </a:fld>
            <a:endParaRPr lang="en-IN"/>
          </a:p>
        </p:txBody>
      </p:sp>
      <p:sp>
        <p:nvSpPr>
          <p:cNvPr id="5" name="Footer Placeholder 4">
            <a:extLst>
              <a:ext uri="{FF2B5EF4-FFF2-40B4-BE49-F238E27FC236}">
                <a16:creationId xmlns:a16="http://schemas.microsoft.com/office/drawing/2014/main" id="{3EF9FEAB-60DA-4DF8-BA69-0ADCEE06F522}"/>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1249619221"/>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4C895E-D14B-1647-92FA-807D8EE25B39}"/>
              </a:ext>
            </a:extLst>
          </p:cNvPr>
          <p:cNvSpPr>
            <a:spLocks noGrp="1"/>
          </p:cNvSpPr>
          <p:nvPr>
            <p:ph type="sldNum" sz="quarter" idx="2"/>
          </p:nvPr>
        </p:nvSpPr>
        <p:spPr/>
        <p:txBody>
          <a:bodyPr/>
          <a:lstStyle/>
          <a:p>
            <a:fld id="{86CB4B4D-7CA3-9044-876B-883B54F8677D}" type="slidenum">
              <a:rPr lang="en-IN" smtClean="0"/>
              <a:pPr/>
              <a:t>22</a:t>
            </a:fld>
            <a:endParaRPr lang="en-IN"/>
          </a:p>
        </p:txBody>
      </p:sp>
      <p:sp>
        <p:nvSpPr>
          <p:cNvPr id="3" name="Footer Placeholder 2">
            <a:extLst>
              <a:ext uri="{FF2B5EF4-FFF2-40B4-BE49-F238E27FC236}">
                <a16:creationId xmlns:a16="http://schemas.microsoft.com/office/drawing/2014/main" id="{B412DD2A-33CD-EB42-B056-7E2A15F18FC0}"/>
              </a:ext>
            </a:extLst>
          </p:cNvPr>
          <p:cNvSpPr>
            <a:spLocks noGrp="1"/>
          </p:cNvSpPr>
          <p:nvPr>
            <p:ph type="ftr" sz="quarter" idx="3"/>
          </p:nvPr>
        </p:nvSpPr>
        <p:spPr/>
        <p:txBody>
          <a:bodyPr/>
          <a:lstStyle/>
          <a:p>
            <a:r>
              <a:rPr lang="en-US"/>
              <a:t>© 2019-2020 </a:t>
            </a:r>
            <a:r>
              <a:rPr lang="en-IN"/>
              <a:t>Sterlite Technologies Limited</a:t>
            </a:r>
            <a:endParaRPr lang="en-US" dirty="0"/>
          </a:p>
        </p:txBody>
      </p:sp>
    </p:spTree>
    <p:extLst>
      <p:ext uri="{BB962C8B-B14F-4D97-AF65-F5344CB8AC3E}">
        <p14:creationId xmlns:p14="http://schemas.microsoft.com/office/powerpoint/2010/main" val="4065344414"/>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Definition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3</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3" name="Rectangle 2"/>
          <p:cNvSpPr/>
          <p:nvPr/>
        </p:nvSpPr>
        <p:spPr>
          <a:xfrm>
            <a:off x="658476" y="1446358"/>
            <a:ext cx="10186284" cy="2308324"/>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An entity who interact with suppliers of Mobile devices or any SIM based devices and have business agreement with such suppliers to bring the SIM based devices in Cambodia for Cambodia based users to use. </a:t>
            </a:r>
          </a:p>
          <a:p>
            <a:pPr algn="just"/>
            <a:r>
              <a:rPr lang="en-IN" dirty="0">
                <a:latin typeface="Arial" panose="020B0604020202020204" pitchFamily="34" charset="0"/>
                <a:cs typeface="Arial" panose="020B0604020202020204" pitchFamily="34" charset="0"/>
              </a:rPr>
              <a:t> </a:t>
            </a:r>
          </a:p>
          <a:p>
            <a:pPr algn="just"/>
            <a:r>
              <a:rPr lang="en-IN" dirty="0">
                <a:latin typeface="Arial" panose="020B0604020202020204" pitchFamily="34" charset="0"/>
                <a:cs typeface="Arial" panose="020B0604020202020204" pitchFamily="34" charset="0"/>
              </a:rPr>
              <a:t>Importer is responsible for paying the Import duty to Cambodian customs. </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Importer can be Distributor or Retailer as well or both.</a:t>
            </a:r>
          </a:p>
          <a:p>
            <a:pPr algn="just"/>
            <a:r>
              <a:rPr lang="en-IN" dirty="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8907810"/>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93208-3077-4B72-A14D-4460D7DF6F36}"/>
              </a:ext>
            </a:extLst>
          </p:cNvPr>
          <p:cNvSpPr>
            <a:spLocks noGrp="1"/>
          </p:cNvSpPr>
          <p:nvPr>
            <p:ph type="title"/>
          </p:nvPr>
        </p:nvSpPr>
        <p:spPr/>
        <p:txBody>
          <a:bodyPr/>
          <a:lstStyle/>
          <a:p>
            <a:r>
              <a:rPr lang="en-IN" dirty="0"/>
              <a:t>Overview</a:t>
            </a:r>
          </a:p>
        </p:txBody>
      </p:sp>
      <p:sp>
        <p:nvSpPr>
          <p:cNvPr id="4" name="Slide Number Placeholder 3">
            <a:extLst>
              <a:ext uri="{FF2B5EF4-FFF2-40B4-BE49-F238E27FC236}">
                <a16:creationId xmlns:a16="http://schemas.microsoft.com/office/drawing/2014/main" id="{401C8850-EC6F-4BB2-85BB-F4EE5750923E}"/>
              </a:ext>
            </a:extLst>
          </p:cNvPr>
          <p:cNvSpPr>
            <a:spLocks noGrp="1"/>
          </p:cNvSpPr>
          <p:nvPr>
            <p:ph type="sldNum" sz="quarter" idx="2"/>
          </p:nvPr>
        </p:nvSpPr>
        <p:spPr/>
        <p:txBody>
          <a:bodyPr/>
          <a:lstStyle/>
          <a:p>
            <a:fld id="{86CB4B4D-7CA3-9044-876B-883B54F8677D}" type="slidenum">
              <a:rPr lang="en-IN" smtClean="0"/>
              <a:pPr/>
              <a:t>4</a:t>
            </a:fld>
            <a:endParaRPr lang="en-IN"/>
          </a:p>
        </p:txBody>
      </p:sp>
      <p:sp>
        <p:nvSpPr>
          <p:cNvPr id="5" name="Footer Placeholder 4">
            <a:extLst>
              <a:ext uri="{FF2B5EF4-FFF2-40B4-BE49-F238E27FC236}">
                <a16:creationId xmlns:a16="http://schemas.microsoft.com/office/drawing/2014/main" id="{977E5CDF-D0D8-4FE1-ABC1-4C2C7F8DF89F}"/>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7" name="Object 6">
            <a:extLst>
              <a:ext uri="{FF2B5EF4-FFF2-40B4-BE49-F238E27FC236}">
                <a16:creationId xmlns:a16="http://schemas.microsoft.com/office/drawing/2014/main" id="{1668E076-0A97-40EA-9E78-7D9C66C24CFD}"/>
              </a:ext>
            </a:extLst>
          </p:cNvPr>
          <p:cNvGraphicFramePr>
            <a:graphicFrameLocks noChangeAspect="1"/>
          </p:cNvGraphicFramePr>
          <p:nvPr>
            <p:extLst>
              <p:ext uri="{D42A27DB-BD31-4B8C-83A1-F6EECF244321}">
                <p14:modId xmlns:p14="http://schemas.microsoft.com/office/powerpoint/2010/main" val="1917298931"/>
              </p:ext>
            </p:extLst>
          </p:nvPr>
        </p:nvGraphicFramePr>
        <p:xfrm>
          <a:off x="217566" y="1096224"/>
          <a:ext cx="10755313" cy="5946775"/>
        </p:xfrm>
        <a:graphic>
          <a:graphicData uri="http://schemas.openxmlformats.org/presentationml/2006/ole">
            <mc:AlternateContent xmlns:mc="http://schemas.openxmlformats.org/markup-compatibility/2006">
              <mc:Choice xmlns:v="urn:schemas-microsoft-com:vml" Requires="v">
                <p:oleObj spid="_x0000_s28752" name="Document" r:id="rId3" imgW="6120857" imgH="3382818" progId="Word.Document.12">
                  <p:embed/>
                </p:oleObj>
              </mc:Choice>
              <mc:Fallback>
                <p:oleObj name="Document" r:id="rId3" imgW="6120857" imgH="3382818" progId="Word.Document.12">
                  <p:embed/>
                  <p:pic>
                    <p:nvPicPr>
                      <p:cNvPr id="3" name="Object 2"/>
                      <p:cNvPicPr/>
                      <p:nvPr/>
                    </p:nvPicPr>
                    <p:blipFill>
                      <a:blip r:embed="rId4"/>
                      <a:stretch>
                        <a:fillRect/>
                      </a:stretch>
                    </p:blipFill>
                    <p:spPr>
                      <a:xfrm>
                        <a:off x="217566" y="1096224"/>
                        <a:ext cx="10755313" cy="5946775"/>
                      </a:xfrm>
                      <a:prstGeom prst="rect">
                        <a:avLst/>
                      </a:prstGeom>
                    </p:spPr>
                  </p:pic>
                </p:oleObj>
              </mc:Fallback>
            </mc:AlternateContent>
          </a:graphicData>
        </a:graphic>
      </p:graphicFrame>
    </p:spTree>
    <p:extLst>
      <p:ext uri="{BB962C8B-B14F-4D97-AF65-F5344CB8AC3E}">
        <p14:creationId xmlns:p14="http://schemas.microsoft.com/office/powerpoint/2010/main" val="564333799"/>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Importer – Roles </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5</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sp>
        <p:nvSpPr>
          <p:cNvPr id="7" name="Speech Bubble: Oval 6">
            <a:extLst>
              <a:ext uri="{FF2B5EF4-FFF2-40B4-BE49-F238E27FC236}">
                <a16:creationId xmlns:a16="http://schemas.microsoft.com/office/drawing/2014/main" id="{E4C2775B-3C14-4F27-956C-4423995B66AB}"/>
              </a:ext>
            </a:extLst>
          </p:cNvPr>
          <p:cNvSpPr/>
          <p:nvPr/>
        </p:nvSpPr>
        <p:spPr>
          <a:xfrm>
            <a:off x="8736125" y="1194516"/>
            <a:ext cx="3188043" cy="1687887"/>
          </a:xfrm>
          <a:prstGeom prst="wedgeEllipseCallou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IN" sz="1800" b="0" i="0" u="none" strike="noStrike" cap="none" spc="0" normalizeH="0" baseline="0" dirty="0">
                <a:ln>
                  <a:noFill/>
                </a:ln>
                <a:solidFill>
                  <a:srgbClr val="000000"/>
                </a:solidFill>
                <a:effectLst/>
                <a:uFillTx/>
                <a:latin typeface="+mn-lt"/>
                <a:ea typeface="+mn-ea"/>
                <a:cs typeface="+mn-cs"/>
                <a:sym typeface="Calibri"/>
              </a:rPr>
              <a:t>Pls note Buying and selling of devices are done outside the scope of CEIR system.</a:t>
            </a:r>
          </a:p>
        </p:txBody>
      </p:sp>
      <p:graphicFrame>
        <p:nvGraphicFramePr>
          <p:cNvPr id="8" name="Object 7">
            <a:extLst>
              <a:ext uri="{FF2B5EF4-FFF2-40B4-BE49-F238E27FC236}">
                <a16:creationId xmlns:a16="http://schemas.microsoft.com/office/drawing/2014/main" id="{61148338-37B4-4EE7-B4C8-3609E5C1CBB4}"/>
              </a:ext>
            </a:extLst>
          </p:cNvPr>
          <p:cNvGraphicFramePr>
            <a:graphicFrameLocks noChangeAspect="1"/>
          </p:cNvGraphicFramePr>
          <p:nvPr>
            <p:extLst>
              <p:ext uri="{D42A27DB-BD31-4B8C-83A1-F6EECF244321}">
                <p14:modId xmlns:p14="http://schemas.microsoft.com/office/powerpoint/2010/main" val="3135133817"/>
              </p:ext>
            </p:extLst>
          </p:nvPr>
        </p:nvGraphicFramePr>
        <p:xfrm>
          <a:off x="258763" y="1130300"/>
          <a:ext cx="10779125" cy="5216525"/>
        </p:xfrm>
        <a:graphic>
          <a:graphicData uri="http://schemas.openxmlformats.org/presentationml/2006/ole">
            <mc:AlternateContent xmlns:mc="http://schemas.openxmlformats.org/markup-compatibility/2006">
              <mc:Choice xmlns:v="urn:schemas-microsoft-com:vml" Requires="v">
                <p:oleObj spid="_x0000_s39970" name="Document" r:id="rId3" imgW="6120857" imgH="2967175" progId="Word.Document.12">
                  <p:embed/>
                </p:oleObj>
              </mc:Choice>
              <mc:Fallback>
                <p:oleObj name="Document" r:id="rId3" imgW="6120857" imgH="2967175" progId="Word.Document.12">
                  <p:embed/>
                  <p:pic>
                    <p:nvPicPr>
                      <p:cNvPr id="6" name="Object 5">
                        <a:extLst>
                          <a:ext uri="{FF2B5EF4-FFF2-40B4-BE49-F238E27FC236}">
                            <a16:creationId xmlns:a16="http://schemas.microsoft.com/office/drawing/2014/main" id="{77F1EAD7-5204-4513-85DC-C73A2F23D84C}"/>
                          </a:ext>
                        </a:extLst>
                      </p:cNvPr>
                      <p:cNvPicPr/>
                      <p:nvPr/>
                    </p:nvPicPr>
                    <p:blipFill>
                      <a:blip r:embed="rId4"/>
                      <a:stretch>
                        <a:fillRect/>
                      </a:stretch>
                    </p:blipFill>
                    <p:spPr>
                      <a:xfrm>
                        <a:off x="258763" y="1130300"/>
                        <a:ext cx="10779125" cy="5216525"/>
                      </a:xfrm>
                      <a:prstGeom prst="rect">
                        <a:avLst/>
                      </a:prstGeom>
                    </p:spPr>
                  </p:pic>
                </p:oleObj>
              </mc:Fallback>
            </mc:AlternateContent>
          </a:graphicData>
        </a:graphic>
      </p:graphicFrame>
    </p:spTree>
    <p:extLst>
      <p:ext uri="{BB962C8B-B14F-4D97-AF65-F5344CB8AC3E}">
        <p14:creationId xmlns:p14="http://schemas.microsoft.com/office/powerpoint/2010/main" val="262161654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Assumption</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6</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3" name="Object 2"/>
          <p:cNvGraphicFramePr>
            <a:graphicFrameLocks noChangeAspect="1"/>
          </p:cNvGraphicFramePr>
          <p:nvPr>
            <p:extLst>
              <p:ext uri="{D42A27DB-BD31-4B8C-83A1-F6EECF244321}">
                <p14:modId xmlns:p14="http://schemas.microsoft.com/office/powerpoint/2010/main" val="413065647"/>
              </p:ext>
            </p:extLst>
          </p:nvPr>
        </p:nvGraphicFramePr>
        <p:xfrm>
          <a:off x="388827" y="1087438"/>
          <a:ext cx="9498013" cy="5464175"/>
        </p:xfrm>
        <a:graphic>
          <a:graphicData uri="http://schemas.openxmlformats.org/presentationml/2006/ole">
            <mc:AlternateContent xmlns:mc="http://schemas.openxmlformats.org/markup-compatibility/2006">
              <mc:Choice xmlns:v="urn:schemas-microsoft-com:vml" Requires="v">
                <p:oleObj spid="_x0000_s20576" name="Document" r:id="rId3" imgW="5985325" imgH="3450605" progId="Word.Document.12">
                  <p:embed/>
                </p:oleObj>
              </mc:Choice>
              <mc:Fallback>
                <p:oleObj name="Document" r:id="rId3" imgW="5985325" imgH="3450605" progId="Word.Document.12">
                  <p:embed/>
                  <p:pic>
                    <p:nvPicPr>
                      <p:cNvPr id="0" name=""/>
                      <p:cNvPicPr/>
                      <p:nvPr/>
                    </p:nvPicPr>
                    <p:blipFill>
                      <a:blip r:embed="rId4"/>
                      <a:stretch>
                        <a:fillRect/>
                      </a:stretch>
                    </p:blipFill>
                    <p:spPr>
                      <a:xfrm>
                        <a:off x="388827" y="1087438"/>
                        <a:ext cx="9498013" cy="5464175"/>
                      </a:xfrm>
                      <a:prstGeom prst="rect">
                        <a:avLst/>
                      </a:prstGeom>
                    </p:spPr>
                  </p:pic>
                </p:oleObj>
              </mc:Fallback>
            </mc:AlternateContent>
          </a:graphicData>
        </a:graphic>
      </p:graphicFrame>
    </p:spTree>
    <p:extLst>
      <p:ext uri="{BB962C8B-B14F-4D97-AF65-F5344CB8AC3E}">
        <p14:creationId xmlns:p14="http://schemas.microsoft.com/office/powerpoint/2010/main" val="341364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Registration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7</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DDBF7BC6-5414-4968-A2BE-F285EDD82FA4}"/>
              </a:ext>
            </a:extLst>
          </p:cNvPr>
          <p:cNvGraphicFramePr>
            <a:graphicFrameLocks noChangeAspect="1"/>
          </p:cNvGraphicFramePr>
          <p:nvPr>
            <p:extLst>
              <p:ext uri="{D42A27DB-BD31-4B8C-83A1-F6EECF244321}">
                <p14:modId xmlns:p14="http://schemas.microsoft.com/office/powerpoint/2010/main" val="4252583789"/>
              </p:ext>
            </p:extLst>
          </p:nvPr>
        </p:nvGraphicFramePr>
        <p:xfrm>
          <a:off x="633413" y="1212850"/>
          <a:ext cx="10258425" cy="5178425"/>
        </p:xfrm>
        <a:graphic>
          <a:graphicData uri="http://schemas.openxmlformats.org/presentationml/2006/ole">
            <mc:AlternateContent xmlns:mc="http://schemas.openxmlformats.org/markup-compatibility/2006">
              <mc:Choice xmlns:v="urn:schemas-microsoft-com:vml" Requires="v">
                <p:oleObj spid="_x0000_s30797" name="Document" r:id="rId3" imgW="7008624" imgH="3543961" progId="Word.Document.12">
                  <p:embed/>
                </p:oleObj>
              </mc:Choice>
              <mc:Fallback>
                <p:oleObj name="Document" r:id="rId3" imgW="7008624" imgH="3543961"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633413" y="1212850"/>
                        <a:ext cx="10258425" cy="5178425"/>
                      </a:xfrm>
                      <a:prstGeom prst="rect">
                        <a:avLst/>
                      </a:prstGeom>
                    </p:spPr>
                  </p:pic>
                </p:oleObj>
              </mc:Fallback>
            </mc:AlternateContent>
          </a:graphicData>
        </a:graphic>
      </p:graphicFrame>
    </p:spTree>
    <p:extLst>
      <p:ext uri="{BB962C8B-B14F-4D97-AF65-F5344CB8AC3E}">
        <p14:creationId xmlns:p14="http://schemas.microsoft.com/office/powerpoint/2010/main" val="37920943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B2A0-47E2-4767-AA20-1B12B258D70F}"/>
              </a:ext>
            </a:extLst>
          </p:cNvPr>
          <p:cNvSpPr>
            <a:spLocks noGrp="1"/>
          </p:cNvSpPr>
          <p:nvPr>
            <p:ph type="title"/>
          </p:nvPr>
        </p:nvSpPr>
        <p:spPr>
          <a:xfrm>
            <a:off x="84699" y="213332"/>
            <a:ext cx="9070253" cy="800554"/>
          </a:xfrm>
        </p:spPr>
        <p:txBody>
          <a:bodyPr/>
          <a:lstStyle/>
          <a:p>
            <a:r>
              <a:rPr lang="en-IN" dirty="0"/>
              <a:t>Registration – Importer (Form)</a:t>
            </a:r>
          </a:p>
        </p:txBody>
      </p:sp>
      <p:sp>
        <p:nvSpPr>
          <p:cNvPr id="4" name="Slide Number Placeholder 3">
            <a:extLst>
              <a:ext uri="{FF2B5EF4-FFF2-40B4-BE49-F238E27FC236}">
                <a16:creationId xmlns:a16="http://schemas.microsoft.com/office/drawing/2014/main" id="{63AA2DD4-92C5-4BC4-9EFA-86C3FEB03BAB}"/>
              </a:ext>
            </a:extLst>
          </p:cNvPr>
          <p:cNvSpPr>
            <a:spLocks noGrp="1"/>
          </p:cNvSpPr>
          <p:nvPr>
            <p:ph type="sldNum" sz="quarter" idx="2"/>
          </p:nvPr>
        </p:nvSpPr>
        <p:spPr/>
        <p:txBody>
          <a:bodyPr/>
          <a:lstStyle/>
          <a:p>
            <a:fld id="{86CB4B4D-7CA3-9044-876B-883B54F8677D}" type="slidenum">
              <a:rPr lang="en-IN" smtClean="0"/>
              <a:pPr/>
              <a:t>8</a:t>
            </a:fld>
            <a:endParaRPr lang="en-IN"/>
          </a:p>
        </p:txBody>
      </p:sp>
      <p:sp>
        <p:nvSpPr>
          <p:cNvPr id="5" name="Footer Placeholder 4">
            <a:extLst>
              <a:ext uri="{FF2B5EF4-FFF2-40B4-BE49-F238E27FC236}">
                <a16:creationId xmlns:a16="http://schemas.microsoft.com/office/drawing/2014/main" id="{EB2C9A49-0DDF-4938-9286-4E08A093C6D7}"/>
              </a:ext>
            </a:extLst>
          </p:cNvPr>
          <p:cNvSpPr>
            <a:spLocks noGrp="1"/>
          </p:cNvSpPr>
          <p:nvPr>
            <p:ph type="ftr" sz="quarter" idx="3"/>
          </p:nvPr>
        </p:nvSpPr>
        <p:spPr/>
        <p:txBody>
          <a:bodyPr/>
          <a:lstStyle/>
          <a:p>
            <a:r>
              <a:rPr lang="en-US"/>
              <a:t>© 2019-2020 </a:t>
            </a:r>
            <a:r>
              <a:rPr lang="en-IN"/>
              <a:t>Sterlite Technologies Limited</a:t>
            </a:r>
            <a:endParaRPr lang="en-US" dirty="0"/>
          </a:p>
        </p:txBody>
      </p:sp>
      <p:pic>
        <p:nvPicPr>
          <p:cNvPr id="8" name="Picture 7">
            <a:extLst>
              <a:ext uri="{FF2B5EF4-FFF2-40B4-BE49-F238E27FC236}">
                <a16:creationId xmlns:a16="http://schemas.microsoft.com/office/drawing/2014/main" id="{78E0C29A-E774-483E-83C9-07A6B34E22B7}"/>
              </a:ext>
            </a:extLst>
          </p:cNvPr>
          <p:cNvPicPr>
            <a:picLocks noChangeAspect="1"/>
          </p:cNvPicPr>
          <p:nvPr/>
        </p:nvPicPr>
        <p:blipFill>
          <a:blip r:embed="rId2"/>
          <a:stretch>
            <a:fillRect/>
          </a:stretch>
        </p:blipFill>
        <p:spPr>
          <a:xfrm>
            <a:off x="0" y="883196"/>
            <a:ext cx="12192000" cy="5835246"/>
          </a:xfrm>
          <a:prstGeom prst="rect">
            <a:avLst/>
          </a:prstGeom>
        </p:spPr>
      </p:pic>
    </p:spTree>
    <p:extLst>
      <p:ext uri="{BB962C8B-B14F-4D97-AF65-F5344CB8AC3E}">
        <p14:creationId xmlns:p14="http://schemas.microsoft.com/office/powerpoint/2010/main" val="211761638"/>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51EBA-F42A-F64D-9DD6-5947D3B75A0D}"/>
              </a:ext>
            </a:extLst>
          </p:cNvPr>
          <p:cNvSpPr>
            <a:spLocks noGrp="1"/>
          </p:cNvSpPr>
          <p:nvPr>
            <p:ph type="title"/>
          </p:nvPr>
        </p:nvSpPr>
        <p:spPr/>
        <p:txBody>
          <a:bodyPr/>
          <a:lstStyle/>
          <a:p>
            <a:r>
              <a:rPr lang="en-IN" dirty="0"/>
              <a:t>Dashboard – Importer</a:t>
            </a:r>
          </a:p>
        </p:txBody>
      </p:sp>
      <p:sp>
        <p:nvSpPr>
          <p:cNvPr id="4" name="Slide Number Placeholder 3">
            <a:extLst>
              <a:ext uri="{FF2B5EF4-FFF2-40B4-BE49-F238E27FC236}">
                <a16:creationId xmlns:a16="http://schemas.microsoft.com/office/drawing/2014/main" id="{81804825-7A49-4748-8B26-607F74BD9EE0}"/>
              </a:ext>
            </a:extLst>
          </p:cNvPr>
          <p:cNvSpPr>
            <a:spLocks noGrp="1"/>
          </p:cNvSpPr>
          <p:nvPr>
            <p:ph type="sldNum" sz="quarter" idx="2"/>
          </p:nvPr>
        </p:nvSpPr>
        <p:spPr/>
        <p:txBody>
          <a:bodyPr/>
          <a:lstStyle/>
          <a:p>
            <a:fld id="{86CB4B4D-7CA3-9044-876B-883B54F8677D}" type="slidenum">
              <a:rPr lang="en-IN" smtClean="0"/>
              <a:pPr/>
              <a:t>9</a:t>
            </a:fld>
            <a:endParaRPr lang="en-IN"/>
          </a:p>
        </p:txBody>
      </p:sp>
      <p:sp>
        <p:nvSpPr>
          <p:cNvPr id="5" name="Footer Placeholder 4">
            <a:extLst>
              <a:ext uri="{FF2B5EF4-FFF2-40B4-BE49-F238E27FC236}">
                <a16:creationId xmlns:a16="http://schemas.microsoft.com/office/drawing/2014/main" id="{78043802-49FD-2042-9DE5-CA41C9D4E2FD}"/>
              </a:ext>
            </a:extLst>
          </p:cNvPr>
          <p:cNvSpPr>
            <a:spLocks noGrp="1"/>
          </p:cNvSpPr>
          <p:nvPr>
            <p:ph type="ftr" sz="quarter" idx="3"/>
          </p:nvPr>
        </p:nvSpPr>
        <p:spPr/>
        <p:txBody>
          <a:bodyPr/>
          <a:lstStyle/>
          <a:p>
            <a:r>
              <a:rPr lang="en-US"/>
              <a:t>© 2019-2020 </a:t>
            </a:r>
            <a:r>
              <a:rPr lang="en-IN"/>
              <a:t>Sterlite Technologies Limited</a:t>
            </a:r>
            <a:endParaRPr lang="en-US" dirty="0"/>
          </a:p>
        </p:txBody>
      </p:sp>
      <p:graphicFrame>
        <p:nvGraphicFramePr>
          <p:cNvPr id="6" name="Object 5">
            <a:extLst>
              <a:ext uri="{FF2B5EF4-FFF2-40B4-BE49-F238E27FC236}">
                <a16:creationId xmlns:a16="http://schemas.microsoft.com/office/drawing/2014/main" id="{A53DE1DE-CB07-4209-9A61-4F71B0F60DE4}"/>
              </a:ext>
            </a:extLst>
          </p:cNvPr>
          <p:cNvGraphicFramePr>
            <a:graphicFrameLocks noChangeAspect="1"/>
          </p:cNvGraphicFramePr>
          <p:nvPr>
            <p:extLst>
              <p:ext uri="{D42A27DB-BD31-4B8C-83A1-F6EECF244321}">
                <p14:modId xmlns:p14="http://schemas.microsoft.com/office/powerpoint/2010/main" val="3455936625"/>
              </p:ext>
            </p:extLst>
          </p:nvPr>
        </p:nvGraphicFramePr>
        <p:xfrm>
          <a:off x="461963" y="1022350"/>
          <a:ext cx="10701337" cy="6038850"/>
        </p:xfrm>
        <a:graphic>
          <a:graphicData uri="http://schemas.openxmlformats.org/presentationml/2006/ole">
            <mc:AlternateContent xmlns:mc="http://schemas.openxmlformats.org/markup-compatibility/2006">
              <mc:Choice xmlns:v="urn:schemas-microsoft-com:vml" Requires="v">
                <p:oleObj spid="_x0000_s31820" name="Document" r:id="rId3" imgW="6120857" imgH="3455956" progId="Word.Document.12">
                  <p:embed/>
                </p:oleObj>
              </mc:Choice>
              <mc:Fallback>
                <p:oleObj name="Document" r:id="rId3" imgW="6120857" imgH="3455956" progId="Word.Document.12">
                  <p:embed/>
                  <p:pic>
                    <p:nvPicPr>
                      <p:cNvPr id="6" name="Object 5">
                        <a:extLst>
                          <a:ext uri="{FF2B5EF4-FFF2-40B4-BE49-F238E27FC236}">
                            <a16:creationId xmlns:a16="http://schemas.microsoft.com/office/drawing/2014/main" id="{B6666821-0BEE-446D-B559-D5102D26D473}"/>
                          </a:ext>
                        </a:extLst>
                      </p:cNvPr>
                      <p:cNvPicPr/>
                      <p:nvPr/>
                    </p:nvPicPr>
                    <p:blipFill>
                      <a:blip r:embed="rId4"/>
                      <a:stretch>
                        <a:fillRect/>
                      </a:stretch>
                    </p:blipFill>
                    <p:spPr>
                      <a:xfrm>
                        <a:off x="461963" y="1022350"/>
                        <a:ext cx="10701337" cy="6038850"/>
                      </a:xfrm>
                      <a:prstGeom prst="rect">
                        <a:avLst/>
                      </a:prstGeom>
                    </p:spPr>
                  </p:pic>
                </p:oleObj>
              </mc:Fallback>
            </mc:AlternateContent>
          </a:graphicData>
        </a:graphic>
      </p:graphicFrame>
    </p:spTree>
    <p:extLst>
      <p:ext uri="{BB962C8B-B14F-4D97-AF65-F5344CB8AC3E}">
        <p14:creationId xmlns:p14="http://schemas.microsoft.com/office/powerpoint/2010/main" val="3442233544"/>
      </p:ext>
    </p:extLst>
  </p:cSld>
  <p:clrMapOvr>
    <a:masterClrMapping/>
  </p:clrMapOvr>
  <p:transition spd="med"/>
</p:sld>
</file>

<file path=ppt/theme/theme1.xml><?xml version="1.0" encoding="utf-8"?>
<a:theme xmlns:a="http://schemas.openxmlformats.org/drawingml/2006/main" name="Whit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dirty="0" err="1" smtClean="0">
            <a:ln>
              <a:noFill/>
            </a:ln>
            <a:solidFill>
              <a:srgbClr val="000000"/>
            </a:solidFill>
            <a:effectLst/>
            <a:uFillTx/>
            <a:latin typeface="+mn-lt"/>
            <a:ea typeface="+mn-ea"/>
            <a:cs typeface="+mn-cs"/>
            <a:sym typeface="Calibri"/>
          </a:defRPr>
        </a:def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STL_template_new" id="{B63B2276-EC30-1F43-9C76-09EB8FBB2A52}" vid="{7CAE3B39-EFA4-B24F-A453-4650E745A60D}"/>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White Theme</Template>
  <TotalTime>16308</TotalTime>
  <Words>641</Words>
  <Application>Microsoft Office PowerPoint</Application>
  <PresentationFormat>Widescreen</PresentationFormat>
  <Paragraphs>135</Paragraphs>
  <Slides>22</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29" baseType="lpstr">
      <vt:lpstr>Arial</vt:lpstr>
      <vt:lpstr>Calibri</vt:lpstr>
      <vt:lpstr>Calibri Light</vt:lpstr>
      <vt:lpstr>Garamond</vt:lpstr>
      <vt:lpstr>Wingdings</vt:lpstr>
      <vt:lpstr>White Theme</vt:lpstr>
      <vt:lpstr>Document</vt:lpstr>
      <vt:lpstr>CEIR   Importer Training Manual</vt:lpstr>
      <vt:lpstr>PowerPoint Presentation</vt:lpstr>
      <vt:lpstr>Importer - Definition</vt:lpstr>
      <vt:lpstr>Overview</vt:lpstr>
      <vt:lpstr>Importer – Roles </vt:lpstr>
      <vt:lpstr>Assumption</vt:lpstr>
      <vt:lpstr>Registration – Importer</vt:lpstr>
      <vt:lpstr>Registration – Importer (Form)</vt:lpstr>
      <vt:lpstr>Dashboard – Importer</vt:lpstr>
      <vt:lpstr>Dashboard – Importer</vt:lpstr>
      <vt:lpstr>Type Approved – Importer</vt:lpstr>
      <vt:lpstr>Type Approval – Importer</vt:lpstr>
      <vt:lpstr>Consignment – Importer</vt:lpstr>
      <vt:lpstr>Consignment – Importer</vt:lpstr>
      <vt:lpstr>Stock Management – Importer</vt:lpstr>
      <vt:lpstr>Stock Management – Importer</vt:lpstr>
      <vt:lpstr>Grievance – Importer</vt:lpstr>
      <vt:lpstr>Grievance – Importer</vt:lpstr>
      <vt:lpstr>Profile Management – Importer</vt:lpstr>
      <vt:lpstr>Queries</vt:lpstr>
      <vt:lpstr>Thank You</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here</dc:title>
  <dc:creator>Naveen Verma</dc:creator>
  <cp:lastModifiedBy>Ishita Agnihotri TCIS Bangalore</cp:lastModifiedBy>
  <cp:revision>433</cp:revision>
  <dcterms:created xsi:type="dcterms:W3CDTF">2019-04-20T15:44:52Z</dcterms:created>
  <dcterms:modified xsi:type="dcterms:W3CDTF">2020-07-06T07:07:43Z</dcterms:modified>
</cp:coreProperties>
</file>